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6" r:id="rId3"/>
    <p:sldMasterId id="2147483739" r:id="rId4"/>
  </p:sldMasterIdLst>
  <p:notesMasterIdLst>
    <p:notesMasterId r:id="rId38"/>
  </p:notesMasterIdLst>
  <p:sldIdLst>
    <p:sldId id="283" r:id="rId5"/>
    <p:sldId id="282" r:id="rId6"/>
    <p:sldId id="280" r:id="rId7"/>
    <p:sldId id="386" r:id="rId8"/>
    <p:sldId id="387" r:id="rId9"/>
    <p:sldId id="278" r:id="rId10"/>
    <p:sldId id="366" r:id="rId11"/>
    <p:sldId id="311" r:id="rId12"/>
    <p:sldId id="418" r:id="rId13"/>
    <p:sldId id="419" r:id="rId14"/>
    <p:sldId id="404" r:id="rId15"/>
    <p:sldId id="405" r:id="rId16"/>
    <p:sldId id="406" r:id="rId17"/>
    <p:sldId id="407" r:id="rId18"/>
    <p:sldId id="408" r:id="rId19"/>
    <p:sldId id="420" r:id="rId20"/>
    <p:sldId id="422" r:id="rId21"/>
    <p:sldId id="316" r:id="rId22"/>
    <p:sldId id="368" r:id="rId23"/>
    <p:sldId id="400" r:id="rId24"/>
    <p:sldId id="310" r:id="rId25"/>
    <p:sldId id="424" r:id="rId26"/>
    <p:sldId id="425" r:id="rId27"/>
    <p:sldId id="429" r:id="rId28"/>
    <p:sldId id="426" r:id="rId29"/>
    <p:sldId id="427" r:id="rId30"/>
    <p:sldId id="430" r:id="rId31"/>
    <p:sldId id="292" r:id="rId32"/>
    <p:sldId id="415" r:id="rId33"/>
    <p:sldId id="416" r:id="rId34"/>
    <p:sldId id="428" r:id="rId35"/>
    <p:sldId id="293"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FBC"/>
    <a:srgbClr val="66FFFF"/>
    <a:srgbClr val="004DE6"/>
    <a:srgbClr val="DDBA59"/>
    <a:srgbClr val="E0C066"/>
    <a:srgbClr val="FFCCCC"/>
    <a:srgbClr val="CC99FF"/>
    <a:srgbClr val="CC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0326" autoAdjust="0"/>
  </p:normalViewPr>
  <p:slideViewPr>
    <p:cSldViewPr snapToGrid="0">
      <p:cViewPr varScale="1">
        <p:scale>
          <a:sx n="66" d="100"/>
          <a:sy n="66" d="100"/>
        </p:scale>
        <p:origin x="90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25243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19</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32</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29E9D39-9EB4-48DC-A6CC-7544F8509F19}"/>
              </a:ext>
            </a:extLst>
          </p:cNvPr>
          <p:cNvSpPr>
            <a:spLocks noGrp="1"/>
          </p:cNvSpPr>
          <p:nvPr>
            <p:ph type="dt" sz="half" idx="10"/>
          </p:nvPr>
        </p:nvSpPr>
        <p:spPr/>
        <p:txBody>
          <a:bodyPr/>
          <a:lstStyle>
            <a:lvl1pPr>
              <a:defRPr/>
            </a:lvl1pPr>
          </a:lstStyle>
          <a:p>
            <a:pPr>
              <a:defRPr/>
            </a:pPr>
            <a:fld id="{9D19A80C-7EDD-4CA9-A833-18212DB15C89}" type="datetime1">
              <a:rPr lang="en-US"/>
              <a:pPr>
                <a:defRPr/>
              </a:pPr>
              <a:t>11/17/2022</a:t>
            </a:fld>
            <a:endParaRPr lang="en-US"/>
          </a:p>
        </p:txBody>
      </p:sp>
      <p:sp>
        <p:nvSpPr>
          <p:cNvPr id="5" name="Footer Placeholder 4">
            <a:extLst>
              <a:ext uri="{FF2B5EF4-FFF2-40B4-BE49-F238E27FC236}">
                <a16:creationId xmlns:a16="http://schemas.microsoft.com/office/drawing/2014/main" id="{57D844AD-FF00-4A31-A1E6-CAB0E93703DD}"/>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E5918F85-EFA2-4F01-A172-A2D208C12ADA}"/>
              </a:ext>
            </a:extLst>
          </p:cNvPr>
          <p:cNvSpPr>
            <a:spLocks noGrp="1"/>
          </p:cNvSpPr>
          <p:nvPr>
            <p:ph type="sldNum" sz="quarter" idx="12"/>
          </p:nvPr>
        </p:nvSpPr>
        <p:spPr/>
        <p:txBody>
          <a:bodyPr/>
          <a:lstStyle>
            <a:lvl1pPr>
              <a:defRPr/>
            </a:lvl1pPr>
          </a:lstStyle>
          <a:p>
            <a:pPr>
              <a:defRPr/>
            </a:pPr>
            <a:fld id="{B4A51758-553C-4134-B414-0DC56FF94D2F}" type="slidenum">
              <a:rPr lang="en-US" altLang="en-US"/>
              <a:pPr>
                <a:defRPr/>
              </a:pPr>
              <a:t>‹#›</a:t>
            </a:fld>
            <a:endParaRPr lang="en-US" altLang="en-US"/>
          </a:p>
        </p:txBody>
      </p:sp>
    </p:spTree>
    <p:extLst>
      <p:ext uri="{BB962C8B-B14F-4D97-AF65-F5344CB8AC3E}">
        <p14:creationId xmlns:p14="http://schemas.microsoft.com/office/powerpoint/2010/main" val="181185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FFF74-9B84-4FB0-BBF6-83FD50C8225D}"/>
              </a:ext>
            </a:extLst>
          </p:cNvPr>
          <p:cNvSpPr>
            <a:spLocks noGrp="1"/>
          </p:cNvSpPr>
          <p:nvPr>
            <p:ph type="dt" sz="half" idx="10"/>
          </p:nvPr>
        </p:nvSpPr>
        <p:spPr/>
        <p:txBody>
          <a:bodyPr/>
          <a:lstStyle>
            <a:lvl1pPr>
              <a:defRPr/>
            </a:lvl1pPr>
          </a:lstStyle>
          <a:p>
            <a:pPr>
              <a:defRPr/>
            </a:pPr>
            <a:fld id="{F10A646C-F59D-4537-9DA5-23668261311E}" type="datetime1">
              <a:rPr lang="en-US"/>
              <a:pPr>
                <a:defRPr/>
              </a:pPr>
              <a:t>11/17/2022</a:t>
            </a:fld>
            <a:endParaRPr lang="en-US"/>
          </a:p>
        </p:txBody>
      </p:sp>
      <p:sp>
        <p:nvSpPr>
          <p:cNvPr id="5" name="Footer Placeholder 4">
            <a:extLst>
              <a:ext uri="{FF2B5EF4-FFF2-40B4-BE49-F238E27FC236}">
                <a16:creationId xmlns:a16="http://schemas.microsoft.com/office/drawing/2014/main" id="{6BDD2C7A-920D-420B-8CBA-97B1442E959E}"/>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E105F199-84CE-4135-A47C-EB713B8FDE2C}"/>
              </a:ext>
            </a:extLst>
          </p:cNvPr>
          <p:cNvSpPr>
            <a:spLocks noGrp="1"/>
          </p:cNvSpPr>
          <p:nvPr>
            <p:ph type="sldNum" sz="quarter" idx="12"/>
          </p:nvPr>
        </p:nvSpPr>
        <p:spPr/>
        <p:txBody>
          <a:bodyPr/>
          <a:lstStyle>
            <a:lvl1pPr>
              <a:defRPr/>
            </a:lvl1pPr>
          </a:lstStyle>
          <a:p>
            <a:pPr>
              <a:defRPr/>
            </a:pPr>
            <a:fld id="{14086AB8-3088-4642-BBDF-0C559F33DC68}" type="slidenum">
              <a:rPr lang="en-US" altLang="en-US"/>
              <a:pPr>
                <a:defRPr/>
              </a:pPr>
              <a:t>‹#›</a:t>
            </a:fld>
            <a:endParaRPr lang="en-US" altLang="en-US"/>
          </a:p>
        </p:txBody>
      </p:sp>
    </p:spTree>
    <p:extLst>
      <p:ext uri="{BB962C8B-B14F-4D97-AF65-F5344CB8AC3E}">
        <p14:creationId xmlns:p14="http://schemas.microsoft.com/office/powerpoint/2010/main" val="1224809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5FE45F-7707-42D9-920A-D9363303930C}"/>
              </a:ext>
            </a:extLst>
          </p:cNvPr>
          <p:cNvSpPr>
            <a:spLocks noGrp="1"/>
          </p:cNvSpPr>
          <p:nvPr>
            <p:ph type="dt" sz="half" idx="10"/>
          </p:nvPr>
        </p:nvSpPr>
        <p:spPr/>
        <p:txBody>
          <a:bodyPr/>
          <a:lstStyle>
            <a:lvl1pPr>
              <a:defRPr/>
            </a:lvl1pPr>
          </a:lstStyle>
          <a:p>
            <a:pPr>
              <a:defRPr/>
            </a:pPr>
            <a:fld id="{D5B92E17-B9D8-4178-A979-8FB002094DFE}" type="datetime1">
              <a:rPr lang="en-US"/>
              <a:pPr>
                <a:defRPr/>
              </a:pPr>
              <a:t>11/17/2022</a:t>
            </a:fld>
            <a:endParaRPr lang="en-US"/>
          </a:p>
        </p:txBody>
      </p:sp>
      <p:sp>
        <p:nvSpPr>
          <p:cNvPr id="5" name="Footer Placeholder 4">
            <a:extLst>
              <a:ext uri="{FF2B5EF4-FFF2-40B4-BE49-F238E27FC236}">
                <a16:creationId xmlns:a16="http://schemas.microsoft.com/office/drawing/2014/main" id="{96E885D3-1209-4E95-89A0-3F444C44E7C4}"/>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0C79DF9E-49E4-4C78-ADFD-8295A2C8E94E}"/>
              </a:ext>
            </a:extLst>
          </p:cNvPr>
          <p:cNvSpPr>
            <a:spLocks noGrp="1"/>
          </p:cNvSpPr>
          <p:nvPr>
            <p:ph type="sldNum" sz="quarter" idx="12"/>
          </p:nvPr>
        </p:nvSpPr>
        <p:spPr/>
        <p:txBody>
          <a:bodyPr/>
          <a:lstStyle>
            <a:lvl1pPr>
              <a:defRPr/>
            </a:lvl1pPr>
          </a:lstStyle>
          <a:p>
            <a:pPr>
              <a:defRPr/>
            </a:pPr>
            <a:fld id="{47A172B4-031D-40D0-890E-5D39044000FB}" type="slidenum">
              <a:rPr lang="en-US" altLang="en-US"/>
              <a:pPr>
                <a:defRPr/>
              </a:pPr>
              <a:t>‹#›</a:t>
            </a:fld>
            <a:endParaRPr lang="en-US" altLang="en-US"/>
          </a:p>
        </p:txBody>
      </p:sp>
    </p:spTree>
    <p:extLst>
      <p:ext uri="{BB962C8B-B14F-4D97-AF65-F5344CB8AC3E}">
        <p14:creationId xmlns:p14="http://schemas.microsoft.com/office/powerpoint/2010/main" val="2491350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BAE02A1-085A-487D-BC70-8BEAEC658783}"/>
              </a:ext>
            </a:extLst>
          </p:cNvPr>
          <p:cNvSpPr>
            <a:spLocks noGrp="1"/>
          </p:cNvSpPr>
          <p:nvPr>
            <p:ph type="dt" sz="half" idx="10"/>
          </p:nvPr>
        </p:nvSpPr>
        <p:spPr/>
        <p:txBody>
          <a:bodyPr/>
          <a:lstStyle>
            <a:lvl1pPr>
              <a:defRPr/>
            </a:lvl1pPr>
          </a:lstStyle>
          <a:p>
            <a:pPr>
              <a:defRPr/>
            </a:pPr>
            <a:fld id="{29936745-A487-46D4-ABEF-7C716D86144A}" type="datetime1">
              <a:rPr lang="en-US"/>
              <a:pPr>
                <a:defRPr/>
              </a:pPr>
              <a:t>11/17/2022</a:t>
            </a:fld>
            <a:endParaRPr lang="en-US"/>
          </a:p>
        </p:txBody>
      </p:sp>
      <p:sp>
        <p:nvSpPr>
          <p:cNvPr id="6" name="Footer Placeholder 4">
            <a:extLst>
              <a:ext uri="{FF2B5EF4-FFF2-40B4-BE49-F238E27FC236}">
                <a16:creationId xmlns:a16="http://schemas.microsoft.com/office/drawing/2014/main" id="{7D7FE11D-A43A-4C14-B3DA-0DE737E5BA96}"/>
              </a:ext>
            </a:extLst>
          </p:cNvPr>
          <p:cNvSpPr>
            <a:spLocks noGrp="1"/>
          </p:cNvSpPr>
          <p:nvPr>
            <p:ph type="ftr" sz="quarter" idx="11"/>
          </p:nvPr>
        </p:nvSpPr>
        <p:spPr/>
        <p:txBody>
          <a:bodyPr/>
          <a:lstStyle>
            <a:lvl1pPr>
              <a:defRPr/>
            </a:lvl1pPr>
          </a:lstStyle>
          <a:p>
            <a:pPr>
              <a:defRPr/>
            </a:pPr>
            <a:r>
              <a:rPr lang="en-US"/>
              <a:t>Mai Thị Thảo</a:t>
            </a:r>
          </a:p>
        </p:txBody>
      </p:sp>
      <p:sp>
        <p:nvSpPr>
          <p:cNvPr id="7" name="Slide Number Placeholder 5">
            <a:extLst>
              <a:ext uri="{FF2B5EF4-FFF2-40B4-BE49-F238E27FC236}">
                <a16:creationId xmlns:a16="http://schemas.microsoft.com/office/drawing/2014/main" id="{F5E71C2A-84FB-48FA-BA9A-AEDF3053D56B}"/>
              </a:ext>
            </a:extLst>
          </p:cNvPr>
          <p:cNvSpPr>
            <a:spLocks noGrp="1"/>
          </p:cNvSpPr>
          <p:nvPr>
            <p:ph type="sldNum" sz="quarter" idx="12"/>
          </p:nvPr>
        </p:nvSpPr>
        <p:spPr/>
        <p:txBody>
          <a:bodyPr/>
          <a:lstStyle>
            <a:lvl1pPr>
              <a:defRPr/>
            </a:lvl1pPr>
          </a:lstStyle>
          <a:p>
            <a:pPr>
              <a:defRPr/>
            </a:pPr>
            <a:fld id="{97D1CF56-B3D4-4AAE-A8A3-08816A42E78E}" type="slidenum">
              <a:rPr lang="en-US" altLang="en-US"/>
              <a:pPr>
                <a:defRPr/>
              </a:pPr>
              <a:t>‹#›</a:t>
            </a:fld>
            <a:endParaRPr lang="en-US" altLang="en-US"/>
          </a:p>
        </p:txBody>
      </p:sp>
    </p:spTree>
    <p:extLst>
      <p:ext uri="{BB962C8B-B14F-4D97-AF65-F5344CB8AC3E}">
        <p14:creationId xmlns:p14="http://schemas.microsoft.com/office/powerpoint/2010/main" val="826640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1679C16-A629-4580-8B2E-BA3C88092C33}"/>
              </a:ext>
            </a:extLst>
          </p:cNvPr>
          <p:cNvSpPr>
            <a:spLocks noGrp="1"/>
          </p:cNvSpPr>
          <p:nvPr>
            <p:ph type="dt" sz="half" idx="10"/>
          </p:nvPr>
        </p:nvSpPr>
        <p:spPr/>
        <p:txBody>
          <a:bodyPr/>
          <a:lstStyle>
            <a:lvl1pPr>
              <a:defRPr/>
            </a:lvl1pPr>
          </a:lstStyle>
          <a:p>
            <a:pPr>
              <a:defRPr/>
            </a:pPr>
            <a:fld id="{346CA942-5778-4300-9804-802AF28F63DB}" type="datetime1">
              <a:rPr lang="en-US"/>
              <a:pPr>
                <a:defRPr/>
              </a:pPr>
              <a:t>11/17/2022</a:t>
            </a:fld>
            <a:endParaRPr lang="en-US"/>
          </a:p>
        </p:txBody>
      </p:sp>
      <p:sp>
        <p:nvSpPr>
          <p:cNvPr id="8" name="Footer Placeholder 4">
            <a:extLst>
              <a:ext uri="{FF2B5EF4-FFF2-40B4-BE49-F238E27FC236}">
                <a16:creationId xmlns:a16="http://schemas.microsoft.com/office/drawing/2014/main" id="{8359F309-5905-45EA-AFC7-6B427CC98EDD}"/>
              </a:ext>
            </a:extLst>
          </p:cNvPr>
          <p:cNvSpPr>
            <a:spLocks noGrp="1"/>
          </p:cNvSpPr>
          <p:nvPr>
            <p:ph type="ftr" sz="quarter" idx="11"/>
          </p:nvPr>
        </p:nvSpPr>
        <p:spPr/>
        <p:txBody>
          <a:bodyPr/>
          <a:lstStyle>
            <a:lvl1pPr>
              <a:defRPr/>
            </a:lvl1pPr>
          </a:lstStyle>
          <a:p>
            <a:pPr>
              <a:defRPr/>
            </a:pPr>
            <a:r>
              <a:rPr lang="en-US"/>
              <a:t>Mai Thị Thảo</a:t>
            </a:r>
          </a:p>
        </p:txBody>
      </p:sp>
      <p:sp>
        <p:nvSpPr>
          <p:cNvPr id="9" name="Slide Number Placeholder 5">
            <a:extLst>
              <a:ext uri="{FF2B5EF4-FFF2-40B4-BE49-F238E27FC236}">
                <a16:creationId xmlns:a16="http://schemas.microsoft.com/office/drawing/2014/main" id="{E1BBB759-3F14-468A-9873-28D931ABD5F9}"/>
              </a:ext>
            </a:extLst>
          </p:cNvPr>
          <p:cNvSpPr>
            <a:spLocks noGrp="1"/>
          </p:cNvSpPr>
          <p:nvPr>
            <p:ph type="sldNum" sz="quarter" idx="12"/>
          </p:nvPr>
        </p:nvSpPr>
        <p:spPr/>
        <p:txBody>
          <a:bodyPr/>
          <a:lstStyle>
            <a:lvl1pPr>
              <a:defRPr/>
            </a:lvl1pPr>
          </a:lstStyle>
          <a:p>
            <a:pPr>
              <a:defRPr/>
            </a:pPr>
            <a:fld id="{C0284D42-0BA1-4764-B94E-17F844155CD2}" type="slidenum">
              <a:rPr lang="en-US" altLang="en-US"/>
              <a:pPr>
                <a:defRPr/>
              </a:pPr>
              <a:t>‹#›</a:t>
            </a:fld>
            <a:endParaRPr lang="en-US" altLang="en-US"/>
          </a:p>
        </p:txBody>
      </p:sp>
    </p:spTree>
    <p:extLst>
      <p:ext uri="{BB962C8B-B14F-4D97-AF65-F5344CB8AC3E}">
        <p14:creationId xmlns:p14="http://schemas.microsoft.com/office/powerpoint/2010/main" val="455080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F7833A-DE9C-4E03-8560-323879745BDE}"/>
              </a:ext>
            </a:extLst>
          </p:cNvPr>
          <p:cNvSpPr>
            <a:spLocks noGrp="1"/>
          </p:cNvSpPr>
          <p:nvPr>
            <p:ph type="dt" sz="half" idx="10"/>
          </p:nvPr>
        </p:nvSpPr>
        <p:spPr/>
        <p:txBody>
          <a:bodyPr/>
          <a:lstStyle>
            <a:lvl1pPr>
              <a:defRPr/>
            </a:lvl1pPr>
          </a:lstStyle>
          <a:p>
            <a:pPr>
              <a:defRPr/>
            </a:pPr>
            <a:fld id="{2ECDA9E8-9147-4C49-A8D4-4B801F90CF4D}" type="datetime1">
              <a:rPr lang="en-US"/>
              <a:pPr>
                <a:defRPr/>
              </a:pPr>
              <a:t>11/17/2022</a:t>
            </a:fld>
            <a:endParaRPr lang="en-US"/>
          </a:p>
        </p:txBody>
      </p:sp>
      <p:sp>
        <p:nvSpPr>
          <p:cNvPr id="4" name="Footer Placeholder 4">
            <a:extLst>
              <a:ext uri="{FF2B5EF4-FFF2-40B4-BE49-F238E27FC236}">
                <a16:creationId xmlns:a16="http://schemas.microsoft.com/office/drawing/2014/main" id="{1B7523F0-3CB1-4381-83E7-4E1E005F7332}"/>
              </a:ext>
            </a:extLst>
          </p:cNvPr>
          <p:cNvSpPr>
            <a:spLocks noGrp="1"/>
          </p:cNvSpPr>
          <p:nvPr>
            <p:ph type="ftr" sz="quarter" idx="11"/>
          </p:nvPr>
        </p:nvSpPr>
        <p:spPr/>
        <p:txBody>
          <a:bodyPr/>
          <a:lstStyle>
            <a:lvl1pPr>
              <a:defRPr/>
            </a:lvl1pPr>
          </a:lstStyle>
          <a:p>
            <a:pPr>
              <a:defRPr/>
            </a:pPr>
            <a:r>
              <a:rPr lang="en-US"/>
              <a:t>Mai Thị Thảo</a:t>
            </a:r>
          </a:p>
        </p:txBody>
      </p:sp>
      <p:sp>
        <p:nvSpPr>
          <p:cNvPr id="5" name="Slide Number Placeholder 5">
            <a:extLst>
              <a:ext uri="{FF2B5EF4-FFF2-40B4-BE49-F238E27FC236}">
                <a16:creationId xmlns:a16="http://schemas.microsoft.com/office/drawing/2014/main" id="{7B478636-C98A-48A6-BC4E-2CCD5991FDCD}"/>
              </a:ext>
            </a:extLst>
          </p:cNvPr>
          <p:cNvSpPr>
            <a:spLocks noGrp="1"/>
          </p:cNvSpPr>
          <p:nvPr>
            <p:ph type="sldNum" sz="quarter" idx="12"/>
          </p:nvPr>
        </p:nvSpPr>
        <p:spPr/>
        <p:txBody>
          <a:bodyPr/>
          <a:lstStyle>
            <a:lvl1pPr>
              <a:defRPr/>
            </a:lvl1pPr>
          </a:lstStyle>
          <a:p>
            <a:pPr>
              <a:defRPr/>
            </a:pPr>
            <a:fld id="{F9E5DD49-D1AE-49F0-A510-AB30B6AC9CB8}" type="slidenum">
              <a:rPr lang="en-US" altLang="en-US"/>
              <a:pPr>
                <a:defRPr/>
              </a:pPr>
              <a:t>‹#›</a:t>
            </a:fld>
            <a:endParaRPr lang="en-US" altLang="en-US"/>
          </a:p>
        </p:txBody>
      </p:sp>
    </p:spTree>
    <p:extLst>
      <p:ext uri="{BB962C8B-B14F-4D97-AF65-F5344CB8AC3E}">
        <p14:creationId xmlns:p14="http://schemas.microsoft.com/office/powerpoint/2010/main" val="3510380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B93C0A-C05C-4B4D-B312-44E2F4B0BBAA}"/>
              </a:ext>
            </a:extLst>
          </p:cNvPr>
          <p:cNvSpPr>
            <a:spLocks noGrp="1"/>
          </p:cNvSpPr>
          <p:nvPr>
            <p:ph type="dt" sz="half" idx="10"/>
          </p:nvPr>
        </p:nvSpPr>
        <p:spPr/>
        <p:txBody>
          <a:bodyPr/>
          <a:lstStyle>
            <a:lvl1pPr>
              <a:defRPr/>
            </a:lvl1pPr>
          </a:lstStyle>
          <a:p>
            <a:pPr>
              <a:defRPr/>
            </a:pPr>
            <a:fld id="{8CA3D75E-D167-4FCB-9B7A-185374134285}" type="datetime1">
              <a:rPr lang="en-US"/>
              <a:pPr>
                <a:defRPr/>
              </a:pPr>
              <a:t>11/17/2022</a:t>
            </a:fld>
            <a:endParaRPr lang="en-US"/>
          </a:p>
        </p:txBody>
      </p:sp>
      <p:sp>
        <p:nvSpPr>
          <p:cNvPr id="3" name="Footer Placeholder 4">
            <a:extLst>
              <a:ext uri="{FF2B5EF4-FFF2-40B4-BE49-F238E27FC236}">
                <a16:creationId xmlns:a16="http://schemas.microsoft.com/office/drawing/2014/main" id="{AB2427EA-80BD-4A49-99E6-65F3E2365CF3}"/>
              </a:ext>
            </a:extLst>
          </p:cNvPr>
          <p:cNvSpPr>
            <a:spLocks noGrp="1"/>
          </p:cNvSpPr>
          <p:nvPr>
            <p:ph type="ftr" sz="quarter" idx="11"/>
          </p:nvPr>
        </p:nvSpPr>
        <p:spPr/>
        <p:txBody>
          <a:bodyPr/>
          <a:lstStyle>
            <a:lvl1pPr>
              <a:defRPr/>
            </a:lvl1pPr>
          </a:lstStyle>
          <a:p>
            <a:pPr>
              <a:defRPr/>
            </a:pPr>
            <a:r>
              <a:rPr lang="en-US"/>
              <a:t>Mai Thị Thảo</a:t>
            </a:r>
          </a:p>
        </p:txBody>
      </p:sp>
      <p:sp>
        <p:nvSpPr>
          <p:cNvPr id="4" name="Slide Number Placeholder 5">
            <a:extLst>
              <a:ext uri="{FF2B5EF4-FFF2-40B4-BE49-F238E27FC236}">
                <a16:creationId xmlns:a16="http://schemas.microsoft.com/office/drawing/2014/main" id="{0BEA173E-1593-425C-8A40-E4B55E3307A5}"/>
              </a:ext>
            </a:extLst>
          </p:cNvPr>
          <p:cNvSpPr>
            <a:spLocks noGrp="1"/>
          </p:cNvSpPr>
          <p:nvPr>
            <p:ph type="sldNum" sz="quarter" idx="12"/>
          </p:nvPr>
        </p:nvSpPr>
        <p:spPr/>
        <p:txBody>
          <a:bodyPr/>
          <a:lstStyle>
            <a:lvl1pPr>
              <a:defRPr/>
            </a:lvl1pPr>
          </a:lstStyle>
          <a:p>
            <a:pPr>
              <a:defRPr/>
            </a:pPr>
            <a:fld id="{F7D0BD82-5431-48F8-B6F1-A409432C34B1}" type="slidenum">
              <a:rPr lang="en-US" altLang="en-US"/>
              <a:pPr>
                <a:defRPr/>
              </a:pPr>
              <a:t>‹#›</a:t>
            </a:fld>
            <a:endParaRPr lang="en-US" altLang="en-US"/>
          </a:p>
        </p:txBody>
      </p:sp>
    </p:spTree>
    <p:extLst>
      <p:ext uri="{BB962C8B-B14F-4D97-AF65-F5344CB8AC3E}">
        <p14:creationId xmlns:p14="http://schemas.microsoft.com/office/powerpoint/2010/main" val="1176754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DC2E7DA-84FE-412F-BA88-CC74D6860275}"/>
              </a:ext>
            </a:extLst>
          </p:cNvPr>
          <p:cNvSpPr>
            <a:spLocks noGrp="1"/>
          </p:cNvSpPr>
          <p:nvPr>
            <p:ph type="dt" sz="half" idx="10"/>
          </p:nvPr>
        </p:nvSpPr>
        <p:spPr/>
        <p:txBody>
          <a:bodyPr/>
          <a:lstStyle>
            <a:lvl1pPr>
              <a:defRPr/>
            </a:lvl1pPr>
          </a:lstStyle>
          <a:p>
            <a:pPr>
              <a:defRPr/>
            </a:pPr>
            <a:fld id="{F31D8301-9755-4C68-A4A4-F8D4A0EC0733}" type="datetime1">
              <a:rPr lang="en-US"/>
              <a:pPr>
                <a:defRPr/>
              </a:pPr>
              <a:t>11/17/2022</a:t>
            </a:fld>
            <a:endParaRPr lang="en-US"/>
          </a:p>
        </p:txBody>
      </p:sp>
      <p:sp>
        <p:nvSpPr>
          <p:cNvPr id="6" name="Footer Placeholder 4">
            <a:extLst>
              <a:ext uri="{FF2B5EF4-FFF2-40B4-BE49-F238E27FC236}">
                <a16:creationId xmlns:a16="http://schemas.microsoft.com/office/drawing/2014/main" id="{9CF4B632-2C2D-413F-ACAC-6BCFA6578569}"/>
              </a:ext>
            </a:extLst>
          </p:cNvPr>
          <p:cNvSpPr>
            <a:spLocks noGrp="1"/>
          </p:cNvSpPr>
          <p:nvPr>
            <p:ph type="ftr" sz="quarter" idx="11"/>
          </p:nvPr>
        </p:nvSpPr>
        <p:spPr/>
        <p:txBody>
          <a:bodyPr/>
          <a:lstStyle>
            <a:lvl1pPr>
              <a:defRPr/>
            </a:lvl1pPr>
          </a:lstStyle>
          <a:p>
            <a:pPr>
              <a:defRPr/>
            </a:pPr>
            <a:r>
              <a:rPr lang="en-US"/>
              <a:t>Mai Thị Thảo</a:t>
            </a:r>
          </a:p>
        </p:txBody>
      </p:sp>
      <p:sp>
        <p:nvSpPr>
          <p:cNvPr id="7" name="Slide Number Placeholder 5">
            <a:extLst>
              <a:ext uri="{FF2B5EF4-FFF2-40B4-BE49-F238E27FC236}">
                <a16:creationId xmlns:a16="http://schemas.microsoft.com/office/drawing/2014/main" id="{5E7630C4-6BA4-4E42-8763-A6588F7E8FFC}"/>
              </a:ext>
            </a:extLst>
          </p:cNvPr>
          <p:cNvSpPr>
            <a:spLocks noGrp="1"/>
          </p:cNvSpPr>
          <p:nvPr>
            <p:ph type="sldNum" sz="quarter" idx="12"/>
          </p:nvPr>
        </p:nvSpPr>
        <p:spPr/>
        <p:txBody>
          <a:bodyPr/>
          <a:lstStyle>
            <a:lvl1pPr>
              <a:defRPr/>
            </a:lvl1pPr>
          </a:lstStyle>
          <a:p>
            <a:pPr>
              <a:defRPr/>
            </a:pPr>
            <a:fld id="{6FDF436A-3102-488B-823B-526FE9334DF2}" type="slidenum">
              <a:rPr lang="en-US" altLang="en-US"/>
              <a:pPr>
                <a:defRPr/>
              </a:pPr>
              <a:t>‹#›</a:t>
            </a:fld>
            <a:endParaRPr lang="en-US" altLang="en-US"/>
          </a:p>
        </p:txBody>
      </p:sp>
    </p:spTree>
    <p:extLst>
      <p:ext uri="{BB962C8B-B14F-4D97-AF65-F5344CB8AC3E}">
        <p14:creationId xmlns:p14="http://schemas.microsoft.com/office/powerpoint/2010/main" val="1523017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D83220-644E-4944-8B43-33F2A435317A}"/>
              </a:ext>
            </a:extLst>
          </p:cNvPr>
          <p:cNvSpPr>
            <a:spLocks noGrp="1"/>
          </p:cNvSpPr>
          <p:nvPr>
            <p:ph type="dt" sz="half" idx="10"/>
          </p:nvPr>
        </p:nvSpPr>
        <p:spPr/>
        <p:txBody>
          <a:bodyPr/>
          <a:lstStyle>
            <a:lvl1pPr>
              <a:defRPr/>
            </a:lvl1pPr>
          </a:lstStyle>
          <a:p>
            <a:pPr>
              <a:defRPr/>
            </a:pPr>
            <a:fld id="{8C222993-92E2-46F5-A07B-7652EED8ADE2}" type="datetime1">
              <a:rPr lang="en-US"/>
              <a:pPr>
                <a:defRPr/>
              </a:pPr>
              <a:t>11/17/2022</a:t>
            </a:fld>
            <a:endParaRPr lang="en-US"/>
          </a:p>
        </p:txBody>
      </p:sp>
      <p:sp>
        <p:nvSpPr>
          <p:cNvPr id="6" name="Footer Placeholder 4">
            <a:extLst>
              <a:ext uri="{FF2B5EF4-FFF2-40B4-BE49-F238E27FC236}">
                <a16:creationId xmlns:a16="http://schemas.microsoft.com/office/drawing/2014/main" id="{FB39A020-8A0C-42FF-A262-56607B775EF0}"/>
              </a:ext>
            </a:extLst>
          </p:cNvPr>
          <p:cNvSpPr>
            <a:spLocks noGrp="1"/>
          </p:cNvSpPr>
          <p:nvPr>
            <p:ph type="ftr" sz="quarter" idx="11"/>
          </p:nvPr>
        </p:nvSpPr>
        <p:spPr/>
        <p:txBody>
          <a:bodyPr/>
          <a:lstStyle>
            <a:lvl1pPr>
              <a:defRPr/>
            </a:lvl1pPr>
          </a:lstStyle>
          <a:p>
            <a:pPr>
              <a:defRPr/>
            </a:pPr>
            <a:r>
              <a:rPr lang="en-US"/>
              <a:t>Mai Thị Thảo</a:t>
            </a:r>
          </a:p>
        </p:txBody>
      </p:sp>
      <p:sp>
        <p:nvSpPr>
          <p:cNvPr id="7" name="Slide Number Placeholder 5">
            <a:extLst>
              <a:ext uri="{FF2B5EF4-FFF2-40B4-BE49-F238E27FC236}">
                <a16:creationId xmlns:a16="http://schemas.microsoft.com/office/drawing/2014/main" id="{69D3CD4C-F46E-4DF5-8376-6F83BC70FF45}"/>
              </a:ext>
            </a:extLst>
          </p:cNvPr>
          <p:cNvSpPr>
            <a:spLocks noGrp="1"/>
          </p:cNvSpPr>
          <p:nvPr>
            <p:ph type="sldNum" sz="quarter" idx="12"/>
          </p:nvPr>
        </p:nvSpPr>
        <p:spPr/>
        <p:txBody>
          <a:bodyPr/>
          <a:lstStyle>
            <a:lvl1pPr>
              <a:defRPr/>
            </a:lvl1pPr>
          </a:lstStyle>
          <a:p>
            <a:pPr>
              <a:defRPr/>
            </a:pPr>
            <a:fld id="{02214731-EEAE-488B-8692-DE2AE1B9E74F}" type="slidenum">
              <a:rPr lang="en-US" altLang="en-US"/>
              <a:pPr>
                <a:defRPr/>
              </a:pPr>
              <a:t>‹#›</a:t>
            </a:fld>
            <a:endParaRPr lang="en-US" altLang="en-US"/>
          </a:p>
        </p:txBody>
      </p:sp>
    </p:spTree>
    <p:extLst>
      <p:ext uri="{BB962C8B-B14F-4D97-AF65-F5344CB8AC3E}">
        <p14:creationId xmlns:p14="http://schemas.microsoft.com/office/powerpoint/2010/main" val="3767910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F41E2-A144-4BEC-8CB9-1E3A6A922F80}"/>
              </a:ext>
            </a:extLst>
          </p:cNvPr>
          <p:cNvSpPr>
            <a:spLocks noGrp="1"/>
          </p:cNvSpPr>
          <p:nvPr>
            <p:ph type="dt" sz="half" idx="10"/>
          </p:nvPr>
        </p:nvSpPr>
        <p:spPr/>
        <p:txBody>
          <a:bodyPr/>
          <a:lstStyle>
            <a:lvl1pPr>
              <a:defRPr/>
            </a:lvl1pPr>
          </a:lstStyle>
          <a:p>
            <a:pPr>
              <a:defRPr/>
            </a:pPr>
            <a:fld id="{294CF0D5-4DD2-45CB-8732-7873A2683233}" type="datetime1">
              <a:rPr lang="en-US"/>
              <a:pPr>
                <a:defRPr/>
              </a:pPr>
              <a:t>11/17/2022</a:t>
            </a:fld>
            <a:endParaRPr lang="en-US"/>
          </a:p>
        </p:txBody>
      </p:sp>
      <p:sp>
        <p:nvSpPr>
          <p:cNvPr id="5" name="Footer Placeholder 4">
            <a:extLst>
              <a:ext uri="{FF2B5EF4-FFF2-40B4-BE49-F238E27FC236}">
                <a16:creationId xmlns:a16="http://schemas.microsoft.com/office/drawing/2014/main" id="{D27CF0ED-653C-4EE8-9345-237D08A5599B}"/>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636B9BA7-34ED-41D5-885C-398458C8BA5B}"/>
              </a:ext>
            </a:extLst>
          </p:cNvPr>
          <p:cNvSpPr>
            <a:spLocks noGrp="1"/>
          </p:cNvSpPr>
          <p:nvPr>
            <p:ph type="sldNum" sz="quarter" idx="12"/>
          </p:nvPr>
        </p:nvSpPr>
        <p:spPr/>
        <p:txBody>
          <a:bodyPr/>
          <a:lstStyle>
            <a:lvl1pPr>
              <a:defRPr/>
            </a:lvl1pPr>
          </a:lstStyle>
          <a:p>
            <a:pPr>
              <a:defRPr/>
            </a:pPr>
            <a:fld id="{51F414C7-9EE4-4AD3-875E-67BB2F800874}" type="slidenum">
              <a:rPr lang="en-US" altLang="en-US"/>
              <a:pPr>
                <a:defRPr/>
              </a:pPr>
              <a:t>‹#›</a:t>
            </a:fld>
            <a:endParaRPr lang="en-US" altLang="en-US"/>
          </a:p>
        </p:txBody>
      </p:sp>
    </p:spTree>
    <p:extLst>
      <p:ext uri="{BB962C8B-B14F-4D97-AF65-F5344CB8AC3E}">
        <p14:creationId xmlns:p14="http://schemas.microsoft.com/office/powerpoint/2010/main" val="2221173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5A451-A39A-4015-AD7B-06280089D41D}"/>
              </a:ext>
            </a:extLst>
          </p:cNvPr>
          <p:cNvSpPr>
            <a:spLocks noGrp="1"/>
          </p:cNvSpPr>
          <p:nvPr>
            <p:ph type="dt" sz="half" idx="10"/>
          </p:nvPr>
        </p:nvSpPr>
        <p:spPr/>
        <p:txBody>
          <a:bodyPr/>
          <a:lstStyle>
            <a:lvl1pPr>
              <a:defRPr/>
            </a:lvl1pPr>
          </a:lstStyle>
          <a:p>
            <a:pPr>
              <a:defRPr/>
            </a:pPr>
            <a:fld id="{757A1E8F-61CB-457E-A6EF-8B92DEFE12F8}" type="datetime1">
              <a:rPr lang="en-US"/>
              <a:pPr>
                <a:defRPr/>
              </a:pPr>
              <a:t>11/17/2022</a:t>
            </a:fld>
            <a:endParaRPr lang="en-US"/>
          </a:p>
        </p:txBody>
      </p:sp>
      <p:sp>
        <p:nvSpPr>
          <p:cNvPr id="5" name="Footer Placeholder 4">
            <a:extLst>
              <a:ext uri="{FF2B5EF4-FFF2-40B4-BE49-F238E27FC236}">
                <a16:creationId xmlns:a16="http://schemas.microsoft.com/office/drawing/2014/main" id="{516057D2-9CE7-4A69-8FED-70695809D752}"/>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A0D1CC09-2EA6-47E3-B103-ABFF717724DE}"/>
              </a:ext>
            </a:extLst>
          </p:cNvPr>
          <p:cNvSpPr>
            <a:spLocks noGrp="1"/>
          </p:cNvSpPr>
          <p:nvPr>
            <p:ph type="sldNum" sz="quarter" idx="12"/>
          </p:nvPr>
        </p:nvSpPr>
        <p:spPr/>
        <p:txBody>
          <a:bodyPr/>
          <a:lstStyle>
            <a:lvl1pPr>
              <a:defRPr/>
            </a:lvl1pPr>
          </a:lstStyle>
          <a:p>
            <a:pPr>
              <a:defRPr/>
            </a:pPr>
            <a:fld id="{F9DD7EBE-A18C-4081-8681-FCCE247C947F}" type="slidenum">
              <a:rPr lang="en-US" altLang="en-US"/>
              <a:pPr>
                <a:defRPr/>
              </a:pPr>
              <a:t>‹#›</a:t>
            </a:fld>
            <a:endParaRPr lang="en-US" altLang="en-US"/>
          </a:p>
        </p:txBody>
      </p:sp>
    </p:spTree>
    <p:extLst>
      <p:ext uri="{BB962C8B-B14F-4D97-AF65-F5344CB8AC3E}">
        <p14:creationId xmlns:p14="http://schemas.microsoft.com/office/powerpoint/2010/main" val="130557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6D15305-881B-4876-AF95-1B976EA56DA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A25C56B-42EB-43AE-96D3-04AA6BDB425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5220413-6A85-4FDC-85F9-9673C31A6C4B}"/>
              </a:ext>
            </a:extLst>
          </p:cNvPr>
          <p:cNvSpPr>
            <a:spLocks noGrp="1" noChangeArrowheads="1"/>
          </p:cNvSpPr>
          <p:nvPr>
            <p:ph type="sldNum" sz="quarter" idx="12"/>
          </p:nvPr>
        </p:nvSpPr>
        <p:spPr/>
        <p:txBody>
          <a:bodyPr/>
          <a:lstStyle>
            <a:lvl1pPr>
              <a:defRPr smtClean="0"/>
            </a:lvl1pPr>
          </a:lstStyle>
          <a:p>
            <a:pPr>
              <a:defRPr/>
            </a:pPr>
            <a:fld id="{8ADA273C-471E-4297-BD8F-00D0C9F67AC9}" type="slidenum">
              <a:rPr lang="en-US" altLang="en-US"/>
              <a:pPr>
                <a:defRPr/>
              </a:pPr>
              <a:t>‹#›</a:t>
            </a:fld>
            <a:endParaRPr lang="en-US" altLang="en-US"/>
          </a:p>
        </p:txBody>
      </p:sp>
    </p:spTree>
    <p:extLst>
      <p:ext uri="{BB962C8B-B14F-4D97-AF65-F5344CB8AC3E}">
        <p14:creationId xmlns:p14="http://schemas.microsoft.com/office/powerpoint/2010/main" val="886492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223707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927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502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84D1-1E1A-4664-BCCF-30074B6633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6E8885-C088-4449-A46E-744F8B080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907A8-42DB-40CF-A459-B2810B29E38F}"/>
              </a:ext>
            </a:extLst>
          </p:cNvPr>
          <p:cNvSpPr>
            <a:spLocks noGrp="1"/>
          </p:cNvSpPr>
          <p:nvPr>
            <p:ph type="sldNum" sz="quarter" idx="12"/>
          </p:nvPr>
        </p:nvSpPr>
        <p:spPr/>
        <p:txBody>
          <a:bodyPr/>
          <a:lstStyle>
            <a:lvl1pPr>
              <a:defRPr/>
            </a:lvl1pPr>
          </a:lstStyle>
          <a:p>
            <a:fld id="{0FB12549-D147-47CD-A71B-3F26A1097153}" type="slidenum">
              <a:rPr lang="en-US" altLang="en-US"/>
              <a:pPr/>
              <a:t>‹#›</a:t>
            </a:fld>
            <a:endParaRPr lang="en-US" altLang="en-US"/>
          </a:p>
        </p:txBody>
      </p:sp>
    </p:spTree>
    <p:extLst>
      <p:ext uri="{BB962C8B-B14F-4D97-AF65-F5344CB8AC3E}">
        <p14:creationId xmlns:p14="http://schemas.microsoft.com/office/powerpoint/2010/main" val="190362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0EA015-76C8-4B48-9574-6B99B0872B3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0F4C5C-66C5-489F-8F01-840B96133E0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8934C7-C5AF-4EE6-AE69-209EE52D61F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779304A-A76E-43E1-ADAC-C56569447C36}" type="datetime1">
              <a:rPr lang="en-US"/>
              <a:pPr>
                <a:defRPr/>
              </a:pPr>
              <a:t>11/17/2022</a:t>
            </a:fld>
            <a:endParaRPr lang="en-US"/>
          </a:p>
        </p:txBody>
      </p:sp>
      <p:sp>
        <p:nvSpPr>
          <p:cNvPr id="5" name="Footer Placeholder 4">
            <a:extLst>
              <a:ext uri="{FF2B5EF4-FFF2-40B4-BE49-F238E27FC236}">
                <a16:creationId xmlns:a16="http://schemas.microsoft.com/office/drawing/2014/main" id="{7F91F97B-C570-4FD7-B007-CAEC7CA88B9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Mai Thị Thảo</a:t>
            </a:r>
          </a:p>
        </p:txBody>
      </p:sp>
      <p:sp>
        <p:nvSpPr>
          <p:cNvPr id="6" name="Slide Number Placeholder 5">
            <a:extLst>
              <a:ext uri="{FF2B5EF4-FFF2-40B4-BE49-F238E27FC236}">
                <a16:creationId xmlns:a16="http://schemas.microsoft.com/office/drawing/2014/main" id="{80EB5B76-7885-42DC-A535-357B5322752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9A90CFD-9B7C-461B-A96F-6F294C709634}" type="slidenum">
              <a:rPr lang="en-US" altLang="en-US"/>
              <a:pPr>
                <a:defRPr/>
              </a:pPr>
              <a:t>‹#›</a:t>
            </a:fld>
            <a:endParaRPr lang="en-US" altLang="en-US"/>
          </a:p>
        </p:txBody>
      </p:sp>
    </p:spTree>
    <p:extLst>
      <p:ext uri="{BB962C8B-B14F-4D97-AF65-F5344CB8AC3E}">
        <p14:creationId xmlns:p14="http://schemas.microsoft.com/office/powerpoint/2010/main" val="25937009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a:solidFill>
                    <a:schemeClr val="accent6">
                      <a:lumMod val="20000"/>
                      <a:lumOff val="80000"/>
                    </a:schemeClr>
                  </a:solidFill>
                </a:rPr>
                <a:t>KTUTS</a:t>
              </a:r>
              <a:endParaRPr lang="zh-CN" altLang="en-US" sz="1200">
                <a:solidFill>
                  <a:schemeClr val="accent6">
                    <a:lumMod val="20000"/>
                    <a:lumOff val="80000"/>
                  </a:schemeClr>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7" y="5517739"/>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grpSp>
      <p:pic>
        <p:nvPicPr>
          <p:cNvPr id="321" name="Picture 320" descr="A picture containing diagram&#10;&#10;Description automatically generated">
            <a:extLst>
              <a:ext uri="{FF2B5EF4-FFF2-40B4-BE49-F238E27FC236}">
                <a16:creationId xmlns:a16="http://schemas.microsoft.com/office/drawing/2014/main" id="{F966EB1F-318A-4F92-9CB0-6332D05A9E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8365" y="6175671"/>
            <a:ext cx="1123916" cy="970939"/>
          </a:xfrm>
          <a:prstGeom prst="rect">
            <a:avLst/>
          </a:prstGeom>
        </p:spPr>
      </p:pic>
    </p:spTree>
    <p:extLst>
      <p:ext uri="{BB962C8B-B14F-4D97-AF65-F5344CB8AC3E}">
        <p14:creationId xmlns:p14="http://schemas.microsoft.com/office/powerpoint/2010/main" val="10187744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6/6c/Pasteur_Institute_Nha_Trang.JPG" TargetMode="External"/><Relationship Id="rId1" Type="http://schemas.openxmlformats.org/officeDocument/2006/relationships/slideLayout" Target="../slideLayouts/slideLayout18.xml"/><Relationship Id="rId4" Type="http://schemas.openxmlformats.org/officeDocument/2006/relationships/image" Target="http://upload.wikimedia.org/wikipedia/commons/thumb/6/6c/Pasteur_Institute_Nha_Trang.JPG/800px-Pasteur_Institute_Nha_Trang.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15190" y="515026"/>
            <a:ext cx="7561942"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Tính từ</a:t>
            </a:r>
          </a:p>
        </p:txBody>
      </p:sp>
    </p:spTree>
    <p:extLst>
      <p:ext uri="{BB962C8B-B14F-4D97-AF65-F5344CB8AC3E}">
        <p14:creationId xmlns:p14="http://schemas.microsoft.com/office/powerpoint/2010/main" val="2945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39544" y="939799"/>
            <a:ext cx="5065485" cy="412568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lnSpc>
                <a:spcPct val="150000"/>
              </a:lnSpc>
              <a:defRPr/>
            </a:pPr>
            <a:r>
              <a:rPr lang="en-US" sz="2800" b="1">
                <a:latin typeface="Times New Roman" pitchFamily="18" charset="0"/>
                <a:cs typeface="Times New Roman" pitchFamily="18" charset="0"/>
              </a:rPr>
              <a:t>Lu-i Pa-xtơ (Louis Pasterur) sinh ngày 27-12-1822, qua đời năm 1895.</a:t>
            </a:r>
          </a:p>
          <a:p>
            <a:pPr algn="just">
              <a:lnSpc>
                <a:spcPct val="150000"/>
              </a:lnSpc>
              <a:defRPr/>
            </a:pPr>
            <a:r>
              <a:rPr lang="en-US" sz="2800" b="1">
                <a:latin typeface="Times New Roman" pitchFamily="18" charset="0"/>
                <a:cs typeface="Times New Roman" pitchFamily="18" charset="0"/>
              </a:rPr>
              <a:t>Ông là tiến sĩ vật lý và hoá học người Pháp, ông trở nên nổi tiếng khi công bố một báo cáo khoa học về tinh thể học.</a:t>
            </a:r>
            <a:endParaRPr lang="en-US" sz="4800" b="1">
              <a:latin typeface="Times New Roman" pitchFamily="18" charset="0"/>
              <a:cs typeface="Times New Roman" pitchFamily="18" charset="0"/>
            </a:endParaRPr>
          </a:p>
          <a:p>
            <a:pPr algn="just">
              <a:lnSpc>
                <a:spcPct val="150000"/>
              </a:lnSpc>
              <a:buFontTx/>
              <a:buNone/>
              <a:defRPr/>
            </a:pPr>
            <a:endParaRPr lang="en-US" sz="4800" b="1"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849084"/>
            <a:ext cx="5065486" cy="5145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3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569318019_065a8c31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1146629"/>
            <a:ext cx="11248571" cy="52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4528457" y="523649"/>
            <a:ext cx="4038600" cy="579437"/>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Ngôi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nhà</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cổ</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kính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5754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CN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3" y="1349829"/>
            <a:ext cx="5297715" cy="474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426857" y="664936"/>
            <a:ext cx="3657600" cy="64135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Vườn</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nho</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2292" name="Picture 4" descr="dyn003_original_500_312_pjpeg_2586341_69f12d1707bf599ce1c1f2817b629d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7" y="1349829"/>
            <a:ext cx="5181600" cy="474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3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vi-VN" altLang="en-US"/>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372" y="508000"/>
            <a:ext cx="11194142" cy="5359400"/>
          </a:xfrm>
          <a:noFill/>
        </p:spPr>
      </p:pic>
      <p:sp>
        <p:nvSpPr>
          <p:cNvPr id="10244" name="Rectangle 4"/>
          <p:cNvSpPr>
            <a:spLocks noChangeArrowheads="1"/>
          </p:cNvSpPr>
          <p:nvPr/>
        </p:nvSpPr>
        <p:spPr bwMode="auto">
          <a:xfrm>
            <a:off x="1981200" y="5707743"/>
            <a:ext cx="8229600" cy="838200"/>
          </a:xfrm>
          <a:prstGeom prst="rect">
            <a:avLst/>
          </a:prstGeom>
          <a:noFill/>
          <a:ln>
            <a:noFill/>
          </a:ln>
        </p:spPr>
        <p:txBody>
          <a:bodyPr anchor="ctr"/>
          <a:lstStyle/>
          <a:p>
            <a:pPr algn="ctr" eaLnBrk="1" hangingPunct="1">
              <a:defRPr/>
            </a:pP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sộ</a:t>
            </a:r>
            <a:endPar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322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altLang="en-US"/>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971" y="460829"/>
            <a:ext cx="11205029" cy="5301342"/>
          </a:xfrm>
          <a:noFill/>
        </p:spPr>
      </p:pic>
      <p:sp>
        <p:nvSpPr>
          <p:cNvPr id="11268" name="Rectangle 5"/>
          <p:cNvSpPr>
            <a:spLocks noChangeArrowheads="1"/>
          </p:cNvSpPr>
          <p:nvPr/>
        </p:nvSpPr>
        <p:spPr bwMode="auto">
          <a:xfrm>
            <a:off x="1981200" y="5689601"/>
            <a:ext cx="8229600" cy="685800"/>
          </a:xfrm>
          <a:prstGeom prst="rect">
            <a:avLst/>
          </a:prstGeom>
          <a:noFill/>
          <a:ln>
            <a:noFill/>
          </a:ln>
        </p:spPr>
        <p:txBody>
          <a:bodyPr anchor="ctr"/>
          <a:lstStyle/>
          <a:p>
            <a:pPr algn="ctr" eaLnBrk="1" hangingPunct="1">
              <a:defRPr/>
            </a:pPr>
            <a:r>
              <a:rPr lang="en-US"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Nguy</a:t>
            </a: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nga</a:t>
            </a:r>
            <a:endPar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9179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515467" y="486229"/>
            <a:ext cx="11182516" cy="5867400"/>
            <a:chOff x="2976" y="1104"/>
            <a:chExt cx="3366" cy="2688"/>
          </a:xfrm>
        </p:grpSpPr>
        <p:pic>
          <p:nvPicPr>
            <p:cNvPr id="15363" name="Picture 11" descr="http://upload.wikimedia.org/wikipedia/commons/thumb/6/6c/Pasteur_Institute_Nha_Trang.JPG/800px-Pasteur_Institute_Nha_Trang.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76" y="1104"/>
              <a:ext cx="3366" cy="2304"/>
            </a:xfrm>
            <a:prstGeom prst="rect">
              <a:avLst/>
            </a:prstGeom>
            <a:noFill/>
            <a:ln w="38100" cmpd="dbl">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12"/>
            <p:cNvSpPr>
              <a:spLocks noChangeArrowheads="1"/>
            </p:cNvSpPr>
            <p:nvPr/>
          </p:nvSpPr>
          <p:spPr bwMode="auto">
            <a:xfrm>
              <a:off x="3306" y="3408"/>
              <a:ext cx="2707" cy="384"/>
            </a:xfrm>
            <a:prstGeom prst="rect">
              <a:avLst/>
            </a:prstGeom>
            <a:noFill/>
            <a:ln>
              <a:noFill/>
            </a:ln>
          </p:spPr>
          <p:txBody>
            <a:bodyPr wrap="none" anchor="ctr"/>
            <a:lstStyle/>
            <a:p>
              <a:pPr algn="ctr" eaLnBrk="1" hangingPunct="1">
                <a:defRPr/>
              </a:pP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Viện</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tên</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Lu-i Pa-xtơ</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Tại</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Nha Trang</a:t>
              </a:r>
              <a:endPar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4012996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8175" y="1087022"/>
            <a:ext cx="7210425" cy="4832092"/>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a:defRPr/>
            </a:pPr>
            <a:r>
              <a:rPr lang="en-US" sz="2800" b="1" dirty="0" err="1">
                <a:solidFill>
                  <a:srgbClr val="003FBC"/>
                </a:solidFill>
                <a:latin typeface="Times New Roman" pitchFamily="18" charset="0"/>
                <a:cs typeface="Times New Roman" pitchFamily="18" charset="0"/>
              </a:rPr>
              <a:t>Tính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tình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tư</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chất</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của</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cậu</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bé</a:t>
            </a:r>
            <a:r>
              <a:rPr lang="en-US" sz="2800" b="1" dirty="0">
                <a:solidFill>
                  <a:srgbClr val="003FBC"/>
                </a:solidFill>
                <a:latin typeface="Times New Roman" pitchFamily="18" charset="0"/>
                <a:cs typeface="Times New Roman" pitchFamily="18" charset="0"/>
              </a:rPr>
              <a:t> Lu-i:</a:t>
            </a:r>
          </a:p>
          <a:p>
            <a:pPr eaLnBrk="1" hangingPunct="1">
              <a:defRPr/>
            </a:pPr>
            <a:r>
              <a:rPr lang="en-US" sz="2800" b="1" dirty="0">
                <a:solidFill>
                  <a:srgbClr val="003FBC"/>
                </a:solidFill>
                <a:latin typeface="Times New Roman" pitchFamily="18" charset="0"/>
                <a:cs typeface="Times New Roman" pitchFamily="18" charset="0"/>
              </a:rPr>
              <a:t>b) </a:t>
            </a:r>
            <a:r>
              <a:rPr lang="en-US" sz="2800" b="1" dirty="0" err="1">
                <a:solidFill>
                  <a:srgbClr val="003FBC"/>
                </a:solidFill>
                <a:latin typeface="Times New Roman" pitchFamily="18" charset="0"/>
                <a:cs typeface="Times New Roman" pitchFamily="18" charset="0"/>
              </a:rPr>
              <a:t>Màu</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sắc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của</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sự</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nê</a:t>
            </a:r>
            <a:r>
              <a:rPr lang="en-US" sz="2800" b="1" dirty="0">
                <a:latin typeface="Times New Roman" pitchFamily="18" charset="0"/>
                <a:cs typeface="Times New Roman" pitchFamily="18" charset="0"/>
              </a:rPr>
              <a:t>:</a:t>
            </a:r>
          </a:p>
          <a:p>
            <a:pPr eaLnBrk="1" hangingPunct="1">
              <a:defRPr/>
            </a:pPr>
            <a:r>
              <a:rPr lang="en-US" sz="2800" b="1" dirty="0">
                <a:solidFill>
                  <a:srgbClr val="003FBC"/>
                </a:solidFill>
                <a:latin typeface="Times New Roman" pitchFamily="18" charset="0"/>
                <a:cs typeface="Times New Roman" pitchFamily="18" charset="0"/>
              </a:rPr>
              <a:t>c) </a:t>
            </a:r>
            <a:r>
              <a:rPr lang="en-US" sz="2800" b="1" dirty="0" err="1">
                <a:solidFill>
                  <a:srgbClr val="003FBC"/>
                </a:solidFill>
                <a:latin typeface="Times New Roman" pitchFamily="18" charset="0"/>
                <a:cs typeface="Times New Roman" pitchFamily="18" charset="0"/>
              </a:rPr>
              <a:t>Hình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dáng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kích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thước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và</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các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đặc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điểm</a:t>
            </a:r>
            <a:r>
              <a:rPr lang="en-US" sz="2800" b="1" dirty="0">
                <a:solidFill>
                  <a:srgbClr val="003FBC"/>
                </a:solidFill>
                <a:latin typeface="Times New Roman" pitchFamily="18" charset="0"/>
                <a:cs typeface="Times New Roman" pitchFamily="18" charset="0"/>
              </a:rPr>
              <a:t> </a:t>
            </a:r>
            <a:r>
              <a:rPr lang="en-US" sz="2800" b="1" err="1">
                <a:solidFill>
                  <a:srgbClr val="003FBC"/>
                </a:solidFill>
                <a:latin typeface="Times New Roman" pitchFamily="18" charset="0"/>
                <a:cs typeface="Times New Roman" pitchFamily="18" charset="0"/>
              </a:rPr>
              <a:t>khác</a:t>
            </a:r>
            <a:r>
              <a:rPr lang="en-US" sz="2800" b="1">
                <a:solidFill>
                  <a:srgbClr val="003FBC"/>
                </a:solidFill>
                <a:latin typeface="Times New Roman" pitchFamily="18" charset="0"/>
                <a:cs typeface="Times New Roman" pitchFamily="18" charset="0"/>
              </a:rPr>
              <a:t> của </a:t>
            </a:r>
            <a:r>
              <a:rPr lang="en-US" sz="2800" b="1" dirty="0" err="1">
                <a:solidFill>
                  <a:srgbClr val="003FBC"/>
                </a:solidFill>
                <a:latin typeface="Times New Roman" pitchFamily="18" charset="0"/>
                <a:cs typeface="Times New Roman" pitchFamily="18" charset="0"/>
              </a:rPr>
              <a:t>sự</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trấn</a:t>
            </a:r>
            <a:r>
              <a:rPr lang="en-US" sz="2800" b="1" dirty="0">
                <a:latin typeface="Times New Roman" pitchFamily="18" charset="0"/>
                <a:cs typeface="Times New Roman" pitchFamily="18" charset="0"/>
              </a:rPr>
              <a:t>: </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nho</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Da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nê</a:t>
            </a:r>
            <a:r>
              <a:rPr lang="en-US" sz="2800" b="1" dirty="0">
                <a:latin typeface="Times New Roman" pitchFamily="18" charset="0"/>
                <a:cs typeface="Times New Roman" pitchFamily="18" charset="0"/>
              </a:rPr>
              <a:t>: </a:t>
            </a:r>
          </a:p>
        </p:txBody>
      </p:sp>
      <p:sp>
        <p:nvSpPr>
          <p:cNvPr id="6" name="Text Box 5"/>
          <p:cNvSpPr txBox="1">
            <a:spLocks noChangeArrowheads="1"/>
          </p:cNvSpPr>
          <p:nvPr/>
        </p:nvSpPr>
        <p:spPr bwMode="auto">
          <a:xfrm>
            <a:off x="670830" y="626291"/>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sz="2800" b="1">
                <a:latin typeface="Times New Roman" panose="02020603050405020304" pitchFamily="18" charset="0"/>
                <a:cs typeface="Times New Roman" panose="02020603050405020304" pitchFamily="18" charset="0"/>
              </a:rPr>
              <a:t>2. Các từ trong truyện trên miêu tả:</a:t>
            </a:r>
          </a:p>
        </p:txBody>
      </p:sp>
      <p:sp>
        <p:nvSpPr>
          <p:cNvPr id="7" name="Text Box 22"/>
          <p:cNvSpPr txBox="1">
            <a:spLocks noChangeArrowheads="1"/>
          </p:cNvSpPr>
          <p:nvPr/>
        </p:nvSpPr>
        <p:spPr bwMode="auto">
          <a:xfrm>
            <a:off x="6388098" y="1081798"/>
            <a:ext cx="2729593"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chăm chỉ, giỏi</a:t>
            </a:r>
          </a:p>
        </p:txBody>
      </p:sp>
      <p:sp>
        <p:nvSpPr>
          <p:cNvPr id="8" name="Text Box 23"/>
          <p:cNvSpPr txBox="1">
            <a:spLocks noChangeArrowheads="1"/>
          </p:cNvSpPr>
          <p:nvPr/>
        </p:nvSpPr>
        <p:spPr bwMode="auto">
          <a:xfrm>
            <a:off x="3859439" y="1925058"/>
            <a:ext cx="2209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trắng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phau</a:t>
            </a:r>
            <a:endParaRPr lang="en-US" sz="2800" b="1" i="1" dirty="0">
              <a:solidFill>
                <a:srgbClr val="FF0000"/>
              </a:solidFill>
              <a:latin typeface="Times New Roman" pitchFamily="18" charset="0"/>
              <a:cs typeface="Times New Roman" pitchFamily="18" charset="0"/>
            </a:endParaRPr>
          </a:p>
        </p:txBody>
      </p:sp>
      <p:sp>
        <p:nvSpPr>
          <p:cNvPr id="9" name="Text Box 24"/>
          <p:cNvSpPr txBox="1">
            <a:spLocks noChangeArrowheads="1"/>
          </p:cNvSpPr>
          <p:nvPr/>
        </p:nvSpPr>
        <p:spPr bwMode="auto">
          <a:xfrm>
            <a:off x="5120364" y="2360092"/>
            <a:ext cx="1066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dirty="0" err="1">
                <a:solidFill>
                  <a:srgbClr val="FF0000"/>
                </a:solidFill>
                <a:latin typeface="Times New Roman" pitchFamily="18" charset="0"/>
                <a:cs typeface="Times New Roman" pitchFamily="18" charset="0"/>
              </a:rPr>
              <a:t>xám</a:t>
            </a:r>
            <a:endParaRPr lang="en-US" sz="2800" b="1" i="1" dirty="0">
              <a:solidFill>
                <a:srgbClr val="FF0000"/>
              </a:solidFill>
              <a:latin typeface="Times New Roman" pitchFamily="18" charset="0"/>
              <a:cs typeface="Times New Roman" pitchFamily="18" charset="0"/>
            </a:endParaRPr>
          </a:p>
        </p:txBody>
      </p:sp>
      <p:sp>
        <p:nvSpPr>
          <p:cNvPr id="10" name="Text Box 25"/>
          <p:cNvSpPr txBox="1">
            <a:spLocks noChangeArrowheads="1"/>
          </p:cNvSpPr>
          <p:nvPr/>
        </p:nvSpPr>
        <p:spPr bwMode="auto">
          <a:xfrm>
            <a:off x="2714625" y="3622349"/>
            <a:ext cx="12192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a:solidFill>
                  <a:srgbClr val="0000CC"/>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nhỏ</a:t>
            </a:r>
          </a:p>
        </p:txBody>
      </p:sp>
      <p:sp>
        <p:nvSpPr>
          <p:cNvPr id="11" name="Text Box 26"/>
          <p:cNvSpPr txBox="1">
            <a:spLocks noChangeArrowheads="1"/>
          </p:cNvSpPr>
          <p:nvPr/>
        </p:nvSpPr>
        <p:spPr bwMode="auto">
          <a:xfrm>
            <a:off x="3925659" y="4476381"/>
            <a:ext cx="3329215"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nhỏ bé, cổ</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kính</a:t>
            </a:r>
          </a:p>
        </p:txBody>
      </p:sp>
      <p:sp>
        <p:nvSpPr>
          <p:cNvPr id="12" name="Text Box 27"/>
          <p:cNvSpPr txBox="1">
            <a:spLocks noChangeArrowheads="1"/>
          </p:cNvSpPr>
          <p:nvPr/>
        </p:nvSpPr>
        <p:spPr bwMode="auto">
          <a:xfrm>
            <a:off x="3016024" y="4055861"/>
            <a:ext cx="15240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con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con</a:t>
            </a:r>
          </a:p>
        </p:txBody>
      </p:sp>
      <p:sp>
        <p:nvSpPr>
          <p:cNvPr id="13" name="Text Box 28"/>
          <p:cNvSpPr txBox="1">
            <a:spLocks noChangeArrowheads="1"/>
          </p:cNvSpPr>
          <p:nvPr/>
        </p:nvSpPr>
        <p:spPr bwMode="auto">
          <a:xfrm>
            <a:off x="2945039" y="4931888"/>
            <a:ext cx="1828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hiền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hòa</a:t>
            </a:r>
          </a:p>
        </p:txBody>
      </p:sp>
      <p:sp>
        <p:nvSpPr>
          <p:cNvPr id="14" name="Text Box 29"/>
          <p:cNvSpPr txBox="1">
            <a:spLocks noChangeArrowheads="1"/>
          </p:cNvSpPr>
          <p:nvPr/>
        </p:nvSpPr>
        <p:spPr bwMode="auto">
          <a:xfrm>
            <a:off x="4330698" y="5352408"/>
            <a:ext cx="20574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nhăn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nheo</a:t>
            </a:r>
          </a:p>
        </p:txBody>
      </p:sp>
      <p:sp>
        <p:nvSpPr>
          <p:cNvPr id="15" name="AutoShape 30"/>
          <p:cNvSpPr>
            <a:spLocks/>
          </p:cNvSpPr>
          <p:nvPr/>
        </p:nvSpPr>
        <p:spPr bwMode="auto">
          <a:xfrm>
            <a:off x="8726257" y="1340307"/>
            <a:ext cx="381000" cy="4392835"/>
          </a:xfrm>
          <a:prstGeom prst="rightBrace">
            <a:avLst>
              <a:gd name="adj1" fmla="val 90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6" name="Text Box 31" descr="Papyrus"/>
          <p:cNvSpPr txBox="1">
            <a:spLocks noChangeArrowheads="1"/>
          </p:cNvSpPr>
          <p:nvPr/>
        </p:nvSpPr>
        <p:spPr bwMode="auto">
          <a:xfrm>
            <a:off x="9356723" y="1340307"/>
            <a:ext cx="2006600" cy="4524375"/>
          </a:xfrm>
          <a:prstGeom prst="rect">
            <a:avLst/>
          </a:prstGeom>
          <a:solidFill>
            <a:srgbClr val="FFFF99"/>
          </a:solidFill>
          <a:ln>
            <a:noFill/>
          </a:ln>
          <a:effectLst/>
          <a:scene3d>
            <a:camera prst="orthographicFront">
              <a:rot lat="0" lon="0" rev="0"/>
            </a:camera>
            <a:lightRig rig="contrasting" dir="t">
              <a:rot lat="0" lon="0" rev="7800000"/>
            </a:lightRig>
          </a:scene3d>
          <a:sp3d>
            <a:bevelT w="139700" h="1397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solidFill>
                  <a:srgbClr val="0643CC"/>
                </a:solidFill>
                <a:latin typeface="Times New Roman" pitchFamily="18" charset="0"/>
                <a:cs typeface="Times New Roman" pitchFamily="18" charset="0"/>
              </a:rPr>
              <a:t>miêu</a:t>
            </a:r>
            <a:r>
              <a:rPr lang="en-US" sz="3200" b="1" dirty="0">
                <a:solidFill>
                  <a:srgbClr val="0643CC"/>
                </a:solidFill>
                <a:latin typeface="Times New Roman" pitchFamily="18" charset="0"/>
                <a:cs typeface="Times New Roman" pitchFamily="18" charset="0"/>
              </a:rPr>
              <a:t> </a:t>
            </a:r>
            <a:r>
              <a:rPr lang="en-US" sz="3200" b="1" dirty="0" err="1">
                <a:solidFill>
                  <a:srgbClr val="0643CC"/>
                </a:solidFill>
                <a:latin typeface="Times New Roman" pitchFamily="18" charset="0"/>
                <a:cs typeface="Times New Roman" pitchFamily="18" charset="0"/>
              </a:rPr>
              <a:t>tả</a:t>
            </a:r>
            <a:r>
              <a:rPr lang="en-US" sz="3200" b="1" dirty="0">
                <a:solidFill>
                  <a:srgbClr val="0643CC"/>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điểm</a:t>
            </a:r>
            <a:r>
              <a:rPr lang="en-US" sz="3200" b="1" dirty="0">
                <a:solidFill>
                  <a:srgbClr val="00B05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chất</a:t>
            </a:r>
            <a:r>
              <a:rPr lang="en-US" sz="3200" b="1" dirty="0">
                <a:solidFill>
                  <a:srgbClr val="00B05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p>
          <a:p>
            <a:pPr algn="ctr" eaLnBrk="1" hangingPunct="1">
              <a:defRPr/>
            </a:pP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p>
          <a:p>
            <a:pPr algn="ctr" eaLnBrk="1" hangingPunct="1">
              <a:defRPr/>
            </a:pP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5702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106715" y="2575546"/>
            <a:ext cx="44703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đi lại</a:t>
            </a:r>
            <a:r>
              <a:rPr lang="en-US" altLang="en-US" b="1">
                <a:solidFill>
                  <a:schemeClr val="accent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vẫn</a:t>
            </a:r>
            <a:r>
              <a:rPr lang="en-US" altLang="en-US" b="1">
                <a:solidFill>
                  <a:schemeClr val="accent2"/>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nhanh nhẹn</a:t>
            </a:r>
          </a:p>
        </p:txBody>
      </p:sp>
      <p:sp>
        <p:nvSpPr>
          <p:cNvPr id="18" name="Line 4"/>
          <p:cNvSpPr>
            <a:spLocks noChangeShapeType="1"/>
          </p:cNvSpPr>
          <p:nvPr/>
        </p:nvSpPr>
        <p:spPr bwMode="auto">
          <a:xfrm flipV="1">
            <a:off x="2946400" y="3059928"/>
            <a:ext cx="19957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9" name="Line 5"/>
          <p:cNvSpPr>
            <a:spLocks noChangeShapeType="1"/>
          </p:cNvSpPr>
          <p:nvPr/>
        </p:nvSpPr>
        <p:spPr bwMode="auto">
          <a:xfrm>
            <a:off x="1237343" y="3078978"/>
            <a:ext cx="8672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nvGrpSpPr>
          <p:cNvPr id="20" name="Group 6"/>
          <p:cNvGrpSpPr>
            <a:grpSpLocks/>
          </p:cNvGrpSpPr>
          <p:nvPr/>
        </p:nvGrpSpPr>
        <p:grpSpPr bwMode="auto">
          <a:xfrm>
            <a:off x="1542144" y="3059928"/>
            <a:ext cx="2028825" cy="323850"/>
            <a:chOff x="480" y="3056"/>
            <a:chExt cx="1278" cy="204"/>
          </a:xfrm>
        </p:grpSpPr>
        <p:sp>
          <p:nvSpPr>
            <p:cNvPr id="21" name="Line 7"/>
            <p:cNvSpPr>
              <a:spLocks noChangeShapeType="1"/>
            </p:cNvSpPr>
            <p:nvPr/>
          </p:nvSpPr>
          <p:spPr bwMode="auto">
            <a:xfrm>
              <a:off x="1758" y="306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2" name="Line 8"/>
            <p:cNvSpPr>
              <a:spLocks noChangeShapeType="1"/>
            </p:cNvSpPr>
            <p:nvPr/>
          </p:nvSpPr>
          <p:spPr bwMode="auto">
            <a:xfrm flipH="1">
              <a:off x="480" y="3252"/>
              <a:ext cx="12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3" name="Line 9"/>
            <p:cNvSpPr>
              <a:spLocks noChangeShapeType="1"/>
            </p:cNvSpPr>
            <p:nvPr/>
          </p:nvSpPr>
          <p:spPr bwMode="auto">
            <a:xfrm rot="10800000">
              <a:off x="484" y="3056"/>
              <a:ext cx="0" cy="2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24" name="Text Box 10"/>
          <p:cNvSpPr txBox="1">
            <a:spLocks noChangeArrowheads="1"/>
          </p:cNvSpPr>
          <p:nvPr/>
        </p:nvSpPr>
        <p:spPr bwMode="auto">
          <a:xfrm>
            <a:off x="1158423" y="4499056"/>
            <a:ext cx="4673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Cây cối </a:t>
            </a:r>
            <a:r>
              <a:rPr lang="en-US" altLang="en-US" b="1">
                <a:solidFill>
                  <a:srgbClr val="FF0000"/>
                </a:solidFill>
                <a:latin typeface="Times New Roman" panose="02020603050405020304" pitchFamily="18" charset="0"/>
                <a:cs typeface="Times New Roman" panose="02020603050405020304" pitchFamily="18" charset="0"/>
              </a:rPr>
              <a:t>đứng</a:t>
            </a:r>
            <a:r>
              <a:rPr lang="en-US" altLang="en-US" b="1">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im lìm</a:t>
            </a:r>
            <a:r>
              <a:rPr lang="en-US" altLang="en-US" b="1">
                <a:latin typeface="Times New Roman" panose="02020603050405020304" pitchFamily="18" charset="0"/>
                <a:cs typeface="Times New Roman" panose="02020603050405020304" pitchFamily="18" charset="0"/>
              </a:rPr>
              <a:t>.</a:t>
            </a:r>
          </a:p>
        </p:txBody>
      </p:sp>
      <p:sp>
        <p:nvSpPr>
          <p:cNvPr id="27" name="Rectangle 13"/>
          <p:cNvSpPr>
            <a:spLocks noChangeArrowheads="1"/>
          </p:cNvSpPr>
          <p:nvPr/>
        </p:nvSpPr>
        <p:spPr bwMode="auto">
          <a:xfrm>
            <a:off x="1936751" y="732252"/>
            <a:ext cx="8476342" cy="1077218"/>
          </a:xfrm>
          <a:prstGeom prst="rect">
            <a:avLst/>
          </a:prstGeom>
          <a:noFill/>
          <a:ln>
            <a:noFill/>
          </a:ln>
        </p:spPr>
        <p:txBody>
          <a:bodyPr wrap="square">
            <a:spAutoFit/>
          </a:bodyPr>
          <a:lstStyle/>
          <a:p>
            <a:pPr marL="342900" indent="-342900" algn="just">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3.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err="1">
                <a:effectLst>
                  <a:outerShdw blurRad="38100" dist="38100" dir="2700000" algn="tl">
                    <a:srgbClr val="000000">
                      <a:alpha val="43137"/>
                    </a:srgbClr>
                  </a:outerShdw>
                </a:effectLst>
                <a:latin typeface="Times New Roman" pitchFamily="18" charset="0"/>
                <a:cs typeface="Times New Roman" pitchFamily="18" charset="0"/>
              </a:rPr>
              <a:t>cụm</a:t>
            </a:r>
            <a:r>
              <a:rPr lang="en-US" sz="3200" b="1">
                <a:effectLst>
                  <a:outerShdw blurRad="38100" dist="38100" dir="2700000" algn="tl">
                    <a:srgbClr val="000000">
                      <a:alpha val="43137"/>
                    </a:srgbClr>
                  </a:outerShdw>
                </a:effectLst>
                <a:latin typeface="Times New Roman" pitchFamily="18" charset="0"/>
                <a:cs typeface="Times New Roman" pitchFamily="18" charset="0"/>
              </a:rPr>
              <a:t> từ </a:t>
            </a:r>
            <a:r>
              <a:rPr lang="en-US" sz="3200" b="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đi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vẫn</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nhẹn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nhẹn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sung ý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8" name="Text Box 14" descr="Papyrus"/>
          <p:cNvSpPr txBox="1">
            <a:spLocks noChangeArrowheads="1"/>
          </p:cNvSpPr>
          <p:nvPr/>
        </p:nvSpPr>
        <p:spPr bwMode="auto">
          <a:xfrm>
            <a:off x="6486977" y="4131351"/>
            <a:ext cx="4572000" cy="156966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Những  từ </a:t>
            </a:r>
            <a:r>
              <a:rPr lang="en-US" altLang="en-US" b="1" i="1">
                <a:solidFill>
                  <a:srgbClr val="0643CC"/>
                </a:solidFill>
                <a:latin typeface="Times New Roman" panose="02020603050405020304" pitchFamily="18" charset="0"/>
                <a:cs typeface="Times New Roman" panose="02020603050405020304" pitchFamily="18" charset="0"/>
              </a:rPr>
              <a:t>miêu tả </a:t>
            </a:r>
            <a:r>
              <a:rPr lang="en-US" altLang="en-US" b="1" i="1">
                <a:solidFill>
                  <a:srgbClr val="FF0101"/>
                </a:solidFill>
                <a:latin typeface="Times New Roman" panose="02020603050405020304" pitchFamily="18" charset="0"/>
                <a:cs typeface="Times New Roman" panose="02020603050405020304" pitchFamily="18" charset="0"/>
              </a:rPr>
              <a:t>trạng thái </a:t>
            </a:r>
            <a:r>
              <a:rPr lang="en-US" altLang="en-US" b="1" i="1">
                <a:latin typeface="Times New Roman" panose="02020603050405020304" pitchFamily="18" charset="0"/>
                <a:cs typeface="Times New Roman" panose="02020603050405020304" pitchFamily="18" charset="0"/>
              </a:rPr>
              <a:t> của sự vật cũng là tính từ.</a:t>
            </a:r>
          </a:p>
        </p:txBody>
      </p:sp>
      <p:sp>
        <p:nvSpPr>
          <p:cNvPr id="29" name="Line 15"/>
          <p:cNvSpPr>
            <a:spLocks noChangeShapeType="1"/>
          </p:cNvSpPr>
          <p:nvPr/>
        </p:nvSpPr>
        <p:spPr bwMode="auto">
          <a:xfrm>
            <a:off x="3673248" y="4977471"/>
            <a:ext cx="11164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a:off x="2679699" y="4977471"/>
            <a:ext cx="81552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nvGrpSpPr>
          <p:cNvPr id="31" name="Group 17"/>
          <p:cNvGrpSpPr>
            <a:grpSpLocks/>
          </p:cNvGrpSpPr>
          <p:nvPr/>
        </p:nvGrpSpPr>
        <p:grpSpPr bwMode="auto">
          <a:xfrm>
            <a:off x="3165021" y="4997709"/>
            <a:ext cx="971549" cy="458177"/>
            <a:chOff x="480" y="3056"/>
            <a:chExt cx="960" cy="204"/>
          </a:xfrm>
        </p:grpSpPr>
        <p:sp>
          <p:nvSpPr>
            <p:cNvPr id="32" name="Line 18"/>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4" name="Line 20"/>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36" name="Text Box 22" descr="Papyrus"/>
          <p:cNvSpPr txBox="1">
            <a:spLocks noChangeArrowheads="1"/>
          </p:cNvSpPr>
          <p:nvPr/>
        </p:nvSpPr>
        <p:spPr bwMode="auto">
          <a:xfrm>
            <a:off x="6486977" y="2070987"/>
            <a:ext cx="4572000" cy="156966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Những  từ </a:t>
            </a:r>
            <a:r>
              <a:rPr lang="en-US" altLang="en-US" b="1" i="1">
                <a:solidFill>
                  <a:srgbClr val="0643CC"/>
                </a:solidFill>
                <a:latin typeface="Times New Roman" panose="02020603050405020304" pitchFamily="18" charset="0"/>
                <a:cs typeface="Times New Roman" panose="02020603050405020304" pitchFamily="18" charset="0"/>
              </a:rPr>
              <a:t>miêu tả </a:t>
            </a:r>
            <a:r>
              <a:rPr lang="en-US" altLang="en-US" b="1" i="1">
                <a:solidFill>
                  <a:srgbClr val="FF0101"/>
                </a:solidFill>
                <a:latin typeface="Times New Roman" panose="02020603050405020304" pitchFamily="18" charset="0"/>
                <a:cs typeface="Times New Roman" panose="02020603050405020304" pitchFamily="18" charset="0"/>
              </a:rPr>
              <a:t>hoạt động </a:t>
            </a:r>
            <a:r>
              <a:rPr lang="en-US" altLang="en-US" b="1" i="1">
                <a:latin typeface="Times New Roman" panose="02020603050405020304" pitchFamily="18" charset="0"/>
                <a:cs typeface="Times New Roman" panose="02020603050405020304" pitchFamily="18" charset="0"/>
              </a:rPr>
              <a:t>của sự vật cũng là tính từ.</a:t>
            </a:r>
          </a:p>
        </p:txBody>
      </p:sp>
      <p:sp>
        <p:nvSpPr>
          <p:cNvPr id="37" name="AutoShape 23"/>
          <p:cNvSpPr>
            <a:spLocks noChangeArrowheads="1"/>
          </p:cNvSpPr>
          <p:nvPr/>
        </p:nvSpPr>
        <p:spPr bwMode="auto">
          <a:xfrm>
            <a:off x="5489122" y="2703417"/>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Times New Roman" panose="02020603050405020304" pitchFamily="18" charset="0"/>
              <a:cs typeface="Times New Roman" panose="02020603050405020304" pitchFamily="18" charset="0"/>
            </a:endParaRPr>
          </a:p>
        </p:txBody>
      </p:sp>
      <p:sp>
        <p:nvSpPr>
          <p:cNvPr id="38" name="AutoShape 24"/>
          <p:cNvSpPr>
            <a:spLocks noChangeArrowheads="1"/>
          </p:cNvSpPr>
          <p:nvPr/>
        </p:nvSpPr>
        <p:spPr bwMode="auto">
          <a:xfrm>
            <a:off x="5489122" y="4763781"/>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7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par>
                          <p:cTn id="19" fill="hold">
                            <p:stCondLst>
                              <p:cond delay="500"/>
                            </p:stCondLst>
                            <p:childTnLst>
                              <p:par>
                                <p:cTn id="20" presetID="18" presetClass="entr" presetSubtype="1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par>
                          <p:cTn id="23" fill="hold">
                            <p:stCondLst>
                              <p:cond delay="10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ppt_x</p:attrName>
                                        </p:attrNameLst>
                                      </p:cBhvr>
                                      <p:tavLst>
                                        <p:tav tm="0">
                                          <p:val>
                                            <p:strVal val="#ppt_x-.2"/>
                                          </p:val>
                                        </p:tav>
                                        <p:tav tm="100000">
                                          <p:val>
                                            <p:strVal val="#ppt_x"/>
                                          </p:val>
                                        </p:tav>
                                      </p:tavLst>
                                    </p:anim>
                                    <p:anim calcmode="lin" valueType="num">
                                      <p:cBhvr>
                                        <p:cTn id="4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500"/>
                                        <p:tgtEl>
                                          <p:spTgt spid="29"/>
                                        </p:tgtEl>
                                      </p:cBhvr>
                                    </p:animEffect>
                                  </p:childTnLst>
                                </p:cTn>
                              </p:par>
                            </p:childTnLst>
                          </p:cTn>
                        </p:par>
                        <p:par>
                          <p:cTn id="48" fill="hold">
                            <p:stCondLst>
                              <p:cond delay="500"/>
                            </p:stCondLst>
                            <p:childTnLst>
                              <p:par>
                                <p:cTn id="49" presetID="18" presetClass="entr" presetSubtype="12"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par>
                          <p:cTn id="52" fill="hold">
                            <p:stCondLst>
                              <p:cond delay="1000"/>
                            </p:stCondLst>
                            <p:childTnLst>
                              <p:par>
                                <p:cTn id="53" presetID="4"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ox(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plus(in)">
                                      <p:cBhvr>
                                        <p:cTn id="60" dur="2000"/>
                                        <p:tgtEl>
                                          <p:spTgt spid="38"/>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7" grpId="0"/>
      <p:bldP spid="28"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2.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39223" y="146594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51429" y="2490351"/>
            <a:ext cx="9521372" cy="179136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3200" b="1">
                <a:solidFill>
                  <a:schemeClr val="tx1"/>
                </a:solidFill>
                <a:cs typeface="Times New Roman" panose="02020603050405020304" pitchFamily="18" charset="0"/>
              </a:rPr>
              <a:t>Tính từ là những từ miêu tả đặc điểm hoặc tính chất của sự vật, hoạt động, trạng thái, . . . </a:t>
            </a:r>
          </a:p>
        </p:txBody>
      </p:sp>
    </p:spTree>
    <p:extLst>
      <p:ext uri="{BB962C8B-B14F-4D97-AF65-F5344CB8AC3E}">
        <p14:creationId xmlns:p14="http://schemas.microsoft.com/office/powerpoint/2010/main" val="231921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89943" y="1988457"/>
            <a:ext cx="6270171" cy="2598058"/>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lấy thêm ví dụ về tính từ.</a:t>
            </a:r>
          </a:p>
        </p:txBody>
      </p:sp>
    </p:spTree>
    <p:extLst>
      <p:ext uri="{BB962C8B-B14F-4D97-AF65-F5344CB8AC3E}">
        <p14:creationId xmlns:p14="http://schemas.microsoft.com/office/powerpoint/2010/main" val="3592806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04686" y="1149682"/>
            <a:ext cx="10203542" cy="3124200"/>
          </a:xfrm>
          <a:prstGeom prst="rect">
            <a:avLst/>
          </a:prstGeom>
          <a:noFill/>
          <a:ln w="12700" algn="ctr">
            <a:solidFill>
              <a:schemeClr val="bg1"/>
            </a:solidFill>
            <a:miter lim="800000"/>
            <a:headEnd/>
            <a:tailEnd/>
          </a:ln>
        </p:spPr>
        <p:txBody>
          <a:bodyPr/>
          <a:lstStyle>
            <a:lvl1pPr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a:latin typeface="Times New Roman" panose="02020603050405020304" pitchFamily="18" charset="0"/>
                <a:cs typeface="Times New Roman" pitchFamily="18" charset="0"/>
              </a:rPr>
              <a:t>       Chủ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nhẹn</a:t>
            </a:r>
            <a:r>
              <a:rPr lang="en-US" sz="3200" dirty="0">
                <a:latin typeface="Times New Roman" pitchFamily="18" charset="0"/>
                <a:cs typeface="Times New Roman" pitchFamily="18" charset="0"/>
              </a:rPr>
              <a:t>. Lời nói của Cụ </a:t>
            </a:r>
            <a:r>
              <a:rPr lang="en-US" sz="3200" dirty="0" err="1">
                <a:latin typeface="Times New Roman" pitchFamily="18" charset="0"/>
                <a:cs typeface="Times New Roman" pitchFamily="18" charset="0"/>
              </a:rPr>
              <a:t>điềm</a:t>
            </a:r>
            <a:r>
              <a:rPr lang="en-US" sz="3200" dirty="0">
                <a:latin typeface="Times New Roman" pitchFamily="18" charset="0"/>
                <a:cs typeface="Times New Roman" pitchFamily="18" charset="0"/>
              </a:rPr>
              <a:t> đạm, đầm ấm, khúc chiết, rõ ràng.</a:t>
            </a:r>
          </a:p>
          <a:p>
            <a:pPr algn="just" eaLnBrk="1" hangingPunct="1">
              <a:lnSpc>
                <a:spcPct val="150000"/>
              </a:lnSpc>
              <a:defRPr/>
            </a:pP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                                           </a:t>
            </a:r>
            <a:r>
              <a:rPr lang="en-US" sz="2400" i="1">
                <a:solidFill>
                  <a:srgbClr val="0000CC"/>
                </a:solidFill>
                <a:latin typeface="Times New Roman" pitchFamily="18" charset="0"/>
                <a:cs typeface="Times New Roman" pitchFamily="18" charset="0"/>
              </a:rPr>
              <a:t>Theo </a:t>
            </a:r>
            <a:r>
              <a:rPr lang="en-US" sz="2400" i="1" dirty="0">
                <a:solidFill>
                  <a:srgbClr val="0000CC"/>
                </a:solidFill>
                <a:latin typeface="Times New Roman" pitchFamily="18" charset="0"/>
                <a:cs typeface="Times New Roman" pitchFamily="18" charset="0"/>
              </a:rPr>
              <a:t>Võ Nguyên Giáp</a:t>
            </a:r>
            <a:endParaRPr lang="en-US" sz="3200" dirty="0">
              <a:solidFill>
                <a:srgbClr val="0000CC"/>
              </a:solidFill>
              <a:latin typeface="Times New Roman" pitchFamily="18" charset="0"/>
              <a:cs typeface="Times New Roman" pitchFamily="18" charset="0"/>
            </a:endParaRPr>
          </a:p>
          <a:p>
            <a:pPr algn="just" eaLnBrk="1" hangingPunct="1">
              <a:lnSpc>
                <a:spcPct val="150000"/>
              </a:lnSpc>
              <a:defRPr/>
            </a:pPr>
            <a:r>
              <a:rPr lang="en-US" sz="3200" dirty="0">
                <a:solidFill>
                  <a:srgbClr val="0000CC"/>
                </a:solidFill>
                <a:latin typeface="Times New Roman" pitchFamily="18" charset="0"/>
                <a:cs typeface="Times New Roman" pitchFamily="18" charset="0"/>
              </a:rPr>
              <a:t>      </a:t>
            </a:r>
          </a:p>
          <a:p>
            <a:pPr algn="just" eaLnBrk="1" hangingPunct="1">
              <a:lnSpc>
                <a:spcPct val="150000"/>
              </a:lnSpc>
              <a:defRPr/>
            </a:pPr>
            <a:r>
              <a:rPr lang="en-US" sz="3200" dirty="0">
                <a:latin typeface="Times New Roman" pitchFamily="18" charset="0"/>
                <a:cs typeface="Times New Roman" pitchFamily="18" charset="0"/>
              </a:rPr>
              <a:t>    </a:t>
            </a:r>
          </a:p>
        </p:txBody>
      </p:sp>
      <p:sp>
        <p:nvSpPr>
          <p:cNvPr id="5" name="Text Box 23"/>
          <p:cNvSpPr txBox="1">
            <a:spLocks noChangeArrowheads="1"/>
          </p:cNvSpPr>
          <p:nvPr/>
        </p:nvSpPr>
        <p:spPr bwMode="auto">
          <a:xfrm>
            <a:off x="881744" y="699739"/>
            <a:ext cx="10203542" cy="58477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a:latin typeface="Times New Roman" panose="02020603050405020304" pitchFamily="18" charset="0"/>
                <a:cs typeface="Times New Roman" pitchFamily="18" charset="0"/>
              </a:rPr>
              <a:t> 1. </a:t>
            </a:r>
            <a:r>
              <a:rPr lang="en-US" sz="3200" b="1" dirty="0">
                <a:latin typeface="Times New Roman" pitchFamily="18" charset="0"/>
                <a:cs typeface="Times New Roman" pitchFamily="18" charset="0"/>
              </a:rPr>
              <a:t>Gạch dưới các từ là tính từ trong các đoạn văn </a:t>
            </a:r>
            <a:r>
              <a:rPr lang="en-US" sz="3200" b="1">
                <a:latin typeface="Times New Roman" pitchFamily="18" charset="0"/>
                <a:cs typeface="Times New Roman" pitchFamily="18" charset="0"/>
              </a:rPr>
              <a:t>sau:</a:t>
            </a:r>
            <a:endParaRPr lang="en-US" sz="3200" b="1" dirty="0">
              <a:latin typeface="Times New Roman" pitchFamily="18" charset="0"/>
              <a:cs typeface="Times New Roman" pitchFamily="18" charset="0"/>
            </a:endParaRPr>
          </a:p>
        </p:txBody>
      </p:sp>
      <p:sp>
        <p:nvSpPr>
          <p:cNvPr id="7" name="Line 22"/>
          <p:cNvSpPr>
            <a:spLocks noChangeShapeType="1"/>
          </p:cNvSpPr>
          <p:nvPr/>
        </p:nvSpPr>
        <p:spPr bwMode="auto">
          <a:xfrm flipV="1">
            <a:off x="3762808" y="3282661"/>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2"/>
          <p:cNvSpPr>
            <a:spLocks noChangeShapeType="1"/>
          </p:cNvSpPr>
          <p:nvPr/>
        </p:nvSpPr>
        <p:spPr bwMode="auto">
          <a:xfrm flipV="1">
            <a:off x="5955806" y="3282661"/>
            <a:ext cx="5281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2"/>
          <p:cNvSpPr>
            <a:spLocks noChangeShapeType="1"/>
          </p:cNvSpPr>
          <p:nvPr/>
        </p:nvSpPr>
        <p:spPr bwMode="auto">
          <a:xfrm flipV="1">
            <a:off x="7507514" y="3282661"/>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flipV="1">
            <a:off x="9142350" y="3282661"/>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2"/>
          <p:cNvSpPr>
            <a:spLocks noChangeShapeType="1"/>
          </p:cNvSpPr>
          <p:nvPr/>
        </p:nvSpPr>
        <p:spPr bwMode="auto">
          <a:xfrm flipV="1">
            <a:off x="3498747" y="3975388"/>
            <a:ext cx="5281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2"/>
          <p:cNvSpPr>
            <a:spLocks noChangeShapeType="1"/>
          </p:cNvSpPr>
          <p:nvPr/>
        </p:nvSpPr>
        <p:spPr bwMode="auto">
          <a:xfrm flipV="1">
            <a:off x="6483929" y="3975388"/>
            <a:ext cx="6373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2"/>
          <p:cNvSpPr>
            <a:spLocks noChangeShapeType="1"/>
          </p:cNvSpPr>
          <p:nvPr/>
        </p:nvSpPr>
        <p:spPr bwMode="auto">
          <a:xfrm flipV="1">
            <a:off x="10363201" y="3975388"/>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2"/>
          <p:cNvSpPr>
            <a:spLocks noChangeShapeType="1"/>
          </p:cNvSpPr>
          <p:nvPr/>
        </p:nvSpPr>
        <p:spPr bwMode="auto">
          <a:xfrm flipV="1">
            <a:off x="4627418" y="4723534"/>
            <a:ext cx="188421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2"/>
          <p:cNvSpPr>
            <a:spLocks noChangeShapeType="1"/>
          </p:cNvSpPr>
          <p:nvPr/>
        </p:nvSpPr>
        <p:spPr bwMode="auto">
          <a:xfrm flipV="1">
            <a:off x="9524009" y="4723534"/>
            <a:ext cx="161669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2"/>
          <p:cNvSpPr>
            <a:spLocks noChangeShapeType="1"/>
          </p:cNvSpPr>
          <p:nvPr/>
        </p:nvSpPr>
        <p:spPr bwMode="auto">
          <a:xfrm flipV="1">
            <a:off x="1260104" y="5471679"/>
            <a:ext cx="131684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2"/>
          <p:cNvSpPr>
            <a:spLocks noChangeShapeType="1"/>
          </p:cNvSpPr>
          <p:nvPr/>
        </p:nvSpPr>
        <p:spPr bwMode="auto">
          <a:xfrm flipV="1">
            <a:off x="2826327" y="5456958"/>
            <a:ext cx="172701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2"/>
          <p:cNvSpPr>
            <a:spLocks noChangeShapeType="1"/>
          </p:cNvSpPr>
          <p:nvPr/>
        </p:nvSpPr>
        <p:spPr bwMode="auto">
          <a:xfrm flipV="1">
            <a:off x="4691063" y="5469946"/>
            <a:ext cx="131684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65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9902" y="512186"/>
            <a:ext cx="10203542" cy="3124200"/>
          </a:xfrm>
          <a:prstGeom prst="rect">
            <a:avLst/>
          </a:prstGeom>
          <a:noFill/>
          <a:ln w="12700" algn="ctr">
            <a:solidFill>
              <a:schemeClr val="bg1"/>
            </a:solidFill>
            <a:miter lim="800000"/>
            <a:headEnd/>
            <a:tailEnd/>
          </a:ln>
        </p:spPr>
        <p:txBody>
          <a:bodyPr/>
          <a:lstStyle>
            <a:lvl1pPr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a:latin typeface="Times New Roman" pitchFamily="18" charset="0"/>
                <a:cs typeface="Times New Roman" pitchFamily="18" charset="0"/>
              </a:rPr>
              <a:t>b)   Sáng sớm, trời quang hẳn ra. Đêm qua, một bàn tay nào đã giội rửa vòm trời sạch bóng. Màu mây xám đã nhường chỗ cho một màu trắng phớt xanh như màu men sứ. Đằng đông, phía trên dải đê chạy dài rạch ngang tầm mắt, ngăn không cho thấy biển khơi, ai đã ném lên bốn năm mảng mây hồng to tướng, lại điểm xuyết thêm ít nét mây mỡ gà vút dài thanh mảnh.	                                </a:t>
            </a:r>
          </a:p>
          <a:p>
            <a:pPr algn="just" eaLnBrk="1" hangingPunct="1">
              <a:lnSpc>
                <a:spcPct val="150000"/>
              </a:lnSpc>
              <a:defRPr/>
            </a:pPr>
            <a:r>
              <a:rPr lang="en-US" sz="3200">
                <a:solidFill>
                  <a:srgbClr val="0000CC"/>
                </a:solidFill>
                <a:latin typeface="Times New Roman" pitchFamily="18" charset="0"/>
                <a:cs typeface="Times New Roman" pitchFamily="18" charset="0"/>
              </a:rPr>
              <a:t>                                                                              </a:t>
            </a:r>
            <a:r>
              <a:rPr lang="en-US" sz="3200" i="1">
                <a:solidFill>
                  <a:srgbClr val="0000CC"/>
                </a:solidFill>
                <a:latin typeface="Times New Roman" pitchFamily="18" charset="0"/>
                <a:cs typeface="Times New Roman" pitchFamily="18" charset="0"/>
              </a:rPr>
              <a:t>Bùi Hiển</a:t>
            </a:r>
            <a:endParaRPr lang="en-US" sz="3200" dirty="0">
              <a:solidFill>
                <a:srgbClr val="0000CC"/>
              </a:solidFill>
              <a:latin typeface="Times New Roman" pitchFamily="18" charset="0"/>
              <a:cs typeface="Times New Roman" pitchFamily="18" charset="0"/>
            </a:endParaRPr>
          </a:p>
        </p:txBody>
      </p:sp>
      <p:sp>
        <p:nvSpPr>
          <p:cNvPr id="7" name="Line 22"/>
          <p:cNvSpPr>
            <a:spLocks noChangeShapeType="1"/>
          </p:cNvSpPr>
          <p:nvPr/>
        </p:nvSpPr>
        <p:spPr bwMode="auto">
          <a:xfrm flipV="1">
            <a:off x="8368145" y="1869497"/>
            <a:ext cx="7204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2"/>
          <p:cNvSpPr>
            <a:spLocks noChangeShapeType="1"/>
          </p:cNvSpPr>
          <p:nvPr/>
        </p:nvSpPr>
        <p:spPr bwMode="auto">
          <a:xfrm flipV="1">
            <a:off x="4649499" y="1869497"/>
            <a:ext cx="17235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2"/>
          <p:cNvSpPr>
            <a:spLocks noChangeShapeType="1"/>
          </p:cNvSpPr>
          <p:nvPr/>
        </p:nvSpPr>
        <p:spPr bwMode="auto">
          <a:xfrm flipV="1">
            <a:off x="4289281" y="1149061"/>
            <a:ext cx="947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flipV="1">
            <a:off x="4233863" y="2616324"/>
            <a:ext cx="17235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6089382" y="2616324"/>
            <a:ext cx="7547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5957455" y="3338079"/>
            <a:ext cx="4815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2"/>
          <p:cNvSpPr>
            <a:spLocks noChangeShapeType="1"/>
          </p:cNvSpPr>
          <p:nvPr/>
        </p:nvSpPr>
        <p:spPr bwMode="auto">
          <a:xfrm flipV="1">
            <a:off x="959901" y="4806661"/>
            <a:ext cx="24760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2"/>
          <p:cNvSpPr>
            <a:spLocks noChangeShapeType="1"/>
          </p:cNvSpPr>
          <p:nvPr/>
        </p:nvSpPr>
        <p:spPr bwMode="auto">
          <a:xfrm flipV="1">
            <a:off x="1046987" y="5524460"/>
            <a:ext cx="189413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
          <p:cNvSpPr>
            <a:spLocks noChangeShapeType="1"/>
          </p:cNvSpPr>
          <p:nvPr/>
        </p:nvSpPr>
        <p:spPr bwMode="auto">
          <a:xfrm flipV="1">
            <a:off x="10557164" y="4806661"/>
            <a:ext cx="5508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5017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2511" y="1284987"/>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9542511" y="2592639"/>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42569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955800" y="1480457"/>
            <a:ext cx="8763000" cy="3962400"/>
          </a:xfrm>
          <a:prstGeom prst="rect">
            <a:avLst/>
          </a:prstGeom>
          <a:noFill/>
          <a:ln w="12700" algn="ctr">
            <a:solidFill>
              <a:schemeClr val="bg1"/>
            </a:solidFill>
            <a:miter lim="800000"/>
            <a:headEnd/>
            <a:tailEnd/>
          </a:ln>
        </p:spPr>
        <p:txBody>
          <a:bodyPr/>
          <a:lstStyle>
            <a:lvl1pPr marL="342900" indent="-342900"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b="1">
                <a:latin typeface="Times New Roman" pitchFamily="18" charset="0"/>
                <a:cs typeface="Times New Roman" pitchFamily="18" charset="0"/>
              </a:rPr>
              <a:t>2. </a:t>
            </a:r>
            <a:r>
              <a:rPr lang="en-US" sz="3200" b="1" dirty="0">
                <a:latin typeface="Times New Roman" pitchFamily="18" charset="0"/>
                <a:cs typeface="Times New Roman" pitchFamily="18" charset="0"/>
              </a:rPr>
              <a:t>Hãy viết một câu có dùng tính </a:t>
            </a:r>
            <a:r>
              <a:rPr lang="en-US" sz="3200" b="1">
                <a:latin typeface="Times New Roman" pitchFamily="18" charset="0"/>
                <a:cs typeface="Times New Roman" pitchFamily="18" charset="0"/>
              </a:rPr>
              <a:t>từ:</a:t>
            </a:r>
            <a:endParaRPr lang="en-US" sz="3200" b="1" i="1" dirty="0">
              <a:latin typeface="Times New Roman" pitchFamily="18" charset="0"/>
              <a:cs typeface="Times New Roman" pitchFamily="18" charset="0"/>
            </a:endParaRPr>
          </a:p>
          <a:p>
            <a:pPr algn="just" eaLnBrk="1" hangingPunct="1">
              <a:lnSpc>
                <a:spcPct val="150000"/>
              </a:lnSpc>
              <a:buFontTx/>
              <a:buAutoNum type="alphaLcParenR"/>
              <a:defRPr/>
            </a:pPr>
            <a:r>
              <a:rPr lang="en-US" sz="3200">
                <a:latin typeface="Times New Roman" pitchFamily="18" charset="0"/>
                <a:cs typeface="Times New Roman" pitchFamily="18" charset="0"/>
              </a:rPr>
              <a:t> Nói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em</a:t>
            </a:r>
            <a:r>
              <a:rPr lang="en-US" sz="320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eaLnBrk="1" hangingPunct="1">
              <a:lnSpc>
                <a:spcPct val="150000"/>
              </a:lnSpc>
              <a:defRPr/>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cối</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núi</a:t>
            </a:r>
            <a:r>
              <a:rPr lang="en-US" sz="3200" dirty="0">
                <a:latin typeface="Times New Roman" pitchFamily="18" charset="0"/>
                <a:cs typeface="Times New Roman" pitchFamily="18" charset="0"/>
              </a:rPr>
              <a:t>,…)</a:t>
            </a:r>
          </a:p>
        </p:txBody>
      </p:sp>
      <p:sp>
        <p:nvSpPr>
          <p:cNvPr id="13" name="Line 4"/>
          <p:cNvSpPr>
            <a:spLocks noChangeShapeType="1"/>
          </p:cNvSpPr>
          <p:nvPr/>
        </p:nvSpPr>
        <p:spPr bwMode="auto">
          <a:xfrm>
            <a:off x="4714875" y="8020050"/>
            <a:ext cx="46355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89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0" y="1049338"/>
            <a:ext cx="9144000" cy="523220"/>
          </a:xfrm>
          <a:prstGeom prst="rect">
            <a:avLst/>
          </a:prstGeom>
          <a:solidFill>
            <a:srgbClr val="FFFF66"/>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Nói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một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hoặc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a:t>
            </a:r>
          </a:p>
        </p:txBody>
      </p:sp>
      <p:sp>
        <p:nvSpPr>
          <p:cNvPr id="6" name="Text Box 10"/>
          <p:cNvSpPr txBox="1">
            <a:spLocks noChangeArrowheads="1"/>
          </p:cNvSpPr>
          <p:nvPr/>
        </p:nvSpPr>
        <p:spPr bwMode="auto">
          <a:xfrm>
            <a:off x="3590925" y="3554413"/>
            <a:ext cx="7817304"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err="1">
                <a:latin typeface="Times New Roman" pitchFamily="18" charset="0"/>
                <a:cs typeface="Times New Roman" pitchFamily="18" charset="0"/>
              </a:rPr>
              <a:t>Bạn</a:t>
            </a:r>
            <a:r>
              <a:rPr lang="en-US" altLang="en-US" sz="2800" b="1">
                <a:latin typeface="Times New Roman" pitchFamily="18" charset="0"/>
                <a:cs typeface="Times New Roman" pitchFamily="18" charset="0"/>
              </a:rPr>
              <a:t> Nhi </a:t>
            </a:r>
            <a:r>
              <a:rPr lang="en-US" altLang="en-US" sz="2800" b="1" dirty="0" err="1">
                <a:latin typeface="Times New Roman" pitchFamily="18" charset="0"/>
                <a:cs typeface="Times New Roman" pitchFamily="18" charset="0"/>
              </a:rPr>
              <a:t>vừa</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thông</a:t>
            </a:r>
            <a:r>
              <a:rPr lang="en-US" altLang="en-US" sz="2800" b="1" dirty="0">
                <a:solidFill>
                  <a:srgbClr val="3366CC"/>
                </a:solidFill>
                <a:latin typeface="Times New Roman" pitchFamily="18" charset="0"/>
                <a:cs typeface="Times New Roman" pitchFamily="18" charset="0"/>
              </a:rPr>
              <a:t> minh </a:t>
            </a:r>
            <a:r>
              <a:rPr lang="en-US" altLang="en-US" sz="2800" b="1" dirty="0" err="1">
                <a:latin typeface="Times New Roman" pitchFamily="18" charset="0"/>
                <a:cs typeface="Times New Roman" pitchFamily="18" charset="0"/>
              </a:rPr>
              <a:t>vừa</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xinh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đẹp</a:t>
            </a:r>
            <a:r>
              <a:rPr lang="en-US" altLang="en-US" sz="2800" b="1" dirty="0">
                <a:solidFill>
                  <a:srgbClr val="3366CC"/>
                </a:solidFill>
                <a:latin typeface="Times New Roman" pitchFamily="18" charset="0"/>
                <a:cs typeface="Times New Roman" pitchFamily="18" charset="0"/>
              </a:rPr>
              <a:t>.</a:t>
            </a:r>
            <a:endParaRPr lang="en-US" altLang="en-US" sz="2800" b="1" i="1" dirty="0">
              <a:solidFill>
                <a:srgbClr val="3366CC"/>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3581399" y="3216275"/>
            <a:ext cx="7086601"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err="1">
                <a:latin typeface="Times New Roman" pitchFamily="18" charset="0"/>
                <a:cs typeface="Times New Roman" pitchFamily="18" charset="0"/>
              </a:rPr>
              <a:t>Bạn</a:t>
            </a:r>
            <a:r>
              <a:rPr lang="en-US" altLang="en-US" sz="2800" b="1">
                <a:latin typeface="Times New Roman" pitchFamily="18" charset="0"/>
                <a:cs typeface="Times New Roman" pitchFamily="18" charset="0"/>
              </a:rPr>
              <a:t> An </a:t>
            </a:r>
            <a:r>
              <a:rPr lang="en-US" altLang="en-US" sz="2800" b="1" dirty="0" err="1">
                <a:solidFill>
                  <a:srgbClr val="3366CC"/>
                </a:solidFill>
                <a:latin typeface="Times New Roman" pitchFamily="18" charset="0"/>
                <a:cs typeface="Times New Roman" pitchFamily="18" charset="0"/>
              </a:rPr>
              <a:t>cao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nhất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lớp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a:t>
            </a:r>
            <a:endParaRPr lang="en-US" altLang="en-US" sz="2800" b="1" i="1" dirty="0">
              <a:latin typeface="Times New Roman" pitchFamily="18" charset="0"/>
              <a:cs typeface="Times New Roman" pitchFamily="18" charset="0"/>
            </a:endParaRPr>
          </a:p>
        </p:txBody>
      </p:sp>
      <p:sp>
        <p:nvSpPr>
          <p:cNvPr id="8" name="Text Box 13"/>
          <p:cNvSpPr txBox="1">
            <a:spLocks noChangeArrowheads="1"/>
          </p:cNvSpPr>
          <p:nvPr/>
        </p:nvSpPr>
        <p:spPr bwMode="auto">
          <a:xfrm>
            <a:off x="1524000" y="4029076"/>
            <a:ext cx="9144000" cy="781752"/>
          </a:xfrm>
          <a:prstGeom prst="rect">
            <a:avLst/>
          </a:prstGeom>
          <a:solidFill>
            <a:srgbClr val="CCFF66"/>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50000"/>
              </a:spcBef>
              <a:defRPr/>
            </a:pPr>
            <a:r>
              <a:rPr lang="en-US" altLang="en-US" sz="2800" b="1" dirty="0">
                <a:latin typeface="Times New Roman" pitchFamily="18" charset="0"/>
                <a:cs typeface="Times New Roman" pitchFamily="18" charset="0"/>
              </a:rPr>
              <a:t>b) </a:t>
            </a:r>
            <a:r>
              <a:rPr lang="en-US" altLang="en-US" sz="2800" b="1" dirty="0" err="1">
                <a:latin typeface="Times New Roman" pitchFamily="18" charset="0"/>
                <a:cs typeface="Times New Roman" pitchFamily="18" charset="0"/>
              </a:rPr>
              <a:t>Nói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sự</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thuộc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cối</a:t>
            </a:r>
            <a:r>
              <a:rPr lang="en-US" altLang="en-US" sz="2800" b="1" dirty="0">
                <a:latin typeface="Times New Roman" pitchFamily="18" charset="0"/>
                <a:cs typeface="Times New Roman" pitchFamily="18" charset="0"/>
              </a:rPr>
              <a:t>, con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cửa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đồ</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núi</a:t>
            </a:r>
            <a:r>
              <a:rPr lang="en-US" altLang="en-US" sz="2800" b="1" dirty="0">
                <a:latin typeface="Times New Roman" pitchFamily="18" charset="0"/>
                <a:cs typeface="Times New Roman" pitchFamily="18" charset="0"/>
              </a:rPr>
              <a:t>,…)</a:t>
            </a:r>
          </a:p>
        </p:txBody>
      </p:sp>
      <p:sp>
        <p:nvSpPr>
          <p:cNvPr id="9" name="AutoShape 19"/>
          <p:cNvSpPr>
            <a:spLocks noChangeArrowheads="1"/>
          </p:cNvSpPr>
          <p:nvPr/>
        </p:nvSpPr>
        <p:spPr bwMode="auto">
          <a:xfrm>
            <a:off x="1895475" y="3187701"/>
            <a:ext cx="1295400" cy="606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a:solidFill>
              <a:srgbClr val="A50021"/>
            </a:solidFill>
            <a:miter lim="800000"/>
            <a:headEnd/>
            <a:tailEnd/>
          </a:ln>
          <a:effectLst/>
        </p:spPr>
        <p:txBody>
          <a:bodyPr wrap="none" anchor="ctr"/>
          <a:lstStyle/>
          <a:p>
            <a:pPr algn="ctr" eaLnBrk="1" hangingPunct="1">
              <a:defRPr/>
            </a:pPr>
            <a:r>
              <a:rPr lang="en-US" altLang="en-US" sz="2000" b="1">
                <a:solidFill>
                  <a:srgbClr val="FF0066"/>
                </a:solidFill>
                <a:latin typeface="Times New Roman" pitchFamily="18" charset="0"/>
                <a:cs typeface="Times New Roman" pitchFamily="18" charset="0"/>
              </a:rPr>
              <a:t>Ví dụ</a:t>
            </a:r>
          </a:p>
        </p:txBody>
      </p:sp>
      <p:sp>
        <p:nvSpPr>
          <p:cNvPr id="10" name="Text Box 20"/>
          <p:cNvSpPr txBox="1">
            <a:spLocks noChangeArrowheads="1"/>
          </p:cNvSpPr>
          <p:nvPr/>
        </p:nvSpPr>
        <p:spPr bwMode="auto">
          <a:xfrm>
            <a:off x="3624264" y="5626100"/>
            <a:ext cx="5824537"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xây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còn</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mới</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tinh</a:t>
            </a:r>
            <a:r>
              <a:rPr lang="en-US" altLang="en-US" sz="2800" b="1" dirty="0">
                <a:latin typeface="Times New Roman" pitchFamily="18" charset="0"/>
                <a:cs typeface="Times New Roman" pitchFamily="18" charset="0"/>
              </a:rPr>
              <a:t>.</a:t>
            </a:r>
          </a:p>
        </p:txBody>
      </p:sp>
      <p:sp>
        <p:nvSpPr>
          <p:cNvPr id="11" name="Text Box 21"/>
          <p:cNvSpPr txBox="1">
            <a:spLocks noChangeArrowheads="1"/>
          </p:cNvSpPr>
          <p:nvPr/>
        </p:nvSpPr>
        <p:spPr bwMode="auto">
          <a:xfrm>
            <a:off x="3643314" y="5216526"/>
            <a:ext cx="5957887"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Chú</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mèo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rất</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tinh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nghịch</a:t>
            </a:r>
            <a:r>
              <a:rPr lang="en-US" altLang="en-US" sz="2800" b="1" dirty="0">
                <a:latin typeface="Times New Roman" pitchFamily="18" charset="0"/>
                <a:cs typeface="Times New Roman" pitchFamily="18" charset="0"/>
              </a:rPr>
              <a:t>.</a:t>
            </a:r>
          </a:p>
        </p:txBody>
      </p:sp>
      <p:sp>
        <p:nvSpPr>
          <p:cNvPr id="14" name="Text Box 22"/>
          <p:cNvSpPr txBox="1">
            <a:spLocks noChangeArrowheads="1"/>
          </p:cNvSpPr>
          <p:nvPr/>
        </p:nvSpPr>
        <p:spPr bwMode="auto">
          <a:xfrm>
            <a:off x="3657600" y="4787900"/>
            <a:ext cx="4953000"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Vườn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trường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rất</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xanh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tốt</a:t>
            </a:r>
            <a:r>
              <a:rPr lang="en-US" altLang="en-US" sz="2800" b="1" dirty="0">
                <a:latin typeface="Times New Roman" pitchFamily="18" charset="0"/>
                <a:cs typeface="Times New Roman" pitchFamily="18" charset="0"/>
              </a:rPr>
              <a:t>.</a:t>
            </a:r>
          </a:p>
        </p:txBody>
      </p:sp>
      <p:sp>
        <p:nvSpPr>
          <p:cNvPr id="15" name="AutoShape 23"/>
          <p:cNvSpPr>
            <a:spLocks noChangeArrowheads="1"/>
          </p:cNvSpPr>
          <p:nvPr/>
        </p:nvSpPr>
        <p:spPr bwMode="auto">
          <a:xfrm>
            <a:off x="1895475" y="4857248"/>
            <a:ext cx="1295400" cy="5984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rgbClr val="A50021"/>
            </a:solidFill>
            <a:miter lim="800000"/>
            <a:headEnd/>
            <a:tailEnd/>
          </a:ln>
          <a:effectLst/>
        </p:spPr>
        <p:txBody>
          <a:bodyPr wrap="none" anchor="ctr"/>
          <a:lstStyle/>
          <a:p>
            <a:pPr algn="ctr" eaLnBrk="1" hangingPunct="1">
              <a:defRPr/>
            </a:pPr>
            <a:r>
              <a:rPr lang="en-US" altLang="en-US" sz="2000" b="1">
                <a:solidFill>
                  <a:srgbClr val="FF0066"/>
                </a:solidFill>
                <a:latin typeface="Times New Roman" pitchFamily="18" charset="0"/>
                <a:cs typeface="Times New Roman" pitchFamily="18" charset="0"/>
              </a:rPr>
              <a:t>Ví dụ</a:t>
            </a:r>
          </a:p>
        </p:txBody>
      </p:sp>
      <p:sp>
        <p:nvSpPr>
          <p:cNvPr id="16" name="Text Box 5"/>
          <p:cNvSpPr txBox="1">
            <a:spLocks noChangeArrowheads="1"/>
          </p:cNvSpPr>
          <p:nvPr/>
        </p:nvSpPr>
        <p:spPr bwMode="auto">
          <a:xfrm>
            <a:off x="1781176" y="1506538"/>
            <a:ext cx="2660195"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dáng</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7" name="Text Box 6"/>
          <p:cNvSpPr txBox="1">
            <a:spLocks noChangeArrowheads="1"/>
          </p:cNvSpPr>
          <p:nvPr/>
        </p:nvSpPr>
        <p:spPr bwMode="auto">
          <a:xfrm>
            <a:off x="1781176" y="1963738"/>
            <a:ext cx="18764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Vẻ</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mặt</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8" name="Text Box 7"/>
          <p:cNvSpPr txBox="1">
            <a:spLocks noChangeArrowheads="1"/>
          </p:cNvSpPr>
          <p:nvPr/>
        </p:nvSpPr>
        <p:spPr bwMode="auto">
          <a:xfrm>
            <a:off x="1752599" y="2425701"/>
            <a:ext cx="3995057"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Đặc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điểm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tính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tình</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9" name="Text Box 8"/>
          <p:cNvSpPr txBox="1">
            <a:spLocks noChangeArrowheads="1"/>
          </p:cNvSpPr>
          <p:nvPr/>
        </p:nvSpPr>
        <p:spPr bwMode="auto">
          <a:xfrm>
            <a:off x="1781176" y="2835276"/>
            <a:ext cx="18764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Tư</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chất</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931783" y="1506538"/>
            <a:ext cx="38862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dirty="0" err="1">
                <a:solidFill>
                  <a:srgbClr val="0000FF"/>
                </a:solidFill>
                <a:latin typeface="Times New Roman" pitchFamily="18" charset="0"/>
                <a:cs typeface="Times New Roman" pitchFamily="18" charset="0"/>
              </a:rPr>
              <a:t>cao</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gầy</a:t>
            </a:r>
            <a:r>
              <a:rPr lang="en-US" altLang="en-US" sz="2800" b="1" i="1" dirty="0">
                <a:solidFill>
                  <a:srgbClr val="0000FF"/>
                </a:solidFill>
                <a:latin typeface="Times New Roman" pitchFamily="18" charset="0"/>
                <a:cs typeface="Times New Roman" pitchFamily="18" charset="0"/>
              </a:rPr>
              <a:t>, to, </a:t>
            </a:r>
            <a:r>
              <a:rPr lang="en-US" altLang="en-US" sz="2800" b="1" i="1" dirty="0" err="1">
                <a:solidFill>
                  <a:srgbClr val="0000FF"/>
                </a:solidFill>
                <a:latin typeface="Times New Roman" pitchFamily="18" charset="0"/>
                <a:cs typeface="Times New Roman" pitchFamily="18" charset="0"/>
              </a:rPr>
              <a:t>thấp</a:t>
            </a:r>
            <a:r>
              <a:rPr lang="en-US" altLang="en-US" sz="2800" b="1" i="1" dirty="0">
                <a:solidFill>
                  <a:srgbClr val="0000FF"/>
                </a:solidFill>
                <a:latin typeface="Times New Roman" pitchFamily="18" charset="0"/>
                <a:cs typeface="Times New Roman" pitchFamily="18" charset="0"/>
              </a:rPr>
              <a:t>,….</a:t>
            </a:r>
          </a:p>
        </p:txBody>
      </p:sp>
      <p:sp>
        <p:nvSpPr>
          <p:cNvPr id="21" name="Text Box 15"/>
          <p:cNvSpPr txBox="1">
            <a:spLocks noChangeArrowheads="1"/>
          </p:cNvSpPr>
          <p:nvPr/>
        </p:nvSpPr>
        <p:spPr bwMode="auto">
          <a:xfrm>
            <a:off x="3657601" y="1968501"/>
            <a:ext cx="67532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xinh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đẹp</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tươi</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tỉnh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nhỏ</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nhắn</a:t>
            </a:r>
            <a:r>
              <a:rPr lang="en-US" altLang="en-US" sz="2800" b="1" i="1" dirty="0">
                <a:solidFill>
                  <a:srgbClr val="0000FF"/>
                </a:solidFill>
                <a:latin typeface="Times New Roman" pitchFamily="18" charset="0"/>
                <a:cs typeface="Times New Roman" pitchFamily="18" charset="0"/>
              </a:rPr>
              <a:t>,…</a:t>
            </a:r>
          </a:p>
        </p:txBody>
      </p:sp>
      <p:sp>
        <p:nvSpPr>
          <p:cNvPr id="22" name="Text Box 16"/>
          <p:cNvSpPr txBox="1">
            <a:spLocks noChangeArrowheads="1"/>
          </p:cNvSpPr>
          <p:nvPr/>
        </p:nvSpPr>
        <p:spPr bwMode="auto">
          <a:xfrm>
            <a:off x="5129214" y="2415517"/>
            <a:ext cx="4471987"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dirty="0" err="1">
                <a:solidFill>
                  <a:srgbClr val="0000FF"/>
                </a:solidFill>
                <a:latin typeface="Times New Roman" pitchFamily="18" charset="0"/>
                <a:cs typeface="Times New Roman" pitchFamily="18" charset="0"/>
              </a:rPr>
              <a:t>ngoan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hiền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lười</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biếng</a:t>
            </a:r>
            <a:r>
              <a:rPr lang="en-US" altLang="en-US" sz="2800" b="1" i="1" dirty="0">
                <a:solidFill>
                  <a:srgbClr val="0000FF"/>
                </a:solidFill>
                <a:latin typeface="Times New Roman" pitchFamily="18" charset="0"/>
                <a:cs typeface="Times New Roman" pitchFamily="18" charset="0"/>
              </a:rPr>
              <a:t>,…</a:t>
            </a:r>
          </a:p>
        </p:txBody>
      </p:sp>
      <p:sp>
        <p:nvSpPr>
          <p:cNvPr id="23" name="Text Box 17"/>
          <p:cNvSpPr txBox="1">
            <a:spLocks noChangeArrowheads="1"/>
          </p:cNvSpPr>
          <p:nvPr/>
        </p:nvSpPr>
        <p:spPr bwMode="auto">
          <a:xfrm>
            <a:off x="3528332" y="2825096"/>
            <a:ext cx="5910262"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a:solidFill>
                  <a:srgbClr val="0000FF"/>
                </a:solidFill>
                <a:latin typeface="Times New Roman" pitchFamily="18" charset="0"/>
                <a:cs typeface="Times New Roman" pitchFamily="18" charset="0"/>
              </a:rPr>
              <a:t>thông </a:t>
            </a:r>
            <a:r>
              <a:rPr lang="en-US" altLang="en-US" sz="2800" b="1" i="1" dirty="0">
                <a:solidFill>
                  <a:srgbClr val="0000FF"/>
                </a:solidFill>
                <a:latin typeface="Times New Roman" pitchFamily="18" charset="0"/>
                <a:cs typeface="Times New Roman" pitchFamily="18" charset="0"/>
              </a:rPr>
              <a:t>minh, </a:t>
            </a:r>
            <a:r>
              <a:rPr lang="en-US" altLang="en-US" sz="2800" b="1" i="1" dirty="0" err="1">
                <a:solidFill>
                  <a:srgbClr val="0000FF"/>
                </a:solidFill>
                <a:latin typeface="Times New Roman" pitchFamily="18" charset="0"/>
                <a:cs typeface="Times New Roman" pitchFamily="18" charset="0"/>
              </a:rPr>
              <a:t>sáng</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dạ</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đần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độn</a:t>
            </a:r>
            <a:r>
              <a:rPr lang="en-US" altLang="en-US" sz="2800" b="1" i="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063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11" grpId="0"/>
      <p:bldP spid="14" grpId="0"/>
      <p:bldP spid="15" grpId="0" animBg="1"/>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542511" y="3870469"/>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5008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WordArt 4"/>
          <p:cNvSpPr>
            <a:spLocks noChangeArrowheads="1" noChangeShapeType="1" noTextEdit="1"/>
          </p:cNvSpPr>
          <p:nvPr/>
        </p:nvSpPr>
        <p:spPr bwMode="auto">
          <a:xfrm>
            <a:off x="2770642" y="2095047"/>
            <a:ext cx="6480175" cy="2263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latin typeface="Times New Roman" panose="02020603050405020304" pitchFamily="18" charset="0"/>
                <a:cs typeface="Times New Roman" panose="02020603050405020304" pitchFamily="18" charset="0"/>
              </a:rPr>
              <a:t>Trò chơi ô chữ</a:t>
            </a:r>
            <a:endParaRPr lang="en-US" sz="3600" b="1" kern="1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629230" y="406628"/>
            <a:ext cx="8385175" cy="974725"/>
          </a:xfrm>
        </p:spPr>
        <p:txBody>
          <a:bodyPr/>
          <a:lstStyle/>
          <a:p>
            <a:pPr>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Luật chơi</a:t>
            </a:r>
          </a:p>
        </p:txBody>
      </p:sp>
      <p:sp>
        <p:nvSpPr>
          <p:cNvPr id="63491" name="Rectangle 3"/>
          <p:cNvSpPr>
            <a:spLocks noGrp="1" noChangeArrowheads="1"/>
          </p:cNvSpPr>
          <p:nvPr>
            <p:ph type="body" idx="4294967295"/>
          </p:nvPr>
        </p:nvSpPr>
        <p:spPr>
          <a:xfrm>
            <a:off x="812800" y="1381353"/>
            <a:ext cx="10174514" cy="5943600"/>
          </a:xfrm>
        </p:spPr>
        <p:txBody>
          <a:bodyPr>
            <a:normAutofit/>
          </a:bodyPr>
          <a:lstStyle/>
          <a:p>
            <a:pPr algn="just">
              <a:buFontTx/>
              <a:buChar char="-"/>
              <a:defRPr/>
            </a:pPr>
            <a:r>
              <a:rPr lang="en-US" sz="2800" dirty="0">
                <a:solidFill>
                  <a:schemeClr val="tx1"/>
                </a:solidFill>
                <a:latin typeface="Times New Roman" pitchFamily="18" charset="0"/>
                <a:cs typeface="Times New Roman" pitchFamily="18" charset="0"/>
              </a:rPr>
              <a:t>Ô chữ gồm 6 hàng ngang.</a:t>
            </a:r>
          </a:p>
          <a:p>
            <a:pPr algn="just">
              <a:buFontTx/>
              <a:buChar char="-"/>
              <a:defRPr/>
            </a:pPr>
            <a:r>
              <a:rPr lang="en-US" sz="2800" dirty="0">
                <a:solidFill>
                  <a:schemeClr val="tx1"/>
                </a:solidFill>
                <a:latin typeface="Times New Roman" pitchFamily="18" charset="0"/>
                <a:cs typeface="Times New Roman" pitchFamily="18" charset="0"/>
              </a:rPr>
              <a:t>Các nhóm lần lượt chọn hàng ngang tùy ý, nghe gợi ý và trả lời (thời gian suy nghĩ là 10 giây). Trả lời đúng từ hàng ngang đạt 10 điểm. Nếu trả lời sai hoặc không trả lời được thì các nhóm còn lại giành quyền trả lời bằng cách giơ tay, trả lời đúng đạt 10 điểm.</a:t>
            </a:r>
          </a:p>
          <a:p>
            <a:pPr algn="just">
              <a:buFontTx/>
              <a:buChar char="-"/>
              <a:defRPr/>
            </a:pPr>
            <a:r>
              <a:rPr lang="en-US" sz="2800" dirty="0">
                <a:solidFill>
                  <a:schemeClr val="tx1"/>
                </a:solidFill>
                <a:latin typeface="Times New Roman" pitchFamily="18" charset="0"/>
                <a:cs typeface="Times New Roman" pitchFamily="18" charset="0"/>
              </a:rPr>
              <a:t>Sau khi trả lời hết 1 lượt, các nhóm có thể giành quyền đoán từ khóa bằng cách giơ tay. Trả lời đúng từ khóa đạt 30 điểm, trả lời sai sẽ bị dừng cuộc chơi.</a:t>
            </a:r>
          </a:p>
          <a:p>
            <a:pPr algn="just">
              <a:buFontTx/>
              <a:buChar char="-"/>
              <a:defRPr/>
            </a:pPr>
            <a:r>
              <a:rPr lang="en-US" sz="2800" dirty="0">
                <a:solidFill>
                  <a:schemeClr val="tx1"/>
                </a:solidFill>
                <a:latin typeface="Times New Roman" pitchFamily="18" charset="0"/>
                <a:cs typeface="Times New Roman" pitchFamily="18" charset="0"/>
              </a:rPr>
              <a:t>Kết thúc trò chơi, nhóm nào đạt nhiều điểm nhất thì thắng cuộc.</a:t>
            </a:r>
          </a:p>
        </p:txBody>
      </p:sp>
    </p:spTree>
    <p:extLst>
      <p:ext uri="{BB962C8B-B14F-4D97-AF65-F5344CB8AC3E}">
        <p14:creationId xmlns:p14="http://schemas.microsoft.com/office/powerpoint/2010/main" val="1826493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to="" calcmode="lin" valueType="num">
                                      <p:cBhvr>
                                        <p:cTn id="7" dur="1" fill="hold"/>
                                        <p:tgtEl>
                                          <p:spTgt spid="6349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 calcmode="lin" valueType="num">
                                      <p:cBhvr additive="base">
                                        <p:cTn id="30"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905103" y="5105400"/>
            <a:ext cx="5192191" cy="685800"/>
            <a:chOff x="1920" y="480"/>
            <a:chExt cx="2427" cy="432"/>
          </a:xfrm>
        </p:grpSpPr>
        <p:sp>
          <p:nvSpPr>
            <p:cNvPr id="26032" name="Rectangle 3"/>
            <p:cNvSpPr>
              <a:spLocks noChangeArrowheads="1"/>
            </p:cNvSpPr>
            <p:nvPr/>
          </p:nvSpPr>
          <p:spPr bwMode="auto">
            <a:xfrm>
              <a:off x="4000" y="480"/>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6033" name="Group 4"/>
            <p:cNvGrpSpPr>
              <a:grpSpLocks/>
            </p:cNvGrpSpPr>
            <p:nvPr/>
          </p:nvGrpSpPr>
          <p:grpSpPr bwMode="auto">
            <a:xfrm>
              <a:off x="2613" y="480"/>
              <a:ext cx="694" cy="432"/>
              <a:chOff x="576" y="3744"/>
              <a:chExt cx="576" cy="240"/>
            </a:xfrm>
          </p:grpSpPr>
          <p:sp>
            <p:nvSpPr>
              <p:cNvPr id="26040" name="Rectangle 5"/>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41" name="Rectangle 6"/>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6034" name="Group 7"/>
            <p:cNvGrpSpPr>
              <a:grpSpLocks/>
            </p:cNvGrpSpPr>
            <p:nvPr/>
          </p:nvGrpSpPr>
          <p:grpSpPr bwMode="auto">
            <a:xfrm>
              <a:off x="1920" y="480"/>
              <a:ext cx="693" cy="432"/>
              <a:chOff x="576" y="3744"/>
              <a:chExt cx="576" cy="240"/>
            </a:xfrm>
          </p:grpSpPr>
          <p:sp>
            <p:nvSpPr>
              <p:cNvPr id="26038" name="Rectangle 8"/>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9" name="Rectangle 9"/>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26035" name="Group 10"/>
            <p:cNvGrpSpPr>
              <a:grpSpLocks/>
            </p:cNvGrpSpPr>
            <p:nvPr/>
          </p:nvGrpSpPr>
          <p:grpSpPr bwMode="auto">
            <a:xfrm>
              <a:off x="3307" y="480"/>
              <a:ext cx="693" cy="432"/>
              <a:chOff x="576" y="3744"/>
              <a:chExt cx="576" cy="240"/>
            </a:xfrm>
          </p:grpSpPr>
          <p:sp>
            <p:nvSpPr>
              <p:cNvPr id="26036" name="Rectangle 11"/>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7" name="Rectangle 12"/>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03" name="Group 13"/>
          <p:cNvGrpSpPr>
            <a:grpSpLocks/>
          </p:cNvGrpSpPr>
          <p:nvPr/>
        </p:nvGrpSpPr>
        <p:grpSpPr bwMode="auto">
          <a:xfrm>
            <a:off x="4943203" y="4419600"/>
            <a:ext cx="5192191" cy="685800"/>
            <a:chOff x="1920" y="480"/>
            <a:chExt cx="2427" cy="432"/>
          </a:xfrm>
        </p:grpSpPr>
        <p:sp>
          <p:nvSpPr>
            <p:cNvPr id="26022" name="Rectangle 14"/>
            <p:cNvSpPr>
              <a:spLocks noChangeArrowheads="1"/>
            </p:cNvSpPr>
            <p:nvPr/>
          </p:nvSpPr>
          <p:spPr bwMode="auto">
            <a:xfrm>
              <a:off x="4000" y="480"/>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6023" name="Group 15"/>
            <p:cNvGrpSpPr>
              <a:grpSpLocks/>
            </p:cNvGrpSpPr>
            <p:nvPr/>
          </p:nvGrpSpPr>
          <p:grpSpPr bwMode="auto">
            <a:xfrm>
              <a:off x="2613" y="480"/>
              <a:ext cx="694" cy="432"/>
              <a:chOff x="576" y="3744"/>
              <a:chExt cx="576" cy="240"/>
            </a:xfrm>
          </p:grpSpPr>
          <p:sp>
            <p:nvSpPr>
              <p:cNvPr id="26030" name="Rectangle 16"/>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1" name="Rectangle 1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6024" name="Group 18"/>
            <p:cNvGrpSpPr>
              <a:grpSpLocks/>
            </p:cNvGrpSpPr>
            <p:nvPr/>
          </p:nvGrpSpPr>
          <p:grpSpPr bwMode="auto">
            <a:xfrm>
              <a:off x="1920" y="480"/>
              <a:ext cx="693" cy="432"/>
              <a:chOff x="576" y="3744"/>
              <a:chExt cx="576" cy="240"/>
            </a:xfrm>
          </p:grpSpPr>
          <p:sp>
            <p:nvSpPr>
              <p:cNvPr id="26028" name="Rectangle 1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29" name="Rectangle 2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26025" name="Group 21"/>
            <p:cNvGrpSpPr>
              <a:grpSpLocks/>
            </p:cNvGrpSpPr>
            <p:nvPr/>
          </p:nvGrpSpPr>
          <p:grpSpPr bwMode="auto">
            <a:xfrm>
              <a:off x="3307" y="480"/>
              <a:ext cx="693" cy="432"/>
              <a:chOff x="576" y="3744"/>
              <a:chExt cx="576" cy="240"/>
            </a:xfrm>
          </p:grpSpPr>
          <p:sp>
            <p:nvSpPr>
              <p:cNvPr id="26026" name="Rectangle 2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27" name="Rectangle 2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sp>
        <p:nvSpPr>
          <p:cNvPr id="25604" name="Rectangle 24"/>
          <p:cNvSpPr>
            <a:spLocks noGrp="1" noRot="1" noChangeArrowheads="1"/>
          </p:cNvSpPr>
          <p:nvPr>
            <p:ph type="title"/>
          </p:nvPr>
        </p:nvSpPr>
        <p:spPr>
          <a:xfrm>
            <a:off x="-441959" y="982132"/>
            <a:ext cx="12938755" cy="1303867"/>
          </a:xfrm>
        </p:spPr>
        <p:txBody>
          <a:bodyPr/>
          <a:lstStyle/>
          <a:p>
            <a:endParaRPr lang="vi-VN" altLang="en-US">
              <a:latin typeface="Times New Roman" panose="02020603050405020304" pitchFamily="18" charset="0"/>
              <a:cs typeface="Times New Roman" panose="02020603050405020304" pitchFamily="18" charset="0"/>
            </a:endParaRPr>
          </a:p>
        </p:txBody>
      </p:sp>
      <p:sp>
        <p:nvSpPr>
          <p:cNvPr id="25605" name="Rectangle 25"/>
          <p:cNvSpPr>
            <a:spLocks noGrp="1" noRot="1" noChangeArrowheads="1"/>
          </p:cNvSpPr>
          <p:nvPr>
            <p:ph type="body" idx="1"/>
          </p:nvPr>
        </p:nvSpPr>
        <p:spPr>
          <a:xfrm>
            <a:off x="-441960" y="2556932"/>
            <a:ext cx="12938755" cy="3318936"/>
          </a:xfrm>
        </p:spPr>
        <p:txBody>
          <a:bodyPr/>
          <a:lstStyle/>
          <a:p>
            <a:endParaRPr lang="vi-VN" altLang="en-US">
              <a:latin typeface="Times New Roman" panose="02020603050405020304" pitchFamily="18" charset="0"/>
              <a:cs typeface="Times New Roman" panose="02020603050405020304" pitchFamily="18" charset="0"/>
            </a:endParaRPr>
          </a:p>
        </p:txBody>
      </p:sp>
      <p:grpSp>
        <p:nvGrpSpPr>
          <p:cNvPr id="25606" name="Group 26"/>
          <p:cNvGrpSpPr>
            <a:grpSpLocks/>
          </p:cNvGrpSpPr>
          <p:nvPr/>
        </p:nvGrpSpPr>
        <p:grpSpPr bwMode="auto">
          <a:xfrm>
            <a:off x="-56581" y="152400"/>
            <a:ext cx="12322629" cy="6858000"/>
            <a:chOff x="0" y="0"/>
            <a:chExt cx="5760" cy="4320"/>
          </a:xfrm>
        </p:grpSpPr>
        <p:pic>
          <p:nvPicPr>
            <p:cNvPr id="2573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740" name="Group 28"/>
            <p:cNvGrpSpPr>
              <a:grpSpLocks/>
            </p:cNvGrpSpPr>
            <p:nvPr/>
          </p:nvGrpSpPr>
          <p:grpSpPr bwMode="auto">
            <a:xfrm>
              <a:off x="96" y="3272"/>
              <a:ext cx="859" cy="952"/>
              <a:chOff x="2794" y="2160"/>
              <a:chExt cx="1154" cy="1279"/>
            </a:xfrm>
          </p:grpSpPr>
          <p:sp>
            <p:nvSpPr>
              <p:cNvPr id="25882" name="AutoShape 29"/>
              <p:cNvSpPr>
                <a:spLocks noChangeAspect="1" noChangeArrowheads="1" noTextEdit="1"/>
              </p:cNvSpPr>
              <p:nvPr/>
            </p:nvSpPr>
            <p:spPr bwMode="auto">
              <a:xfrm>
                <a:off x="2832" y="2160"/>
                <a:ext cx="111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83" name="Freeform 30"/>
              <p:cNvSpPr>
                <a:spLocks/>
              </p:cNvSpPr>
              <p:nvPr/>
            </p:nvSpPr>
            <p:spPr bwMode="auto">
              <a:xfrm>
                <a:off x="2912" y="2780"/>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4" name="Freeform 31"/>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5" name="Freeform 32"/>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6" name="Freeform 33"/>
              <p:cNvSpPr>
                <a:spLocks/>
              </p:cNvSpPr>
              <p:nvPr/>
            </p:nvSpPr>
            <p:spPr bwMode="auto">
              <a:xfrm>
                <a:off x="2821" y="2718"/>
                <a:ext cx="89" cy="73"/>
              </a:xfrm>
              <a:custGeom>
                <a:avLst/>
                <a:gdLst>
                  <a:gd name="T0" fmla="*/ 2 w 177"/>
                  <a:gd name="T1" fmla="*/ 2 h 146"/>
                  <a:gd name="T2" fmla="*/ 2 w 177"/>
                  <a:gd name="T3" fmla="*/ 1 h 146"/>
                  <a:gd name="T4" fmla="*/ 2 w 177"/>
                  <a:gd name="T5" fmla="*/ 1 h 146"/>
                  <a:gd name="T6" fmla="*/ 2 w 177"/>
                  <a:gd name="T7" fmla="*/ 1 h 146"/>
                  <a:gd name="T8" fmla="*/ 2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2 h 146"/>
                  <a:gd name="T34" fmla="*/ 1 w 177"/>
                  <a:gd name="T35" fmla="*/ 2 h 146"/>
                  <a:gd name="T36" fmla="*/ 1 w 177"/>
                  <a:gd name="T37" fmla="*/ 2 h 146"/>
                  <a:gd name="T38" fmla="*/ 1 w 177"/>
                  <a:gd name="T39" fmla="*/ 2 h 146"/>
                  <a:gd name="T40" fmla="*/ 1 w 177"/>
                  <a:gd name="T41" fmla="*/ 2 h 146"/>
                  <a:gd name="T42" fmla="*/ 2 w 177"/>
                  <a:gd name="T43" fmla="*/ 2 h 146"/>
                  <a:gd name="T44" fmla="*/ 2 w 177"/>
                  <a:gd name="T45" fmla="*/ 2 h 146"/>
                  <a:gd name="T46" fmla="*/ 2 w 177"/>
                  <a:gd name="T47" fmla="*/ 2 h 146"/>
                  <a:gd name="T48" fmla="*/ 2 w 177"/>
                  <a:gd name="T49" fmla="*/ 2 h 146"/>
                  <a:gd name="T50" fmla="*/ 2 w 177"/>
                  <a:gd name="T51" fmla="*/ 2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7" name="Freeform 34"/>
              <p:cNvSpPr>
                <a:spLocks/>
              </p:cNvSpPr>
              <p:nvPr/>
            </p:nvSpPr>
            <p:spPr bwMode="auto">
              <a:xfrm>
                <a:off x="2821" y="2800"/>
                <a:ext cx="89" cy="71"/>
              </a:xfrm>
              <a:custGeom>
                <a:avLst/>
                <a:gdLst>
                  <a:gd name="T0" fmla="*/ 2 w 178"/>
                  <a:gd name="T1" fmla="*/ 0 h 143"/>
                  <a:gd name="T2" fmla="*/ 2 w 178"/>
                  <a:gd name="T3" fmla="*/ 0 h 143"/>
                  <a:gd name="T4" fmla="*/ 2 w 178"/>
                  <a:gd name="T5" fmla="*/ 0 h 143"/>
                  <a:gd name="T6" fmla="*/ 2 w 178"/>
                  <a:gd name="T7" fmla="*/ 0 h 143"/>
                  <a:gd name="T8" fmla="*/ 2 w 178"/>
                  <a:gd name="T9" fmla="*/ 0 h 143"/>
                  <a:gd name="T10" fmla="*/ 2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1 h 143"/>
                  <a:gd name="T38" fmla="*/ 1 w 178"/>
                  <a:gd name="T39" fmla="*/ 1 h 143"/>
                  <a:gd name="T40" fmla="*/ 1 w 178"/>
                  <a:gd name="T41" fmla="*/ 1 h 143"/>
                  <a:gd name="T42" fmla="*/ 1 w 178"/>
                  <a:gd name="T43" fmla="*/ 0 h 143"/>
                  <a:gd name="T44" fmla="*/ 2 w 178"/>
                  <a:gd name="T45" fmla="*/ 0 h 143"/>
                  <a:gd name="T46" fmla="*/ 2 w 178"/>
                  <a:gd name="T47" fmla="*/ 0 h 143"/>
                  <a:gd name="T48" fmla="*/ 2 w 178"/>
                  <a:gd name="T49" fmla="*/ 0 h 143"/>
                  <a:gd name="T50" fmla="*/ 2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8" name="Freeform 35"/>
              <p:cNvSpPr>
                <a:spLocks/>
              </p:cNvSpPr>
              <p:nvPr/>
            </p:nvSpPr>
            <p:spPr bwMode="auto">
              <a:xfrm>
                <a:off x="2894" y="2818"/>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1 h 181"/>
                  <a:gd name="T16" fmla="*/ 1 w 132"/>
                  <a:gd name="T17" fmla="*/ 1 h 181"/>
                  <a:gd name="T18" fmla="*/ 1 w 132"/>
                  <a:gd name="T19" fmla="*/ 1 h 181"/>
                  <a:gd name="T20" fmla="*/ 1 w 132"/>
                  <a:gd name="T21" fmla="*/ 1 h 181"/>
                  <a:gd name="T22" fmla="*/ 1 w 132"/>
                  <a:gd name="T23" fmla="*/ 1 h 181"/>
                  <a:gd name="T24" fmla="*/ 2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9" name="Freeform 36"/>
              <p:cNvSpPr>
                <a:spLocks/>
              </p:cNvSpPr>
              <p:nvPr/>
            </p:nvSpPr>
            <p:spPr bwMode="auto">
              <a:xfrm>
                <a:off x="2944" y="2799"/>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2 h 144"/>
                  <a:gd name="T14" fmla="*/ 0 w 177"/>
                  <a:gd name="T15" fmla="*/ 2 h 144"/>
                  <a:gd name="T16" fmla="*/ 1 w 177"/>
                  <a:gd name="T17" fmla="*/ 2 h 144"/>
                  <a:gd name="T18" fmla="*/ 1 w 177"/>
                  <a:gd name="T19" fmla="*/ 1 h 144"/>
                  <a:gd name="T20" fmla="*/ 1 w 177"/>
                  <a:gd name="T21" fmla="*/ 1 h 144"/>
                  <a:gd name="T22" fmla="*/ 1 w 177"/>
                  <a:gd name="T23" fmla="*/ 1 h 144"/>
                  <a:gd name="T24" fmla="*/ 1 w 177"/>
                  <a:gd name="T25" fmla="*/ 1 h 144"/>
                  <a:gd name="T26" fmla="*/ 1 w 177"/>
                  <a:gd name="T27" fmla="*/ 1 h 144"/>
                  <a:gd name="T28" fmla="*/ 1 w 177"/>
                  <a:gd name="T29" fmla="*/ 1 h 144"/>
                  <a:gd name="T30" fmla="*/ 1 w 177"/>
                  <a:gd name="T31" fmla="*/ 1 h 144"/>
                  <a:gd name="T32" fmla="*/ 1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0" name="Freeform 37"/>
              <p:cNvSpPr>
                <a:spLocks/>
              </p:cNvSpPr>
              <p:nvPr/>
            </p:nvSpPr>
            <p:spPr bwMode="auto">
              <a:xfrm>
                <a:off x="2943" y="2718"/>
                <a:ext cx="90" cy="72"/>
              </a:xfrm>
              <a:custGeom>
                <a:avLst/>
                <a:gdLst>
                  <a:gd name="T0" fmla="*/ 0 w 180"/>
                  <a:gd name="T1" fmla="*/ 1 h 143"/>
                  <a:gd name="T2" fmla="*/ 1 w 180"/>
                  <a:gd name="T3" fmla="*/ 2 h 143"/>
                  <a:gd name="T4" fmla="*/ 1 w 180"/>
                  <a:gd name="T5" fmla="*/ 2 h 143"/>
                  <a:gd name="T6" fmla="*/ 1 w 180"/>
                  <a:gd name="T7" fmla="*/ 2 h 143"/>
                  <a:gd name="T8" fmla="*/ 1 w 180"/>
                  <a:gd name="T9" fmla="*/ 2 h 143"/>
                  <a:gd name="T10" fmla="*/ 1 w 180"/>
                  <a:gd name="T11" fmla="*/ 2 h 143"/>
                  <a:gd name="T12" fmla="*/ 1 w 180"/>
                  <a:gd name="T13" fmla="*/ 2 h 143"/>
                  <a:gd name="T14" fmla="*/ 1 w 180"/>
                  <a:gd name="T15" fmla="*/ 2 h 143"/>
                  <a:gd name="T16" fmla="*/ 1 w 180"/>
                  <a:gd name="T17" fmla="*/ 2 h 143"/>
                  <a:gd name="T18" fmla="*/ 1 w 180"/>
                  <a:gd name="T19" fmla="*/ 2 h 143"/>
                  <a:gd name="T20" fmla="*/ 2 w 180"/>
                  <a:gd name="T21" fmla="*/ 2 h 143"/>
                  <a:gd name="T22" fmla="*/ 2 w 180"/>
                  <a:gd name="T23" fmla="*/ 1 h 143"/>
                  <a:gd name="T24" fmla="*/ 2 w 180"/>
                  <a:gd name="T25" fmla="*/ 1 h 143"/>
                  <a:gd name="T26" fmla="*/ 2 w 180"/>
                  <a:gd name="T27" fmla="*/ 1 h 143"/>
                  <a:gd name="T28" fmla="*/ 2 w 180"/>
                  <a:gd name="T29" fmla="*/ 1 h 143"/>
                  <a:gd name="T30" fmla="*/ 2 w 180"/>
                  <a:gd name="T31" fmla="*/ 1 h 143"/>
                  <a:gd name="T32" fmla="*/ 2 w 180"/>
                  <a:gd name="T33" fmla="*/ 1 h 143"/>
                  <a:gd name="T34" fmla="*/ 2 w 180"/>
                  <a:gd name="T35" fmla="*/ 1 h 143"/>
                  <a:gd name="T36" fmla="*/ 2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1" name="Freeform 38"/>
              <p:cNvSpPr>
                <a:spLocks/>
              </p:cNvSpPr>
              <p:nvPr/>
            </p:nvSpPr>
            <p:spPr bwMode="auto">
              <a:xfrm>
                <a:off x="3116" y="2261"/>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2" name="Freeform 39"/>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3" name="Freeform 40"/>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4" name="Freeform 41"/>
              <p:cNvSpPr>
                <a:spLocks/>
              </p:cNvSpPr>
              <p:nvPr/>
            </p:nvSpPr>
            <p:spPr bwMode="auto">
              <a:xfrm>
                <a:off x="3080" y="2236"/>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5" name="Freeform 42"/>
              <p:cNvSpPr>
                <a:spLocks/>
              </p:cNvSpPr>
              <p:nvPr/>
            </p:nvSpPr>
            <p:spPr bwMode="auto">
              <a:xfrm>
                <a:off x="3080" y="2269"/>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6" name="Freeform 43"/>
              <p:cNvSpPr>
                <a:spLocks/>
              </p:cNvSpPr>
              <p:nvPr/>
            </p:nvSpPr>
            <p:spPr bwMode="auto">
              <a:xfrm>
                <a:off x="3109" y="22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7" name="Freeform 44"/>
              <p:cNvSpPr>
                <a:spLocks/>
              </p:cNvSpPr>
              <p:nvPr/>
            </p:nvSpPr>
            <p:spPr bwMode="auto">
              <a:xfrm>
                <a:off x="3129" y="2269"/>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8" name="Freeform 45"/>
              <p:cNvSpPr>
                <a:spLocks/>
              </p:cNvSpPr>
              <p:nvPr/>
            </p:nvSpPr>
            <p:spPr bwMode="auto">
              <a:xfrm>
                <a:off x="3129" y="223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9" name="Freeform 46"/>
              <p:cNvSpPr>
                <a:spLocks/>
              </p:cNvSpPr>
              <p:nvPr/>
            </p:nvSpPr>
            <p:spPr bwMode="auto">
              <a:xfrm>
                <a:off x="3830" y="3106"/>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0" name="Freeform 47"/>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1" name="Freeform 48"/>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2" name="Freeform 49"/>
              <p:cNvSpPr>
                <a:spLocks/>
              </p:cNvSpPr>
              <p:nvPr/>
            </p:nvSpPr>
            <p:spPr bwMode="auto">
              <a:xfrm>
                <a:off x="3793" y="3081"/>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3" name="Freeform 50"/>
              <p:cNvSpPr>
                <a:spLocks/>
              </p:cNvSpPr>
              <p:nvPr/>
            </p:nvSpPr>
            <p:spPr bwMode="auto">
              <a:xfrm>
                <a:off x="3793" y="3114"/>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4" name="Freeform 51"/>
              <p:cNvSpPr>
                <a:spLocks/>
              </p:cNvSpPr>
              <p:nvPr/>
            </p:nvSpPr>
            <p:spPr bwMode="auto">
              <a:xfrm>
                <a:off x="3823" y="3121"/>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5" name="Freeform 52"/>
              <p:cNvSpPr>
                <a:spLocks/>
              </p:cNvSpPr>
              <p:nvPr/>
            </p:nvSpPr>
            <p:spPr bwMode="auto">
              <a:xfrm>
                <a:off x="3843" y="3114"/>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6" name="Freeform 53"/>
              <p:cNvSpPr>
                <a:spLocks/>
              </p:cNvSpPr>
              <p:nvPr/>
            </p:nvSpPr>
            <p:spPr bwMode="auto">
              <a:xfrm>
                <a:off x="3842" y="3081"/>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7" name="Freeform 54"/>
              <p:cNvSpPr>
                <a:spLocks/>
              </p:cNvSpPr>
              <p:nvPr/>
            </p:nvSpPr>
            <p:spPr bwMode="auto">
              <a:xfrm>
                <a:off x="3134" y="3087"/>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8" name="Freeform 55"/>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9" name="Freeform 56"/>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0" name="Freeform 57"/>
              <p:cNvSpPr>
                <a:spLocks/>
              </p:cNvSpPr>
              <p:nvPr/>
            </p:nvSpPr>
            <p:spPr bwMode="auto">
              <a:xfrm>
                <a:off x="3097" y="3063"/>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1" name="Freeform 58"/>
              <p:cNvSpPr>
                <a:spLocks/>
              </p:cNvSpPr>
              <p:nvPr/>
            </p:nvSpPr>
            <p:spPr bwMode="auto">
              <a:xfrm>
                <a:off x="3097" y="3095"/>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2" name="Freeform 59"/>
              <p:cNvSpPr>
                <a:spLocks/>
              </p:cNvSpPr>
              <p:nvPr/>
            </p:nvSpPr>
            <p:spPr bwMode="auto">
              <a:xfrm>
                <a:off x="3126" y="3102"/>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3" name="Freeform 60"/>
              <p:cNvSpPr>
                <a:spLocks/>
              </p:cNvSpPr>
              <p:nvPr/>
            </p:nvSpPr>
            <p:spPr bwMode="auto">
              <a:xfrm>
                <a:off x="3146" y="3095"/>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4" name="Freeform 61"/>
              <p:cNvSpPr>
                <a:spLocks/>
              </p:cNvSpPr>
              <p:nvPr/>
            </p:nvSpPr>
            <p:spPr bwMode="auto">
              <a:xfrm>
                <a:off x="3146" y="3062"/>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5" name="Freeform 62"/>
              <p:cNvSpPr>
                <a:spLocks/>
              </p:cNvSpPr>
              <p:nvPr/>
            </p:nvSpPr>
            <p:spPr bwMode="auto">
              <a:xfrm>
                <a:off x="2933" y="2482"/>
                <a:ext cx="72" cy="84"/>
              </a:xfrm>
              <a:custGeom>
                <a:avLst/>
                <a:gdLst>
                  <a:gd name="T0" fmla="*/ 2 w 144"/>
                  <a:gd name="T1" fmla="*/ 0 h 167"/>
                  <a:gd name="T2" fmla="*/ 2 w 144"/>
                  <a:gd name="T3" fmla="*/ 1 h 167"/>
                  <a:gd name="T4" fmla="*/ 2 w 144"/>
                  <a:gd name="T5" fmla="*/ 1 h 167"/>
                  <a:gd name="T6" fmla="*/ 2 w 144"/>
                  <a:gd name="T7" fmla="*/ 1 h 167"/>
                  <a:gd name="T8" fmla="*/ 1 w 144"/>
                  <a:gd name="T9" fmla="*/ 1 h 167"/>
                  <a:gd name="T10" fmla="*/ 1 w 144"/>
                  <a:gd name="T11" fmla="*/ 2 h 167"/>
                  <a:gd name="T12" fmla="*/ 1 w 144"/>
                  <a:gd name="T13" fmla="*/ 2 h 167"/>
                  <a:gd name="T14" fmla="*/ 1 w 144"/>
                  <a:gd name="T15" fmla="*/ 2 h 167"/>
                  <a:gd name="T16" fmla="*/ 1 w 144"/>
                  <a:gd name="T17" fmla="*/ 2 h 167"/>
                  <a:gd name="T18" fmla="*/ 1 w 144"/>
                  <a:gd name="T19" fmla="*/ 2 h 167"/>
                  <a:gd name="T20" fmla="*/ 1 w 144"/>
                  <a:gd name="T21" fmla="*/ 2 h 167"/>
                  <a:gd name="T22" fmla="*/ 0 w 144"/>
                  <a:gd name="T23" fmla="*/ 2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2 w 144"/>
                  <a:gd name="T43" fmla="*/ 1 h 167"/>
                  <a:gd name="T44" fmla="*/ 2 w 144"/>
                  <a:gd name="T45" fmla="*/ 1 h 167"/>
                  <a:gd name="T46" fmla="*/ 2 w 144"/>
                  <a:gd name="T47" fmla="*/ 1 h 167"/>
                  <a:gd name="T48" fmla="*/ 2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6" name="Freeform 63"/>
              <p:cNvSpPr>
                <a:spLocks/>
              </p:cNvSpPr>
              <p:nvPr/>
            </p:nvSpPr>
            <p:spPr bwMode="auto">
              <a:xfrm>
                <a:off x="2898" y="2478"/>
                <a:ext cx="102" cy="40"/>
              </a:xfrm>
              <a:custGeom>
                <a:avLst/>
                <a:gdLst>
                  <a:gd name="T0" fmla="*/ 2 w 204"/>
                  <a:gd name="T1" fmla="*/ 0 h 82"/>
                  <a:gd name="T2" fmla="*/ 2 w 204"/>
                  <a:gd name="T3" fmla="*/ 0 h 82"/>
                  <a:gd name="T4" fmla="*/ 2 w 204"/>
                  <a:gd name="T5" fmla="*/ 0 h 82"/>
                  <a:gd name="T6" fmla="*/ 2 w 204"/>
                  <a:gd name="T7" fmla="*/ 0 h 82"/>
                  <a:gd name="T8" fmla="*/ 2 w 204"/>
                  <a:gd name="T9" fmla="*/ 0 h 82"/>
                  <a:gd name="T10" fmla="*/ 2 w 204"/>
                  <a:gd name="T11" fmla="*/ 0 h 82"/>
                  <a:gd name="T12" fmla="*/ 2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2 w 204"/>
                  <a:gd name="T55" fmla="*/ 0 h 82"/>
                  <a:gd name="T56" fmla="*/ 2 w 204"/>
                  <a:gd name="T57" fmla="*/ 0 h 82"/>
                  <a:gd name="T58" fmla="*/ 2 w 204"/>
                  <a:gd name="T59" fmla="*/ 0 h 82"/>
                  <a:gd name="T60" fmla="*/ 2 w 204"/>
                  <a:gd name="T61" fmla="*/ 0 h 82"/>
                  <a:gd name="T62" fmla="*/ 2 w 204"/>
                  <a:gd name="T63" fmla="*/ 0 h 82"/>
                  <a:gd name="T64" fmla="*/ 2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7" name="Freeform 64"/>
              <p:cNvSpPr>
                <a:spLocks/>
              </p:cNvSpPr>
              <p:nvPr/>
            </p:nvSpPr>
            <p:spPr bwMode="auto">
              <a:xfrm>
                <a:off x="2996" y="2482"/>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2 h 208"/>
                  <a:gd name="T14" fmla="*/ 1 w 84"/>
                  <a:gd name="T15" fmla="*/ 2 h 208"/>
                  <a:gd name="T16" fmla="*/ 1 w 84"/>
                  <a:gd name="T17" fmla="*/ 2 h 208"/>
                  <a:gd name="T18" fmla="*/ 1 w 84"/>
                  <a:gd name="T19" fmla="*/ 2 h 208"/>
                  <a:gd name="T20" fmla="*/ 1 w 84"/>
                  <a:gd name="T21" fmla="*/ 2 h 208"/>
                  <a:gd name="T22" fmla="*/ 1 w 84"/>
                  <a:gd name="T23" fmla="*/ 2 h 208"/>
                  <a:gd name="T24" fmla="*/ 1 w 84"/>
                  <a:gd name="T25" fmla="*/ 2 h 208"/>
                  <a:gd name="T26" fmla="*/ 0 w 84"/>
                  <a:gd name="T27" fmla="*/ 2 h 208"/>
                  <a:gd name="T28" fmla="*/ 1 w 84"/>
                  <a:gd name="T29" fmla="*/ 2 h 208"/>
                  <a:gd name="T30" fmla="*/ 1 w 84"/>
                  <a:gd name="T31" fmla="*/ 2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8" name="Freeform 65"/>
              <p:cNvSpPr>
                <a:spLocks/>
              </p:cNvSpPr>
              <p:nvPr/>
            </p:nvSpPr>
            <p:spPr bwMode="auto">
              <a:xfrm>
                <a:off x="3013" y="2479"/>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2 w 144"/>
                  <a:gd name="T13" fmla="*/ 0 h 170"/>
                  <a:gd name="T14" fmla="*/ 2 w 144"/>
                  <a:gd name="T15" fmla="*/ 0 h 170"/>
                  <a:gd name="T16" fmla="*/ 2 w 144"/>
                  <a:gd name="T17" fmla="*/ 1 h 170"/>
                  <a:gd name="T18" fmla="*/ 2 w 144"/>
                  <a:gd name="T19" fmla="*/ 1 h 170"/>
                  <a:gd name="T20" fmla="*/ 1 w 144"/>
                  <a:gd name="T21" fmla="*/ 1 h 170"/>
                  <a:gd name="T22" fmla="*/ 1 w 144"/>
                  <a:gd name="T23" fmla="*/ 1 h 170"/>
                  <a:gd name="T24" fmla="*/ 1 w 144"/>
                  <a:gd name="T25" fmla="*/ 1 h 170"/>
                  <a:gd name="T26" fmla="*/ 1 w 144"/>
                  <a:gd name="T27" fmla="*/ 1 h 170"/>
                  <a:gd name="T28" fmla="*/ 1 w 144"/>
                  <a:gd name="T29" fmla="*/ 1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9" name="Freeform 66"/>
              <p:cNvSpPr>
                <a:spLocks/>
              </p:cNvSpPr>
              <p:nvPr/>
            </p:nvSpPr>
            <p:spPr bwMode="auto">
              <a:xfrm>
                <a:off x="3020" y="2460"/>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1 w 199"/>
                  <a:gd name="T19" fmla="*/ 0 h 103"/>
                  <a:gd name="T20" fmla="*/ 1 w 199"/>
                  <a:gd name="T21" fmla="*/ 0 h 103"/>
                  <a:gd name="T22" fmla="*/ 1 w 199"/>
                  <a:gd name="T23" fmla="*/ 0 h 103"/>
                  <a:gd name="T24" fmla="*/ 1 w 199"/>
                  <a:gd name="T25" fmla="*/ 0 h 103"/>
                  <a:gd name="T26" fmla="*/ 1 w 199"/>
                  <a:gd name="T27" fmla="*/ 0 h 103"/>
                  <a:gd name="T28" fmla="*/ 1 w 199"/>
                  <a:gd name="T29" fmla="*/ 0 h 103"/>
                  <a:gd name="T30" fmla="*/ 1 w 199"/>
                  <a:gd name="T31" fmla="*/ 0 h 103"/>
                  <a:gd name="T32" fmla="*/ 1 w 199"/>
                  <a:gd name="T33" fmla="*/ 0 h 103"/>
                  <a:gd name="T34" fmla="*/ 1 w 199"/>
                  <a:gd name="T35" fmla="*/ 0 h 103"/>
                  <a:gd name="T36" fmla="*/ 1 w 199"/>
                  <a:gd name="T37" fmla="*/ 0 h 103"/>
                  <a:gd name="T38" fmla="*/ 1 w 199"/>
                  <a:gd name="T39" fmla="*/ 0 h 103"/>
                  <a:gd name="T40" fmla="*/ 1 w 199"/>
                  <a:gd name="T41" fmla="*/ 0 h 103"/>
                  <a:gd name="T42" fmla="*/ 1 w 199"/>
                  <a:gd name="T43" fmla="*/ 0 h 103"/>
                  <a:gd name="T44" fmla="*/ 1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0" name="Freeform 67"/>
              <p:cNvSpPr>
                <a:spLocks/>
              </p:cNvSpPr>
              <p:nvPr/>
            </p:nvSpPr>
            <p:spPr bwMode="auto">
              <a:xfrm>
                <a:off x="3093" y="3326"/>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2 h 195"/>
                  <a:gd name="T12" fmla="*/ 0 w 107"/>
                  <a:gd name="T13" fmla="*/ 2 h 195"/>
                  <a:gd name="T14" fmla="*/ 0 w 107"/>
                  <a:gd name="T15" fmla="*/ 2 h 195"/>
                  <a:gd name="T16" fmla="*/ 0 w 107"/>
                  <a:gd name="T17" fmla="*/ 2 h 195"/>
                  <a:gd name="T18" fmla="*/ 0 w 107"/>
                  <a:gd name="T19" fmla="*/ 2 h 195"/>
                  <a:gd name="T20" fmla="*/ 0 w 107"/>
                  <a:gd name="T21" fmla="*/ 2 h 195"/>
                  <a:gd name="T22" fmla="*/ 0 w 107"/>
                  <a:gd name="T23" fmla="*/ 2 h 195"/>
                  <a:gd name="T24" fmla="*/ 0 w 107"/>
                  <a:gd name="T25" fmla="*/ 2 h 195"/>
                  <a:gd name="T26" fmla="*/ 0 w 107"/>
                  <a:gd name="T27" fmla="*/ 2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1" name="Freeform 68"/>
              <p:cNvSpPr>
                <a:spLocks/>
              </p:cNvSpPr>
              <p:nvPr/>
            </p:nvSpPr>
            <p:spPr bwMode="auto">
              <a:xfrm>
                <a:off x="3043" y="3323"/>
                <a:ext cx="91" cy="63"/>
              </a:xfrm>
              <a:custGeom>
                <a:avLst/>
                <a:gdLst>
                  <a:gd name="T0" fmla="*/ 1 w 183"/>
                  <a:gd name="T1" fmla="*/ 0 h 126"/>
                  <a:gd name="T2" fmla="*/ 1 w 183"/>
                  <a:gd name="T3" fmla="*/ 1 h 126"/>
                  <a:gd name="T4" fmla="*/ 1 w 183"/>
                  <a:gd name="T5" fmla="*/ 1 h 126"/>
                  <a:gd name="T6" fmla="*/ 1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1 w 183"/>
                  <a:gd name="T39" fmla="*/ 1 h 126"/>
                  <a:gd name="T40" fmla="*/ 1 w 183"/>
                  <a:gd name="T41" fmla="*/ 1 h 126"/>
                  <a:gd name="T42" fmla="*/ 1 w 183"/>
                  <a:gd name="T43" fmla="*/ 1 h 126"/>
                  <a:gd name="T44" fmla="*/ 1 w 183"/>
                  <a:gd name="T45" fmla="*/ 1 h 126"/>
                  <a:gd name="T46" fmla="*/ 1 w 183"/>
                  <a:gd name="T47" fmla="*/ 1 h 126"/>
                  <a:gd name="T48" fmla="*/ 1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2" name="Freeform 69"/>
              <p:cNvSpPr>
                <a:spLocks/>
              </p:cNvSpPr>
              <p:nvPr/>
            </p:nvSpPr>
            <p:spPr bwMode="auto">
              <a:xfrm>
                <a:off x="3143" y="3325"/>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1 h 197"/>
                  <a:gd name="T14" fmla="*/ 1 w 102"/>
                  <a:gd name="T15" fmla="*/ 1 h 197"/>
                  <a:gd name="T16" fmla="*/ 1 w 102"/>
                  <a:gd name="T17" fmla="*/ 1 h 197"/>
                  <a:gd name="T18" fmla="*/ 1 w 102"/>
                  <a:gd name="T19" fmla="*/ 1 h 197"/>
                  <a:gd name="T20" fmla="*/ 1 w 102"/>
                  <a:gd name="T21" fmla="*/ 1 h 197"/>
                  <a:gd name="T22" fmla="*/ 1 w 102"/>
                  <a:gd name="T23" fmla="*/ 1 h 197"/>
                  <a:gd name="T24" fmla="*/ 1 w 102"/>
                  <a:gd name="T25" fmla="*/ 1 h 197"/>
                  <a:gd name="T26" fmla="*/ 1 w 102"/>
                  <a:gd name="T27" fmla="*/ 1 h 197"/>
                  <a:gd name="T28" fmla="*/ 1 w 102"/>
                  <a:gd name="T29" fmla="*/ 1 h 197"/>
                  <a:gd name="T30" fmla="*/ 1 w 102"/>
                  <a:gd name="T31" fmla="*/ 1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3" name="Freeform 70"/>
              <p:cNvSpPr>
                <a:spLocks/>
              </p:cNvSpPr>
              <p:nvPr/>
            </p:nvSpPr>
            <p:spPr bwMode="auto">
              <a:xfrm>
                <a:off x="3146" y="3319"/>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2 w 180"/>
                  <a:gd name="T11" fmla="*/ 0 h 129"/>
                  <a:gd name="T12" fmla="*/ 2 w 180"/>
                  <a:gd name="T13" fmla="*/ 0 h 129"/>
                  <a:gd name="T14" fmla="*/ 2 w 180"/>
                  <a:gd name="T15" fmla="*/ 0 h 129"/>
                  <a:gd name="T16" fmla="*/ 2 w 180"/>
                  <a:gd name="T17" fmla="*/ 0 h 129"/>
                  <a:gd name="T18" fmla="*/ 2 w 180"/>
                  <a:gd name="T19" fmla="*/ 0 h 129"/>
                  <a:gd name="T20" fmla="*/ 2 w 180"/>
                  <a:gd name="T21" fmla="*/ 0 h 129"/>
                  <a:gd name="T22" fmla="*/ 2 w 180"/>
                  <a:gd name="T23" fmla="*/ 1 h 129"/>
                  <a:gd name="T24" fmla="*/ 2 w 180"/>
                  <a:gd name="T25" fmla="*/ 1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4" name="Freeform 71"/>
              <p:cNvSpPr>
                <a:spLocks/>
              </p:cNvSpPr>
              <p:nvPr/>
            </p:nvSpPr>
            <p:spPr bwMode="auto">
              <a:xfrm>
                <a:off x="3150" y="3281"/>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2 w 206"/>
                  <a:gd name="T21" fmla="*/ 0 h 85"/>
                  <a:gd name="T22" fmla="*/ 2 w 206"/>
                  <a:gd name="T23" fmla="*/ 0 h 85"/>
                  <a:gd name="T24" fmla="*/ 2 w 206"/>
                  <a:gd name="T25" fmla="*/ 0 h 85"/>
                  <a:gd name="T26" fmla="*/ 2 w 206"/>
                  <a:gd name="T27" fmla="*/ 0 h 85"/>
                  <a:gd name="T28" fmla="*/ 2 w 206"/>
                  <a:gd name="T29" fmla="*/ 0 h 85"/>
                  <a:gd name="T30" fmla="*/ 2 w 206"/>
                  <a:gd name="T31" fmla="*/ 0 h 85"/>
                  <a:gd name="T32" fmla="*/ 2 w 206"/>
                  <a:gd name="T33" fmla="*/ 0 h 85"/>
                  <a:gd name="T34" fmla="*/ 2 w 206"/>
                  <a:gd name="T35" fmla="*/ 0 h 85"/>
                  <a:gd name="T36" fmla="*/ 2 w 206"/>
                  <a:gd name="T37" fmla="*/ 0 h 85"/>
                  <a:gd name="T38" fmla="*/ 2 w 206"/>
                  <a:gd name="T39" fmla="*/ 0 h 85"/>
                  <a:gd name="T40" fmla="*/ 2 w 206"/>
                  <a:gd name="T41" fmla="*/ 0 h 85"/>
                  <a:gd name="T42" fmla="*/ 2 w 206"/>
                  <a:gd name="T43" fmla="*/ 0 h 85"/>
                  <a:gd name="T44" fmla="*/ 2 w 206"/>
                  <a:gd name="T45" fmla="*/ 0 h 85"/>
                  <a:gd name="T46" fmla="*/ 2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5" name="Freeform 72"/>
              <p:cNvSpPr>
                <a:spLocks/>
              </p:cNvSpPr>
              <p:nvPr/>
            </p:nvSpPr>
            <p:spPr bwMode="auto">
              <a:xfrm>
                <a:off x="2822" y="3075"/>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2 w 147"/>
                  <a:gd name="T15" fmla="*/ 0 h 95"/>
                  <a:gd name="T16" fmla="*/ 2 w 147"/>
                  <a:gd name="T17" fmla="*/ 0 h 95"/>
                  <a:gd name="T18" fmla="*/ 2 w 147"/>
                  <a:gd name="T19" fmla="*/ 0 h 95"/>
                  <a:gd name="T20" fmla="*/ 2 w 147"/>
                  <a:gd name="T21" fmla="*/ 0 h 95"/>
                  <a:gd name="T22" fmla="*/ 2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6" name="Freeform 73"/>
              <p:cNvSpPr>
                <a:spLocks/>
              </p:cNvSpPr>
              <p:nvPr/>
            </p:nvSpPr>
            <p:spPr bwMode="auto">
              <a:xfrm>
                <a:off x="2819" y="3081"/>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2 h 154"/>
                  <a:gd name="T18" fmla="*/ 0 w 87"/>
                  <a:gd name="T19" fmla="*/ 2 h 154"/>
                  <a:gd name="T20" fmla="*/ 0 w 87"/>
                  <a:gd name="T21" fmla="*/ 2 h 154"/>
                  <a:gd name="T22" fmla="*/ 0 w 87"/>
                  <a:gd name="T23" fmla="*/ 2 h 154"/>
                  <a:gd name="T24" fmla="*/ 0 w 87"/>
                  <a:gd name="T25" fmla="*/ 2 h 154"/>
                  <a:gd name="T26" fmla="*/ 0 w 87"/>
                  <a:gd name="T27" fmla="*/ 2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7" name="Freeform 74"/>
              <p:cNvSpPr>
                <a:spLocks/>
              </p:cNvSpPr>
              <p:nvPr/>
            </p:nvSpPr>
            <p:spPr bwMode="auto">
              <a:xfrm>
                <a:off x="2821" y="3040"/>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2 w 161"/>
                  <a:gd name="T15" fmla="*/ 0 h 69"/>
                  <a:gd name="T16" fmla="*/ 2 w 161"/>
                  <a:gd name="T17" fmla="*/ 0 h 69"/>
                  <a:gd name="T18" fmla="*/ 2 w 161"/>
                  <a:gd name="T19" fmla="*/ 0 h 69"/>
                  <a:gd name="T20" fmla="*/ 2 w 161"/>
                  <a:gd name="T21" fmla="*/ 0 h 69"/>
                  <a:gd name="T22" fmla="*/ 2 w 161"/>
                  <a:gd name="T23" fmla="*/ 0 h 69"/>
                  <a:gd name="T24" fmla="*/ 2 w 161"/>
                  <a:gd name="T25" fmla="*/ 0 h 69"/>
                  <a:gd name="T26" fmla="*/ 2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8" name="Freeform 75"/>
              <p:cNvSpPr>
                <a:spLocks/>
              </p:cNvSpPr>
              <p:nvPr/>
            </p:nvSpPr>
            <p:spPr bwMode="auto">
              <a:xfrm>
                <a:off x="2818" y="3005"/>
                <a:ext cx="57" cy="66"/>
              </a:xfrm>
              <a:custGeom>
                <a:avLst/>
                <a:gdLst>
                  <a:gd name="T0" fmla="*/ 0 w 114"/>
                  <a:gd name="T1" fmla="*/ 1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1 h 133"/>
                  <a:gd name="T48" fmla="*/ 0 w 114"/>
                  <a:gd name="T49" fmla="*/ 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9" name="Freeform 76"/>
              <p:cNvSpPr>
                <a:spLocks/>
              </p:cNvSpPr>
              <p:nvPr/>
            </p:nvSpPr>
            <p:spPr bwMode="auto">
              <a:xfrm>
                <a:off x="2794" y="2985"/>
                <a:ext cx="35" cy="82"/>
              </a:xfrm>
              <a:custGeom>
                <a:avLst/>
                <a:gdLst>
                  <a:gd name="T0" fmla="*/ 1 w 70"/>
                  <a:gd name="T1" fmla="*/ 2 h 163"/>
                  <a:gd name="T2" fmla="*/ 1 w 70"/>
                  <a:gd name="T3" fmla="*/ 2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2 h 163"/>
                  <a:gd name="T40" fmla="*/ 1 w 70"/>
                  <a:gd name="T41" fmla="*/ 2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0" name="Freeform 77"/>
              <p:cNvSpPr>
                <a:spLocks/>
              </p:cNvSpPr>
              <p:nvPr/>
            </p:nvSpPr>
            <p:spPr bwMode="auto">
              <a:xfrm>
                <a:off x="2838" y="2266"/>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1 w 361"/>
                  <a:gd name="T17" fmla="*/ 1 h 348"/>
                  <a:gd name="T18" fmla="*/ 1 w 361"/>
                  <a:gd name="T19" fmla="*/ 1 h 348"/>
                  <a:gd name="T20" fmla="*/ 1 w 361"/>
                  <a:gd name="T21" fmla="*/ 1 h 348"/>
                  <a:gd name="T22" fmla="*/ 1 w 361"/>
                  <a:gd name="T23" fmla="*/ 1 h 348"/>
                  <a:gd name="T24" fmla="*/ 2 w 361"/>
                  <a:gd name="T25" fmla="*/ 1 h 348"/>
                  <a:gd name="T26" fmla="*/ 2 w 361"/>
                  <a:gd name="T27" fmla="*/ 2 h 348"/>
                  <a:gd name="T28" fmla="*/ 2 w 361"/>
                  <a:gd name="T29" fmla="*/ 2 h 348"/>
                  <a:gd name="T30" fmla="*/ 2 w 361"/>
                  <a:gd name="T31" fmla="*/ 2 h 348"/>
                  <a:gd name="T32" fmla="*/ 2 w 361"/>
                  <a:gd name="T33" fmla="*/ 2 h 348"/>
                  <a:gd name="T34" fmla="*/ 2 w 361"/>
                  <a:gd name="T35" fmla="*/ 3 h 348"/>
                  <a:gd name="T36" fmla="*/ 2 w 361"/>
                  <a:gd name="T37" fmla="*/ 3 h 348"/>
                  <a:gd name="T38" fmla="*/ 2 w 361"/>
                  <a:gd name="T39" fmla="*/ 3 h 348"/>
                  <a:gd name="T40" fmla="*/ 2 w 361"/>
                  <a:gd name="T41" fmla="*/ 3 h 348"/>
                  <a:gd name="T42" fmla="*/ 2 w 361"/>
                  <a:gd name="T43" fmla="*/ 3 h 348"/>
                  <a:gd name="T44" fmla="*/ 2 w 361"/>
                  <a:gd name="T45" fmla="*/ 3 h 348"/>
                  <a:gd name="T46" fmla="*/ 2 w 361"/>
                  <a:gd name="T47" fmla="*/ 3 h 348"/>
                  <a:gd name="T48" fmla="*/ 2 w 361"/>
                  <a:gd name="T49" fmla="*/ 3 h 348"/>
                  <a:gd name="T50" fmla="*/ 2 w 361"/>
                  <a:gd name="T51" fmla="*/ 3 h 348"/>
                  <a:gd name="T52" fmla="*/ 2 w 361"/>
                  <a:gd name="T53" fmla="*/ 3 h 348"/>
                  <a:gd name="T54" fmla="*/ 2 w 361"/>
                  <a:gd name="T55" fmla="*/ 3 h 348"/>
                  <a:gd name="T56" fmla="*/ 2 w 361"/>
                  <a:gd name="T57" fmla="*/ 3 h 348"/>
                  <a:gd name="T58" fmla="*/ 2 w 361"/>
                  <a:gd name="T59" fmla="*/ 3 h 348"/>
                  <a:gd name="T60" fmla="*/ 2 w 361"/>
                  <a:gd name="T61" fmla="*/ 3 h 348"/>
                  <a:gd name="T62" fmla="*/ 2 w 361"/>
                  <a:gd name="T63" fmla="*/ 3 h 348"/>
                  <a:gd name="T64" fmla="*/ 2 w 361"/>
                  <a:gd name="T65" fmla="*/ 2 h 348"/>
                  <a:gd name="T66" fmla="*/ 2 w 361"/>
                  <a:gd name="T67" fmla="*/ 2 h 348"/>
                  <a:gd name="T68" fmla="*/ 2 w 361"/>
                  <a:gd name="T69" fmla="*/ 2 h 348"/>
                  <a:gd name="T70" fmla="*/ 2 w 361"/>
                  <a:gd name="T71" fmla="*/ 2 h 348"/>
                  <a:gd name="T72" fmla="*/ 1 w 361"/>
                  <a:gd name="T73" fmla="*/ 2 h 348"/>
                  <a:gd name="T74" fmla="*/ 1 w 361"/>
                  <a:gd name="T75" fmla="*/ 1 h 348"/>
                  <a:gd name="T76" fmla="*/ 1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1" name="Freeform 78"/>
              <p:cNvSpPr>
                <a:spLocks/>
              </p:cNvSpPr>
              <p:nvPr/>
            </p:nvSpPr>
            <p:spPr bwMode="auto">
              <a:xfrm>
                <a:off x="2794" y="3106"/>
                <a:ext cx="63" cy="171"/>
              </a:xfrm>
              <a:custGeom>
                <a:avLst/>
                <a:gdLst>
                  <a:gd name="T0" fmla="*/ 1 w 126"/>
                  <a:gd name="T1" fmla="*/ 0 h 343"/>
                  <a:gd name="T2" fmla="*/ 1 w 126"/>
                  <a:gd name="T3" fmla="*/ 0 h 343"/>
                  <a:gd name="T4" fmla="*/ 1 w 126"/>
                  <a:gd name="T5" fmla="*/ 0 h 343"/>
                  <a:gd name="T6" fmla="*/ 0 w 126"/>
                  <a:gd name="T7" fmla="*/ 0 h 343"/>
                  <a:gd name="T8" fmla="*/ 1 w 126"/>
                  <a:gd name="T9" fmla="*/ 1 h 343"/>
                  <a:gd name="T10" fmla="*/ 1 w 126"/>
                  <a:gd name="T11" fmla="*/ 1 h 343"/>
                  <a:gd name="T12" fmla="*/ 1 w 126"/>
                  <a:gd name="T13" fmla="*/ 2 h 343"/>
                  <a:gd name="T14" fmla="*/ 1 w 126"/>
                  <a:gd name="T15" fmla="*/ 2 h 343"/>
                  <a:gd name="T16" fmla="*/ 1 w 126"/>
                  <a:gd name="T17" fmla="*/ 2 h 343"/>
                  <a:gd name="T18" fmla="*/ 1 w 126"/>
                  <a:gd name="T19" fmla="*/ 2 h 343"/>
                  <a:gd name="T20" fmla="*/ 1 w 126"/>
                  <a:gd name="T21" fmla="*/ 2 h 343"/>
                  <a:gd name="T22" fmla="*/ 1 w 126"/>
                  <a:gd name="T23" fmla="*/ 2 h 343"/>
                  <a:gd name="T24" fmla="*/ 1 w 126"/>
                  <a:gd name="T25" fmla="*/ 2 h 343"/>
                  <a:gd name="T26" fmla="*/ 1 w 126"/>
                  <a:gd name="T27" fmla="*/ 2 h 343"/>
                  <a:gd name="T28" fmla="*/ 1 w 126"/>
                  <a:gd name="T29" fmla="*/ 2 h 343"/>
                  <a:gd name="T30" fmla="*/ 1 w 126"/>
                  <a:gd name="T31" fmla="*/ 1 h 343"/>
                  <a:gd name="T32" fmla="*/ 1 w 126"/>
                  <a:gd name="T33" fmla="*/ 1 h 343"/>
                  <a:gd name="T34" fmla="*/ 1 w 126"/>
                  <a:gd name="T35" fmla="*/ 1 h 343"/>
                  <a:gd name="T36" fmla="*/ 1 w 126"/>
                  <a:gd name="T37" fmla="*/ 1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2" name="Freeform 79"/>
              <p:cNvSpPr>
                <a:spLocks/>
              </p:cNvSpPr>
              <p:nvPr/>
            </p:nvSpPr>
            <p:spPr bwMode="auto">
              <a:xfrm>
                <a:off x="3146" y="3147"/>
                <a:ext cx="165" cy="80"/>
              </a:xfrm>
              <a:custGeom>
                <a:avLst/>
                <a:gdLst>
                  <a:gd name="T0" fmla="*/ 2 w 332"/>
                  <a:gd name="T1" fmla="*/ 2 h 160"/>
                  <a:gd name="T2" fmla="*/ 2 w 332"/>
                  <a:gd name="T3" fmla="*/ 2 h 160"/>
                  <a:gd name="T4" fmla="*/ 2 w 332"/>
                  <a:gd name="T5" fmla="*/ 2 h 160"/>
                  <a:gd name="T6" fmla="*/ 2 w 332"/>
                  <a:gd name="T7" fmla="*/ 1 h 160"/>
                  <a:gd name="T8" fmla="*/ 2 w 332"/>
                  <a:gd name="T9" fmla="*/ 1 h 160"/>
                  <a:gd name="T10" fmla="*/ 2 w 332"/>
                  <a:gd name="T11" fmla="*/ 1 h 160"/>
                  <a:gd name="T12" fmla="*/ 1 w 332"/>
                  <a:gd name="T13" fmla="*/ 1 h 160"/>
                  <a:gd name="T14" fmla="*/ 1 w 332"/>
                  <a:gd name="T15" fmla="*/ 1 h 160"/>
                  <a:gd name="T16" fmla="*/ 1 w 332"/>
                  <a:gd name="T17" fmla="*/ 1 h 160"/>
                  <a:gd name="T18" fmla="*/ 1 w 332"/>
                  <a:gd name="T19" fmla="*/ 1 h 160"/>
                  <a:gd name="T20" fmla="*/ 1 w 332"/>
                  <a:gd name="T21" fmla="*/ 1 h 160"/>
                  <a:gd name="T22" fmla="*/ 1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1 w 332"/>
                  <a:gd name="T47" fmla="*/ 1 h 160"/>
                  <a:gd name="T48" fmla="*/ 1 w 332"/>
                  <a:gd name="T49" fmla="*/ 1 h 160"/>
                  <a:gd name="T50" fmla="*/ 1 w 332"/>
                  <a:gd name="T51" fmla="*/ 1 h 160"/>
                  <a:gd name="T52" fmla="*/ 1 w 332"/>
                  <a:gd name="T53" fmla="*/ 1 h 160"/>
                  <a:gd name="T54" fmla="*/ 1 w 332"/>
                  <a:gd name="T55" fmla="*/ 1 h 160"/>
                  <a:gd name="T56" fmla="*/ 2 w 332"/>
                  <a:gd name="T57" fmla="*/ 1 h 160"/>
                  <a:gd name="T58" fmla="*/ 2 w 332"/>
                  <a:gd name="T59" fmla="*/ 1 h 160"/>
                  <a:gd name="T60" fmla="*/ 2 w 332"/>
                  <a:gd name="T61" fmla="*/ 2 h 160"/>
                  <a:gd name="T62" fmla="*/ 2 w 332"/>
                  <a:gd name="T63" fmla="*/ 2 h 160"/>
                  <a:gd name="T64" fmla="*/ 2 w 332"/>
                  <a:gd name="T65" fmla="*/ 2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3" name="Freeform 80"/>
              <p:cNvSpPr>
                <a:spLocks/>
              </p:cNvSpPr>
              <p:nvPr/>
            </p:nvSpPr>
            <p:spPr bwMode="auto">
              <a:xfrm>
                <a:off x="2926" y="2651"/>
                <a:ext cx="186" cy="670"/>
              </a:xfrm>
              <a:custGeom>
                <a:avLst/>
                <a:gdLst>
                  <a:gd name="T0" fmla="*/ 2 w 373"/>
                  <a:gd name="T1" fmla="*/ 11 h 1340"/>
                  <a:gd name="T2" fmla="*/ 1 w 373"/>
                  <a:gd name="T3" fmla="*/ 11 h 1340"/>
                  <a:gd name="T4" fmla="*/ 1 w 373"/>
                  <a:gd name="T5" fmla="*/ 11 h 1340"/>
                  <a:gd name="T6" fmla="*/ 0 w 373"/>
                  <a:gd name="T7" fmla="*/ 10 h 1340"/>
                  <a:gd name="T8" fmla="*/ 0 w 373"/>
                  <a:gd name="T9" fmla="*/ 10 h 1340"/>
                  <a:gd name="T10" fmla="*/ 0 w 373"/>
                  <a:gd name="T11" fmla="*/ 9 h 1340"/>
                  <a:gd name="T12" fmla="*/ 0 w 373"/>
                  <a:gd name="T13" fmla="*/ 8 h 1340"/>
                  <a:gd name="T14" fmla="*/ 1 w 373"/>
                  <a:gd name="T15" fmla="*/ 7 h 1340"/>
                  <a:gd name="T16" fmla="*/ 1 w 373"/>
                  <a:gd name="T17" fmla="*/ 6 h 1340"/>
                  <a:gd name="T18" fmla="*/ 2 w 373"/>
                  <a:gd name="T19" fmla="*/ 5 h 1340"/>
                  <a:gd name="T20" fmla="*/ 2 w 373"/>
                  <a:gd name="T21" fmla="*/ 4 h 1340"/>
                  <a:gd name="T22" fmla="*/ 2 w 373"/>
                  <a:gd name="T23" fmla="*/ 3 h 1340"/>
                  <a:gd name="T24" fmla="*/ 2 w 373"/>
                  <a:gd name="T25" fmla="*/ 2 h 1340"/>
                  <a:gd name="T26" fmla="*/ 2 w 373"/>
                  <a:gd name="T27" fmla="*/ 2 h 1340"/>
                  <a:gd name="T28" fmla="*/ 2 w 373"/>
                  <a:gd name="T29" fmla="*/ 1 h 1340"/>
                  <a:gd name="T30" fmla="*/ 1 w 373"/>
                  <a:gd name="T31" fmla="*/ 1 h 1340"/>
                  <a:gd name="T32" fmla="*/ 1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1 w 373"/>
                  <a:gd name="T61" fmla="*/ 1 h 1340"/>
                  <a:gd name="T62" fmla="*/ 1 w 373"/>
                  <a:gd name="T63" fmla="*/ 1 h 1340"/>
                  <a:gd name="T64" fmla="*/ 1 w 373"/>
                  <a:gd name="T65" fmla="*/ 1 h 1340"/>
                  <a:gd name="T66" fmla="*/ 1 w 373"/>
                  <a:gd name="T67" fmla="*/ 1 h 1340"/>
                  <a:gd name="T68" fmla="*/ 2 w 373"/>
                  <a:gd name="T69" fmla="*/ 1 h 1340"/>
                  <a:gd name="T70" fmla="*/ 2 w 373"/>
                  <a:gd name="T71" fmla="*/ 2 h 1340"/>
                  <a:gd name="T72" fmla="*/ 2 w 373"/>
                  <a:gd name="T73" fmla="*/ 2 h 1340"/>
                  <a:gd name="T74" fmla="*/ 2 w 373"/>
                  <a:gd name="T75" fmla="*/ 3 h 1340"/>
                  <a:gd name="T76" fmla="*/ 2 w 373"/>
                  <a:gd name="T77" fmla="*/ 4 h 1340"/>
                  <a:gd name="T78" fmla="*/ 2 w 373"/>
                  <a:gd name="T79" fmla="*/ 4 h 1340"/>
                  <a:gd name="T80" fmla="*/ 2 w 373"/>
                  <a:gd name="T81" fmla="*/ 5 h 1340"/>
                  <a:gd name="T82" fmla="*/ 1 w 373"/>
                  <a:gd name="T83" fmla="*/ 6 h 1340"/>
                  <a:gd name="T84" fmla="*/ 1 w 373"/>
                  <a:gd name="T85" fmla="*/ 7 h 1340"/>
                  <a:gd name="T86" fmla="*/ 0 w 373"/>
                  <a:gd name="T87" fmla="*/ 8 h 1340"/>
                  <a:gd name="T88" fmla="*/ 0 w 373"/>
                  <a:gd name="T89" fmla="*/ 8 h 1340"/>
                  <a:gd name="T90" fmla="*/ 0 w 373"/>
                  <a:gd name="T91" fmla="*/ 9 h 1340"/>
                  <a:gd name="T92" fmla="*/ 0 w 373"/>
                  <a:gd name="T93" fmla="*/ 9 h 1340"/>
                  <a:gd name="T94" fmla="*/ 0 w 373"/>
                  <a:gd name="T95" fmla="*/ 10 h 1340"/>
                  <a:gd name="T96" fmla="*/ 0 w 373"/>
                  <a:gd name="T97" fmla="*/ 10 h 1340"/>
                  <a:gd name="T98" fmla="*/ 0 w 373"/>
                  <a:gd name="T99" fmla="*/ 11 h 1340"/>
                  <a:gd name="T100" fmla="*/ 1 w 373"/>
                  <a:gd name="T101" fmla="*/ 11 h 1340"/>
                  <a:gd name="T102" fmla="*/ 1 w 373"/>
                  <a:gd name="T103" fmla="*/ 11 h 1340"/>
                  <a:gd name="T104" fmla="*/ 2 w 373"/>
                  <a:gd name="T105" fmla="*/ 11 h 1340"/>
                  <a:gd name="T106" fmla="*/ 2 w 373"/>
                  <a:gd name="T107" fmla="*/ 11 h 1340"/>
                  <a:gd name="T108" fmla="*/ 2 w 373"/>
                  <a:gd name="T109" fmla="*/ 11 h 1340"/>
                  <a:gd name="T110" fmla="*/ 2 w 373"/>
                  <a:gd name="T111" fmla="*/ 1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4" name="Freeform 81"/>
              <p:cNvSpPr>
                <a:spLocks/>
              </p:cNvSpPr>
              <p:nvPr/>
            </p:nvSpPr>
            <p:spPr bwMode="auto">
              <a:xfrm>
                <a:off x="3348" y="3352"/>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5" name="Freeform 82"/>
              <p:cNvSpPr>
                <a:spLocks/>
              </p:cNvSpPr>
              <p:nvPr/>
            </p:nvSpPr>
            <p:spPr bwMode="auto">
              <a:xfrm>
                <a:off x="3367" y="3375"/>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6" name="Freeform 83"/>
              <p:cNvSpPr>
                <a:spLocks/>
              </p:cNvSpPr>
              <p:nvPr/>
            </p:nvSpPr>
            <p:spPr bwMode="auto">
              <a:xfrm>
                <a:off x="2828" y="3366"/>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7" name="Freeform 84"/>
              <p:cNvSpPr>
                <a:spLocks/>
              </p:cNvSpPr>
              <p:nvPr/>
            </p:nvSpPr>
            <p:spPr bwMode="auto">
              <a:xfrm>
                <a:off x="2847" y="3388"/>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8" name="Freeform 85"/>
              <p:cNvSpPr>
                <a:spLocks/>
              </p:cNvSpPr>
              <p:nvPr/>
            </p:nvSpPr>
            <p:spPr bwMode="auto">
              <a:xfrm>
                <a:off x="2862" y="2353"/>
                <a:ext cx="68" cy="74"/>
              </a:xfrm>
              <a:custGeom>
                <a:avLst/>
                <a:gdLst>
                  <a:gd name="T0" fmla="*/ 2 w 136"/>
                  <a:gd name="T1" fmla="*/ 0 h 149"/>
                  <a:gd name="T2" fmla="*/ 2 w 136"/>
                  <a:gd name="T3" fmla="*/ 0 h 149"/>
                  <a:gd name="T4" fmla="*/ 2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1 h 149"/>
                  <a:gd name="T46" fmla="*/ 1 w 136"/>
                  <a:gd name="T47" fmla="*/ 1 h 149"/>
                  <a:gd name="T48" fmla="*/ 1 w 136"/>
                  <a:gd name="T49" fmla="*/ 1 h 149"/>
                  <a:gd name="T50" fmla="*/ 1 w 136"/>
                  <a:gd name="T51" fmla="*/ 1 h 149"/>
                  <a:gd name="T52" fmla="*/ 1 w 136"/>
                  <a:gd name="T53" fmla="*/ 0 h 149"/>
                  <a:gd name="T54" fmla="*/ 1 w 136"/>
                  <a:gd name="T55" fmla="*/ 0 h 149"/>
                  <a:gd name="T56" fmla="*/ 1 w 136"/>
                  <a:gd name="T57" fmla="*/ 0 h 149"/>
                  <a:gd name="T58" fmla="*/ 1 w 136"/>
                  <a:gd name="T59" fmla="*/ 0 h 149"/>
                  <a:gd name="T60" fmla="*/ 2 w 136"/>
                  <a:gd name="T61" fmla="*/ 0 h 149"/>
                  <a:gd name="T62" fmla="*/ 2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9" name="Freeform 86"/>
              <p:cNvSpPr>
                <a:spLocks/>
              </p:cNvSpPr>
              <p:nvPr/>
            </p:nvSpPr>
            <p:spPr bwMode="auto">
              <a:xfrm>
                <a:off x="2885" y="2380"/>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0" name="Freeform 87"/>
              <p:cNvSpPr>
                <a:spLocks/>
              </p:cNvSpPr>
              <p:nvPr/>
            </p:nvSpPr>
            <p:spPr bwMode="auto">
              <a:xfrm>
                <a:off x="3744" y="3196"/>
                <a:ext cx="64" cy="90"/>
              </a:xfrm>
              <a:custGeom>
                <a:avLst/>
                <a:gdLst>
                  <a:gd name="T0" fmla="*/ 0 w 129"/>
                  <a:gd name="T1" fmla="*/ 1 h 181"/>
                  <a:gd name="T2" fmla="*/ 0 w 129"/>
                  <a:gd name="T3" fmla="*/ 1 h 181"/>
                  <a:gd name="T4" fmla="*/ 0 w 129"/>
                  <a:gd name="T5" fmla="*/ 1 h 181"/>
                  <a:gd name="T6" fmla="*/ 0 w 129"/>
                  <a:gd name="T7" fmla="*/ 1 h 181"/>
                  <a:gd name="T8" fmla="*/ 0 w 129"/>
                  <a:gd name="T9" fmla="*/ 0 h 181"/>
                  <a:gd name="T10" fmla="*/ 0 w 129"/>
                  <a:gd name="T11" fmla="*/ 0 h 181"/>
                  <a:gd name="T12" fmla="*/ 0 w 129"/>
                  <a:gd name="T13" fmla="*/ 0 h 181"/>
                  <a:gd name="T14" fmla="*/ 1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1 h 181"/>
                  <a:gd name="T40" fmla="*/ 0 w 129"/>
                  <a:gd name="T41" fmla="*/ 1 h 181"/>
                  <a:gd name="T42" fmla="*/ 0 w 129"/>
                  <a:gd name="T43" fmla="*/ 1 h 181"/>
                  <a:gd name="T44" fmla="*/ 0 w 129"/>
                  <a:gd name="T45" fmla="*/ 1 h 181"/>
                  <a:gd name="T46" fmla="*/ 0 w 129"/>
                  <a:gd name="T47" fmla="*/ 1 h 181"/>
                  <a:gd name="T48" fmla="*/ 0 w 129"/>
                  <a:gd name="T49" fmla="*/ 1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1" name="Freeform 88"/>
              <p:cNvSpPr>
                <a:spLocks/>
              </p:cNvSpPr>
              <p:nvPr/>
            </p:nvSpPr>
            <p:spPr bwMode="auto">
              <a:xfrm>
                <a:off x="3713" y="3180"/>
                <a:ext cx="45" cy="103"/>
              </a:xfrm>
              <a:custGeom>
                <a:avLst/>
                <a:gdLst>
                  <a:gd name="T0" fmla="*/ 1 w 90"/>
                  <a:gd name="T1" fmla="*/ 2 h 206"/>
                  <a:gd name="T2" fmla="*/ 1 w 90"/>
                  <a:gd name="T3" fmla="*/ 2 h 206"/>
                  <a:gd name="T4" fmla="*/ 1 w 90"/>
                  <a:gd name="T5" fmla="*/ 2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2 h 206"/>
                  <a:gd name="T40" fmla="*/ 1 w 90"/>
                  <a:gd name="T41" fmla="*/ 2 h 206"/>
                  <a:gd name="T42" fmla="*/ 1 w 90"/>
                  <a:gd name="T43" fmla="*/ 2 h 206"/>
                  <a:gd name="T44" fmla="*/ 1 w 90"/>
                  <a:gd name="T45" fmla="*/ 2 h 206"/>
                  <a:gd name="T46" fmla="*/ 1 w 90"/>
                  <a:gd name="T47" fmla="*/ 2 h 206"/>
                  <a:gd name="T48" fmla="*/ 1 w 90"/>
                  <a:gd name="T49" fmla="*/ 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2" name="Freeform 89"/>
              <p:cNvSpPr>
                <a:spLocks/>
              </p:cNvSpPr>
              <p:nvPr/>
            </p:nvSpPr>
            <p:spPr bwMode="auto">
              <a:xfrm>
                <a:off x="3745" y="3250"/>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3" name="Freeform 90"/>
              <p:cNvSpPr>
                <a:spLocks/>
              </p:cNvSpPr>
              <p:nvPr/>
            </p:nvSpPr>
            <p:spPr bwMode="auto">
              <a:xfrm>
                <a:off x="3743" y="3295"/>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2 w 198"/>
                  <a:gd name="T13" fmla="*/ 1 h 100"/>
                  <a:gd name="T14" fmla="*/ 2 w 198"/>
                  <a:gd name="T15" fmla="*/ 1 h 100"/>
                  <a:gd name="T16" fmla="*/ 2 w 198"/>
                  <a:gd name="T17" fmla="*/ 1 h 100"/>
                  <a:gd name="T18" fmla="*/ 2 w 198"/>
                  <a:gd name="T19" fmla="*/ 1 h 100"/>
                  <a:gd name="T20" fmla="*/ 2 w 198"/>
                  <a:gd name="T21" fmla="*/ 1 h 100"/>
                  <a:gd name="T22" fmla="*/ 2 w 198"/>
                  <a:gd name="T23" fmla="*/ 1 h 100"/>
                  <a:gd name="T24" fmla="*/ 2 w 198"/>
                  <a:gd name="T25" fmla="*/ 1 h 100"/>
                  <a:gd name="T26" fmla="*/ 2 w 198"/>
                  <a:gd name="T27" fmla="*/ 1 h 100"/>
                  <a:gd name="T28" fmla="*/ 2 w 198"/>
                  <a:gd name="T29" fmla="*/ 1 h 100"/>
                  <a:gd name="T30" fmla="*/ 2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4" name="Freeform 91"/>
              <p:cNvSpPr>
                <a:spLocks/>
              </p:cNvSpPr>
              <p:nvPr/>
            </p:nvSpPr>
            <p:spPr bwMode="auto">
              <a:xfrm>
                <a:off x="3735" y="3304"/>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2 h 174"/>
                  <a:gd name="T12" fmla="*/ 1 w 136"/>
                  <a:gd name="T13" fmla="*/ 2 h 174"/>
                  <a:gd name="T14" fmla="*/ 1 w 136"/>
                  <a:gd name="T15" fmla="*/ 2 h 174"/>
                  <a:gd name="T16" fmla="*/ 1 w 136"/>
                  <a:gd name="T17" fmla="*/ 2 h 174"/>
                  <a:gd name="T18" fmla="*/ 1 w 136"/>
                  <a:gd name="T19" fmla="*/ 2 h 174"/>
                  <a:gd name="T20" fmla="*/ 2 w 136"/>
                  <a:gd name="T21" fmla="*/ 2 h 174"/>
                  <a:gd name="T22" fmla="*/ 2 w 136"/>
                  <a:gd name="T23" fmla="*/ 2 h 174"/>
                  <a:gd name="T24" fmla="*/ 2 w 136"/>
                  <a:gd name="T25" fmla="*/ 2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5" name="Freeform 92"/>
              <p:cNvSpPr>
                <a:spLocks/>
              </p:cNvSpPr>
              <p:nvPr/>
            </p:nvSpPr>
            <p:spPr bwMode="auto">
              <a:xfrm>
                <a:off x="3490" y="3260"/>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1 w 469"/>
                  <a:gd name="T19" fmla="*/ 0 h 163"/>
                  <a:gd name="T20" fmla="*/ 1 w 469"/>
                  <a:gd name="T21" fmla="*/ 0 h 163"/>
                  <a:gd name="T22" fmla="*/ 1 w 469"/>
                  <a:gd name="T23" fmla="*/ 1 h 163"/>
                  <a:gd name="T24" fmla="*/ 1 w 469"/>
                  <a:gd name="T25" fmla="*/ 1 h 163"/>
                  <a:gd name="T26" fmla="*/ 2 w 469"/>
                  <a:gd name="T27" fmla="*/ 1 h 163"/>
                  <a:gd name="T28" fmla="*/ 2 w 469"/>
                  <a:gd name="T29" fmla="*/ 1 h 163"/>
                  <a:gd name="T30" fmla="*/ 2 w 469"/>
                  <a:gd name="T31" fmla="*/ 1 h 163"/>
                  <a:gd name="T32" fmla="*/ 3 w 469"/>
                  <a:gd name="T33" fmla="*/ 1 h 163"/>
                  <a:gd name="T34" fmla="*/ 3 w 469"/>
                  <a:gd name="T35" fmla="*/ 1 h 163"/>
                  <a:gd name="T36" fmla="*/ 3 w 469"/>
                  <a:gd name="T37" fmla="*/ 1 h 163"/>
                  <a:gd name="T38" fmla="*/ 3 w 469"/>
                  <a:gd name="T39" fmla="*/ 0 h 163"/>
                  <a:gd name="T40" fmla="*/ 3 w 469"/>
                  <a:gd name="T41" fmla="*/ 0 h 163"/>
                  <a:gd name="T42" fmla="*/ 3 w 469"/>
                  <a:gd name="T43" fmla="*/ 0 h 163"/>
                  <a:gd name="T44" fmla="*/ 3 w 469"/>
                  <a:gd name="T45" fmla="*/ 0 h 163"/>
                  <a:gd name="T46" fmla="*/ 3 w 469"/>
                  <a:gd name="T47" fmla="*/ 0 h 163"/>
                  <a:gd name="T48" fmla="*/ 3 w 469"/>
                  <a:gd name="T49" fmla="*/ 0 h 163"/>
                  <a:gd name="T50" fmla="*/ 3 w 469"/>
                  <a:gd name="T51" fmla="*/ 0 h 163"/>
                  <a:gd name="T52" fmla="*/ 3 w 469"/>
                  <a:gd name="T53" fmla="*/ 0 h 163"/>
                  <a:gd name="T54" fmla="*/ 3 w 469"/>
                  <a:gd name="T55" fmla="*/ 0 h 163"/>
                  <a:gd name="T56" fmla="*/ 3 w 469"/>
                  <a:gd name="T57" fmla="*/ 0 h 163"/>
                  <a:gd name="T58" fmla="*/ 3 w 469"/>
                  <a:gd name="T59" fmla="*/ 0 h 163"/>
                  <a:gd name="T60" fmla="*/ 3 w 469"/>
                  <a:gd name="T61" fmla="*/ 0 h 163"/>
                  <a:gd name="T62" fmla="*/ 3 w 469"/>
                  <a:gd name="T63" fmla="*/ 1 h 163"/>
                  <a:gd name="T64" fmla="*/ 3 w 469"/>
                  <a:gd name="T65" fmla="*/ 1 h 163"/>
                  <a:gd name="T66" fmla="*/ 2 w 469"/>
                  <a:gd name="T67" fmla="*/ 1 h 163"/>
                  <a:gd name="T68" fmla="*/ 2 w 469"/>
                  <a:gd name="T69" fmla="*/ 1 h 163"/>
                  <a:gd name="T70" fmla="*/ 2 w 469"/>
                  <a:gd name="T71" fmla="*/ 1 h 163"/>
                  <a:gd name="T72" fmla="*/ 1 w 469"/>
                  <a:gd name="T73" fmla="*/ 1 h 163"/>
                  <a:gd name="T74" fmla="*/ 1 w 469"/>
                  <a:gd name="T75" fmla="*/ 0 h 163"/>
                  <a:gd name="T76" fmla="*/ 1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6" name="Freeform 93"/>
              <p:cNvSpPr>
                <a:spLocks/>
              </p:cNvSpPr>
              <p:nvPr/>
            </p:nvSpPr>
            <p:spPr bwMode="auto">
              <a:xfrm>
                <a:off x="3587" y="3175"/>
                <a:ext cx="71" cy="73"/>
              </a:xfrm>
              <a:custGeom>
                <a:avLst/>
                <a:gdLst>
                  <a:gd name="T0" fmla="*/ 1 w 142"/>
                  <a:gd name="T1" fmla="*/ 2 h 145"/>
                  <a:gd name="T2" fmla="*/ 1 w 142"/>
                  <a:gd name="T3" fmla="*/ 2 h 145"/>
                  <a:gd name="T4" fmla="*/ 1 w 142"/>
                  <a:gd name="T5" fmla="*/ 2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2 w 142"/>
                  <a:gd name="T45" fmla="*/ 1 h 145"/>
                  <a:gd name="T46" fmla="*/ 2 w 142"/>
                  <a:gd name="T47" fmla="*/ 1 h 145"/>
                  <a:gd name="T48" fmla="*/ 2 w 142"/>
                  <a:gd name="T49" fmla="*/ 1 h 145"/>
                  <a:gd name="T50" fmla="*/ 2 w 142"/>
                  <a:gd name="T51" fmla="*/ 1 h 145"/>
                  <a:gd name="T52" fmla="*/ 2 w 142"/>
                  <a:gd name="T53" fmla="*/ 1 h 145"/>
                  <a:gd name="T54" fmla="*/ 2 w 142"/>
                  <a:gd name="T55" fmla="*/ 1 h 145"/>
                  <a:gd name="T56" fmla="*/ 1 w 142"/>
                  <a:gd name="T57" fmla="*/ 1 h 145"/>
                  <a:gd name="T58" fmla="*/ 1 w 142"/>
                  <a:gd name="T59" fmla="*/ 2 h 145"/>
                  <a:gd name="T60" fmla="*/ 1 w 142"/>
                  <a:gd name="T61" fmla="*/ 2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7" name="Freeform 94"/>
              <p:cNvSpPr>
                <a:spLocks/>
              </p:cNvSpPr>
              <p:nvPr/>
            </p:nvSpPr>
            <p:spPr bwMode="auto">
              <a:xfrm>
                <a:off x="3611" y="3201"/>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8" name="Freeform 95"/>
              <p:cNvSpPr>
                <a:spLocks/>
              </p:cNvSpPr>
              <p:nvPr/>
            </p:nvSpPr>
            <p:spPr bwMode="auto">
              <a:xfrm>
                <a:off x="3406" y="3166"/>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9" name="Freeform 96"/>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0" name="Freeform 97"/>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1" name="Freeform 98"/>
              <p:cNvSpPr>
                <a:spLocks/>
              </p:cNvSpPr>
              <p:nvPr/>
            </p:nvSpPr>
            <p:spPr bwMode="auto">
              <a:xfrm>
                <a:off x="3434" y="3114"/>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2 w 152"/>
                  <a:gd name="T19" fmla="*/ 0 h 123"/>
                  <a:gd name="T20" fmla="*/ 2 w 152"/>
                  <a:gd name="T21" fmla="*/ 0 h 123"/>
                  <a:gd name="T22" fmla="*/ 2 w 152"/>
                  <a:gd name="T23" fmla="*/ 0 h 123"/>
                  <a:gd name="T24" fmla="*/ 2 w 152"/>
                  <a:gd name="T25" fmla="*/ 0 h 123"/>
                  <a:gd name="T26" fmla="*/ 2 w 152"/>
                  <a:gd name="T27" fmla="*/ 0 h 123"/>
                  <a:gd name="T28" fmla="*/ 2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2" name="Freeform 99"/>
              <p:cNvSpPr>
                <a:spLocks/>
              </p:cNvSpPr>
              <p:nvPr/>
            </p:nvSpPr>
            <p:spPr bwMode="auto">
              <a:xfrm>
                <a:off x="3434" y="3184"/>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1 w 153"/>
                  <a:gd name="T25" fmla="*/ 1 h 122"/>
                  <a:gd name="T26" fmla="*/ 1 w 153"/>
                  <a:gd name="T27" fmla="*/ 1 h 122"/>
                  <a:gd name="T28" fmla="*/ 1 w 153"/>
                  <a:gd name="T29" fmla="*/ 1 h 122"/>
                  <a:gd name="T30" fmla="*/ 1 w 153"/>
                  <a:gd name="T31" fmla="*/ 1 h 122"/>
                  <a:gd name="T32" fmla="*/ 1 w 153"/>
                  <a:gd name="T33" fmla="*/ 1 h 122"/>
                  <a:gd name="T34" fmla="*/ 1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3" name="Freeform 100"/>
              <p:cNvSpPr>
                <a:spLocks/>
              </p:cNvSpPr>
              <p:nvPr/>
            </p:nvSpPr>
            <p:spPr bwMode="auto">
              <a:xfrm>
                <a:off x="3392" y="3199"/>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2 h 156"/>
                  <a:gd name="T16" fmla="*/ 0 w 112"/>
                  <a:gd name="T17" fmla="*/ 2 h 156"/>
                  <a:gd name="T18" fmla="*/ 0 w 112"/>
                  <a:gd name="T19" fmla="*/ 2 h 156"/>
                  <a:gd name="T20" fmla="*/ 0 w 112"/>
                  <a:gd name="T21" fmla="*/ 2 h 156"/>
                  <a:gd name="T22" fmla="*/ 0 w 112"/>
                  <a:gd name="T23" fmla="*/ 2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4" name="Freeform 101"/>
              <p:cNvSpPr>
                <a:spLocks/>
              </p:cNvSpPr>
              <p:nvPr/>
            </p:nvSpPr>
            <p:spPr bwMode="auto">
              <a:xfrm>
                <a:off x="3330" y="3182"/>
                <a:ext cx="75" cy="62"/>
              </a:xfrm>
              <a:custGeom>
                <a:avLst/>
                <a:gdLst>
                  <a:gd name="T0" fmla="*/ 1 w 151"/>
                  <a:gd name="T1" fmla="*/ 1 h 123"/>
                  <a:gd name="T2" fmla="*/ 1 w 151"/>
                  <a:gd name="T3" fmla="*/ 1 h 123"/>
                  <a:gd name="T4" fmla="*/ 1 w 151"/>
                  <a:gd name="T5" fmla="*/ 1 h 123"/>
                  <a:gd name="T6" fmla="*/ 1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1 w 151"/>
                  <a:gd name="T47" fmla="*/ 1 h 123"/>
                  <a:gd name="T48" fmla="*/ 1 w 151"/>
                  <a:gd name="T49" fmla="*/ 1 h 123"/>
                  <a:gd name="T50" fmla="*/ 1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5" name="Freeform 102"/>
              <p:cNvSpPr>
                <a:spLocks/>
              </p:cNvSpPr>
              <p:nvPr/>
            </p:nvSpPr>
            <p:spPr bwMode="auto">
              <a:xfrm>
                <a:off x="3329" y="3113"/>
                <a:ext cx="76" cy="62"/>
              </a:xfrm>
              <a:custGeom>
                <a:avLst/>
                <a:gdLst>
                  <a:gd name="T0" fmla="*/ 2 w 152"/>
                  <a:gd name="T1" fmla="*/ 1 h 123"/>
                  <a:gd name="T2" fmla="*/ 2 w 152"/>
                  <a:gd name="T3" fmla="*/ 1 h 123"/>
                  <a:gd name="T4" fmla="*/ 2 w 152"/>
                  <a:gd name="T5" fmla="*/ 1 h 123"/>
                  <a:gd name="T6" fmla="*/ 2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2 w 152"/>
                  <a:gd name="T47" fmla="*/ 1 h 123"/>
                  <a:gd name="T48" fmla="*/ 2 w 152"/>
                  <a:gd name="T49" fmla="*/ 1 h 123"/>
                  <a:gd name="T50" fmla="*/ 2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6" name="Freeform 103"/>
              <p:cNvSpPr>
                <a:spLocks/>
              </p:cNvSpPr>
              <p:nvPr/>
            </p:nvSpPr>
            <p:spPr bwMode="auto">
              <a:xfrm>
                <a:off x="3017" y="3114"/>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2 w 136"/>
                  <a:gd name="T27" fmla="*/ 1 h 148"/>
                  <a:gd name="T28" fmla="*/ 2 w 136"/>
                  <a:gd name="T29" fmla="*/ 1 h 148"/>
                  <a:gd name="T30" fmla="*/ 2 w 136"/>
                  <a:gd name="T31" fmla="*/ 1 h 148"/>
                  <a:gd name="T32" fmla="*/ 2 w 136"/>
                  <a:gd name="T33" fmla="*/ 1 h 148"/>
                  <a:gd name="T34" fmla="*/ 2 w 136"/>
                  <a:gd name="T35" fmla="*/ 1 h 148"/>
                  <a:gd name="T36" fmla="*/ 2 w 136"/>
                  <a:gd name="T37" fmla="*/ 1 h 148"/>
                  <a:gd name="T38" fmla="*/ 1 w 136"/>
                  <a:gd name="T39" fmla="*/ 1 h 148"/>
                  <a:gd name="T40" fmla="*/ 1 w 136"/>
                  <a:gd name="T41" fmla="*/ 1 h 148"/>
                  <a:gd name="T42" fmla="*/ 1 w 136"/>
                  <a:gd name="T43" fmla="*/ 1 h 148"/>
                  <a:gd name="T44" fmla="*/ 1 w 136"/>
                  <a:gd name="T45" fmla="*/ 2 h 148"/>
                  <a:gd name="T46" fmla="*/ 1 w 136"/>
                  <a:gd name="T47" fmla="*/ 2 h 148"/>
                  <a:gd name="T48" fmla="*/ 1 w 136"/>
                  <a:gd name="T49" fmla="*/ 2 h 148"/>
                  <a:gd name="T50" fmla="*/ 1 w 136"/>
                  <a:gd name="T51" fmla="*/ 2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7" name="Freeform 104"/>
              <p:cNvSpPr>
                <a:spLocks/>
              </p:cNvSpPr>
              <p:nvPr/>
            </p:nvSpPr>
            <p:spPr bwMode="auto">
              <a:xfrm>
                <a:off x="3041" y="3140"/>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8" name="Freeform 105"/>
              <p:cNvSpPr>
                <a:spLocks/>
              </p:cNvSpPr>
              <p:nvPr/>
            </p:nvSpPr>
            <p:spPr bwMode="auto">
              <a:xfrm>
                <a:off x="3104" y="2590"/>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2 w 136"/>
                  <a:gd name="T27" fmla="*/ 1 h 147"/>
                  <a:gd name="T28" fmla="*/ 2 w 136"/>
                  <a:gd name="T29" fmla="*/ 1 h 147"/>
                  <a:gd name="T30" fmla="*/ 2 w 136"/>
                  <a:gd name="T31" fmla="*/ 1 h 147"/>
                  <a:gd name="T32" fmla="*/ 2 w 136"/>
                  <a:gd name="T33" fmla="*/ 1 h 147"/>
                  <a:gd name="T34" fmla="*/ 2 w 136"/>
                  <a:gd name="T35" fmla="*/ 1 h 147"/>
                  <a:gd name="T36" fmla="*/ 2 w 136"/>
                  <a:gd name="T37" fmla="*/ 1 h 147"/>
                  <a:gd name="T38" fmla="*/ 1 w 136"/>
                  <a:gd name="T39" fmla="*/ 1 h 147"/>
                  <a:gd name="T40" fmla="*/ 1 w 136"/>
                  <a:gd name="T41" fmla="*/ 1 h 147"/>
                  <a:gd name="T42" fmla="*/ 1 w 136"/>
                  <a:gd name="T43" fmla="*/ 1 h 147"/>
                  <a:gd name="T44" fmla="*/ 1 w 136"/>
                  <a:gd name="T45" fmla="*/ 2 h 147"/>
                  <a:gd name="T46" fmla="*/ 1 w 136"/>
                  <a:gd name="T47" fmla="*/ 2 h 147"/>
                  <a:gd name="T48" fmla="*/ 1 w 136"/>
                  <a:gd name="T49" fmla="*/ 2 h 147"/>
                  <a:gd name="T50" fmla="*/ 1 w 136"/>
                  <a:gd name="T51" fmla="*/ 2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9" name="Freeform 106"/>
              <p:cNvSpPr>
                <a:spLocks/>
              </p:cNvSpPr>
              <p:nvPr/>
            </p:nvSpPr>
            <p:spPr bwMode="auto">
              <a:xfrm>
                <a:off x="3129" y="2616"/>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0" name="Freeform 107"/>
              <p:cNvSpPr>
                <a:spLocks/>
              </p:cNvSpPr>
              <p:nvPr/>
            </p:nvSpPr>
            <p:spPr bwMode="auto">
              <a:xfrm>
                <a:off x="3055" y="2362"/>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1" name="Freeform 108"/>
              <p:cNvSpPr>
                <a:spLocks/>
              </p:cNvSpPr>
              <p:nvPr/>
            </p:nvSpPr>
            <p:spPr bwMode="auto">
              <a:xfrm>
                <a:off x="3063" y="236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2" name="Freeform 109"/>
              <p:cNvSpPr>
                <a:spLocks/>
              </p:cNvSpPr>
              <p:nvPr/>
            </p:nvSpPr>
            <p:spPr bwMode="auto">
              <a:xfrm>
                <a:off x="2814" y="247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3" name="Freeform 110"/>
              <p:cNvSpPr>
                <a:spLocks/>
              </p:cNvSpPr>
              <p:nvPr/>
            </p:nvSpPr>
            <p:spPr bwMode="auto">
              <a:xfrm>
                <a:off x="2821" y="248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4" name="Freeform 111"/>
              <p:cNvSpPr>
                <a:spLocks/>
              </p:cNvSpPr>
              <p:nvPr/>
            </p:nvSpPr>
            <p:spPr bwMode="auto">
              <a:xfrm>
                <a:off x="2798" y="2274"/>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5" name="Freeform 112"/>
              <p:cNvSpPr>
                <a:spLocks/>
              </p:cNvSpPr>
              <p:nvPr/>
            </p:nvSpPr>
            <p:spPr bwMode="auto">
              <a:xfrm>
                <a:off x="2805" y="228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6" name="Freeform 113"/>
              <p:cNvSpPr>
                <a:spLocks/>
              </p:cNvSpPr>
              <p:nvPr/>
            </p:nvSpPr>
            <p:spPr bwMode="auto">
              <a:xfrm>
                <a:off x="2918" y="259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7" name="Freeform 114"/>
              <p:cNvSpPr>
                <a:spLocks/>
              </p:cNvSpPr>
              <p:nvPr/>
            </p:nvSpPr>
            <p:spPr bwMode="auto">
              <a:xfrm>
                <a:off x="2925" y="260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8" name="Freeform 115"/>
              <p:cNvSpPr>
                <a:spLocks/>
              </p:cNvSpPr>
              <p:nvPr/>
            </p:nvSpPr>
            <p:spPr bwMode="auto">
              <a:xfrm>
                <a:off x="2819" y="265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9" name="Freeform 116"/>
              <p:cNvSpPr>
                <a:spLocks/>
              </p:cNvSpPr>
              <p:nvPr/>
            </p:nvSpPr>
            <p:spPr bwMode="auto">
              <a:xfrm>
                <a:off x="2827" y="2662"/>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0" name="Freeform 117"/>
              <p:cNvSpPr>
                <a:spLocks/>
              </p:cNvSpPr>
              <p:nvPr/>
            </p:nvSpPr>
            <p:spPr bwMode="auto">
              <a:xfrm>
                <a:off x="3120" y="2711"/>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1" name="Freeform 118"/>
              <p:cNvSpPr>
                <a:spLocks/>
              </p:cNvSpPr>
              <p:nvPr/>
            </p:nvSpPr>
            <p:spPr bwMode="auto">
              <a:xfrm>
                <a:off x="3128" y="27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2" name="Freeform 119"/>
              <p:cNvSpPr>
                <a:spLocks/>
              </p:cNvSpPr>
              <p:nvPr/>
            </p:nvSpPr>
            <p:spPr bwMode="auto">
              <a:xfrm>
                <a:off x="3136" y="2454"/>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3" name="Freeform 120"/>
              <p:cNvSpPr>
                <a:spLocks/>
              </p:cNvSpPr>
              <p:nvPr/>
            </p:nvSpPr>
            <p:spPr bwMode="auto">
              <a:xfrm>
                <a:off x="3144" y="246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4" name="Freeform 121"/>
              <p:cNvSpPr>
                <a:spLocks/>
              </p:cNvSpPr>
              <p:nvPr/>
            </p:nvSpPr>
            <p:spPr bwMode="auto">
              <a:xfrm>
                <a:off x="3139" y="2831"/>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5" name="Freeform 122"/>
              <p:cNvSpPr>
                <a:spLocks/>
              </p:cNvSpPr>
              <p:nvPr/>
            </p:nvSpPr>
            <p:spPr bwMode="auto">
              <a:xfrm>
                <a:off x="3147" y="2838"/>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6" name="Freeform 123"/>
              <p:cNvSpPr>
                <a:spLocks/>
              </p:cNvSpPr>
              <p:nvPr/>
            </p:nvSpPr>
            <p:spPr bwMode="auto">
              <a:xfrm>
                <a:off x="3001" y="2926"/>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7" name="Freeform 124"/>
              <p:cNvSpPr>
                <a:spLocks/>
              </p:cNvSpPr>
              <p:nvPr/>
            </p:nvSpPr>
            <p:spPr bwMode="auto">
              <a:xfrm>
                <a:off x="3008" y="293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8" name="Freeform 125"/>
              <p:cNvSpPr>
                <a:spLocks/>
              </p:cNvSpPr>
              <p:nvPr/>
            </p:nvSpPr>
            <p:spPr bwMode="auto">
              <a:xfrm>
                <a:off x="2878" y="295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9" name="Freeform 126"/>
              <p:cNvSpPr>
                <a:spLocks/>
              </p:cNvSpPr>
              <p:nvPr/>
            </p:nvSpPr>
            <p:spPr bwMode="auto">
              <a:xfrm>
                <a:off x="2885" y="296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0" name="Freeform 127"/>
              <p:cNvSpPr>
                <a:spLocks/>
              </p:cNvSpPr>
              <p:nvPr/>
            </p:nvSpPr>
            <p:spPr bwMode="auto">
              <a:xfrm>
                <a:off x="2806" y="2879"/>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1" name="Freeform 128"/>
              <p:cNvSpPr>
                <a:spLocks/>
              </p:cNvSpPr>
              <p:nvPr/>
            </p:nvSpPr>
            <p:spPr bwMode="auto">
              <a:xfrm>
                <a:off x="2813" y="2886"/>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2" name="Freeform 129"/>
              <p:cNvSpPr>
                <a:spLocks/>
              </p:cNvSpPr>
              <p:nvPr/>
            </p:nvSpPr>
            <p:spPr bwMode="auto">
              <a:xfrm>
                <a:off x="2920" y="307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3" name="Freeform 130"/>
              <p:cNvSpPr>
                <a:spLocks/>
              </p:cNvSpPr>
              <p:nvPr/>
            </p:nvSpPr>
            <p:spPr bwMode="auto">
              <a:xfrm>
                <a:off x="2928" y="307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4" name="Freeform 131"/>
              <p:cNvSpPr>
                <a:spLocks/>
              </p:cNvSpPr>
              <p:nvPr/>
            </p:nvSpPr>
            <p:spPr bwMode="auto">
              <a:xfrm>
                <a:off x="2865" y="32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5" name="Freeform 132"/>
              <p:cNvSpPr>
                <a:spLocks/>
              </p:cNvSpPr>
              <p:nvPr/>
            </p:nvSpPr>
            <p:spPr bwMode="auto">
              <a:xfrm>
                <a:off x="2872" y="321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6" name="Freeform 133"/>
              <p:cNvSpPr>
                <a:spLocks/>
              </p:cNvSpPr>
              <p:nvPr/>
            </p:nvSpPr>
            <p:spPr bwMode="auto">
              <a:xfrm>
                <a:off x="2942" y="3332"/>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7" name="Freeform 134"/>
              <p:cNvSpPr>
                <a:spLocks/>
              </p:cNvSpPr>
              <p:nvPr/>
            </p:nvSpPr>
            <p:spPr bwMode="auto">
              <a:xfrm>
                <a:off x="2949" y="3339"/>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8" name="Freeform 135"/>
              <p:cNvSpPr>
                <a:spLocks/>
              </p:cNvSpPr>
              <p:nvPr/>
            </p:nvSpPr>
            <p:spPr bwMode="auto">
              <a:xfrm>
                <a:off x="3086" y="3252"/>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9" name="Freeform 136"/>
              <p:cNvSpPr>
                <a:spLocks/>
              </p:cNvSpPr>
              <p:nvPr/>
            </p:nvSpPr>
            <p:spPr bwMode="auto">
              <a:xfrm>
                <a:off x="3093" y="325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0" name="Freeform 137"/>
              <p:cNvSpPr>
                <a:spLocks/>
              </p:cNvSpPr>
              <p:nvPr/>
            </p:nvSpPr>
            <p:spPr bwMode="auto">
              <a:xfrm>
                <a:off x="3083" y="300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1" name="Freeform 138"/>
              <p:cNvSpPr>
                <a:spLocks/>
              </p:cNvSpPr>
              <p:nvPr/>
            </p:nvSpPr>
            <p:spPr bwMode="auto">
              <a:xfrm>
                <a:off x="3090" y="300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2" name="Freeform 139"/>
              <p:cNvSpPr>
                <a:spLocks/>
              </p:cNvSpPr>
              <p:nvPr/>
            </p:nvSpPr>
            <p:spPr bwMode="auto">
              <a:xfrm>
                <a:off x="3171" y="319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3" name="Freeform 140"/>
              <p:cNvSpPr>
                <a:spLocks/>
              </p:cNvSpPr>
              <p:nvPr/>
            </p:nvSpPr>
            <p:spPr bwMode="auto">
              <a:xfrm>
                <a:off x="3178" y="320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4" name="Freeform 141"/>
              <p:cNvSpPr>
                <a:spLocks/>
              </p:cNvSpPr>
              <p:nvPr/>
            </p:nvSpPr>
            <p:spPr bwMode="auto">
              <a:xfrm>
                <a:off x="3283" y="3094"/>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5" name="Freeform 142"/>
              <p:cNvSpPr>
                <a:spLocks/>
              </p:cNvSpPr>
              <p:nvPr/>
            </p:nvSpPr>
            <p:spPr bwMode="auto">
              <a:xfrm>
                <a:off x="3291" y="3102"/>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6" name="Freeform 143"/>
              <p:cNvSpPr>
                <a:spLocks/>
              </p:cNvSpPr>
              <p:nvPr/>
            </p:nvSpPr>
            <p:spPr bwMode="auto">
              <a:xfrm>
                <a:off x="3280" y="327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7" name="Freeform 144"/>
              <p:cNvSpPr>
                <a:spLocks/>
              </p:cNvSpPr>
              <p:nvPr/>
            </p:nvSpPr>
            <p:spPr bwMode="auto">
              <a:xfrm>
                <a:off x="3288" y="3280"/>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8" name="Freeform 145"/>
              <p:cNvSpPr>
                <a:spLocks/>
              </p:cNvSpPr>
              <p:nvPr/>
            </p:nvSpPr>
            <p:spPr bwMode="auto">
              <a:xfrm>
                <a:off x="3264" y="3390"/>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9" name="Freeform 146"/>
              <p:cNvSpPr>
                <a:spLocks/>
              </p:cNvSpPr>
              <p:nvPr/>
            </p:nvSpPr>
            <p:spPr bwMode="auto">
              <a:xfrm>
                <a:off x="3272" y="33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0" name="Freeform 147"/>
              <p:cNvSpPr>
                <a:spLocks/>
              </p:cNvSpPr>
              <p:nvPr/>
            </p:nvSpPr>
            <p:spPr bwMode="auto">
              <a:xfrm>
                <a:off x="3480" y="331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1" name="Freeform 148"/>
              <p:cNvSpPr>
                <a:spLocks/>
              </p:cNvSpPr>
              <p:nvPr/>
            </p:nvSpPr>
            <p:spPr bwMode="auto">
              <a:xfrm>
                <a:off x="3487" y="332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2" name="Freeform 149"/>
              <p:cNvSpPr>
                <a:spLocks/>
              </p:cNvSpPr>
              <p:nvPr/>
            </p:nvSpPr>
            <p:spPr bwMode="auto">
              <a:xfrm>
                <a:off x="3586" y="339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3" name="Freeform 150"/>
              <p:cNvSpPr>
                <a:spLocks/>
              </p:cNvSpPr>
              <p:nvPr/>
            </p:nvSpPr>
            <p:spPr bwMode="auto">
              <a:xfrm>
                <a:off x="3594" y="340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4" name="Freeform 151"/>
              <p:cNvSpPr>
                <a:spLocks/>
              </p:cNvSpPr>
              <p:nvPr/>
            </p:nvSpPr>
            <p:spPr bwMode="auto">
              <a:xfrm>
                <a:off x="3541" y="3129"/>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5" name="Freeform 152"/>
              <p:cNvSpPr>
                <a:spLocks/>
              </p:cNvSpPr>
              <p:nvPr/>
            </p:nvSpPr>
            <p:spPr bwMode="auto">
              <a:xfrm>
                <a:off x="3549" y="3136"/>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6" name="Freeform 153"/>
              <p:cNvSpPr>
                <a:spLocks/>
              </p:cNvSpPr>
              <p:nvPr/>
            </p:nvSpPr>
            <p:spPr bwMode="auto">
              <a:xfrm>
                <a:off x="3696" y="311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7" name="Freeform 154"/>
              <p:cNvSpPr>
                <a:spLocks/>
              </p:cNvSpPr>
              <p:nvPr/>
            </p:nvSpPr>
            <p:spPr bwMode="auto">
              <a:xfrm>
                <a:off x="3703" y="31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8" name="Freeform 155"/>
              <p:cNvSpPr>
                <a:spLocks/>
              </p:cNvSpPr>
              <p:nvPr/>
            </p:nvSpPr>
            <p:spPr bwMode="auto">
              <a:xfrm>
                <a:off x="3669" y="325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9" name="Freeform 156"/>
              <p:cNvSpPr>
                <a:spLocks/>
              </p:cNvSpPr>
              <p:nvPr/>
            </p:nvSpPr>
            <p:spPr bwMode="auto">
              <a:xfrm>
                <a:off x="3677" y="326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0" name="Freeform 157"/>
              <p:cNvSpPr>
                <a:spLocks/>
              </p:cNvSpPr>
              <p:nvPr/>
            </p:nvSpPr>
            <p:spPr bwMode="auto">
              <a:xfrm>
                <a:off x="3693" y="3382"/>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 name="Freeform 158"/>
              <p:cNvSpPr>
                <a:spLocks/>
              </p:cNvSpPr>
              <p:nvPr/>
            </p:nvSpPr>
            <p:spPr bwMode="auto">
              <a:xfrm>
                <a:off x="3701" y="3390"/>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 name="Freeform 159"/>
              <p:cNvSpPr>
                <a:spLocks/>
              </p:cNvSpPr>
              <p:nvPr/>
            </p:nvSpPr>
            <p:spPr bwMode="auto">
              <a:xfrm>
                <a:off x="3842" y="340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 name="Freeform 160"/>
              <p:cNvSpPr>
                <a:spLocks/>
              </p:cNvSpPr>
              <p:nvPr/>
            </p:nvSpPr>
            <p:spPr bwMode="auto">
              <a:xfrm>
                <a:off x="3850" y="3417"/>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 name="Freeform 161"/>
              <p:cNvSpPr>
                <a:spLocks/>
              </p:cNvSpPr>
              <p:nvPr/>
            </p:nvSpPr>
            <p:spPr bwMode="auto">
              <a:xfrm>
                <a:off x="3869" y="3310"/>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 name="Freeform 162"/>
              <p:cNvSpPr>
                <a:spLocks/>
              </p:cNvSpPr>
              <p:nvPr/>
            </p:nvSpPr>
            <p:spPr bwMode="auto">
              <a:xfrm>
                <a:off x="3876" y="331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 name="Freeform 163"/>
              <p:cNvSpPr>
                <a:spLocks/>
              </p:cNvSpPr>
              <p:nvPr/>
            </p:nvSpPr>
            <p:spPr bwMode="auto">
              <a:xfrm>
                <a:off x="3869" y="318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 name="Freeform 164"/>
              <p:cNvSpPr>
                <a:spLocks/>
              </p:cNvSpPr>
              <p:nvPr/>
            </p:nvSpPr>
            <p:spPr bwMode="auto">
              <a:xfrm>
                <a:off x="3876" y="318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 name="Freeform 165"/>
              <p:cNvSpPr>
                <a:spLocks/>
              </p:cNvSpPr>
              <p:nvPr/>
            </p:nvSpPr>
            <p:spPr bwMode="auto">
              <a:xfrm>
                <a:off x="2809" y="331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 name="Freeform 166"/>
              <p:cNvSpPr>
                <a:spLocks/>
              </p:cNvSpPr>
              <p:nvPr/>
            </p:nvSpPr>
            <p:spPr bwMode="auto">
              <a:xfrm>
                <a:off x="2816" y="3318"/>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 name="Freeform 167"/>
              <p:cNvSpPr>
                <a:spLocks/>
              </p:cNvSpPr>
              <p:nvPr/>
            </p:nvSpPr>
            <p:spPr bwMode="auto">
              <a:xfrm>
                <a:off x="2947" y="223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 name="Freeform 168"/>
              <p:cNvSpPr>
                <a:spLocks/>
              </p:cNvSpPr>
              <p:nvPr/>
            </p:nvSpPr>
            <p:spPr bwMode="auto">
              <a:xfrm>
                <a:off x="2954" y="224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741" name="Group 169"/>
            <p:cNvGrpSpPr>
              <a:grpSpLocks/>
            </p:cNvGrpSpPr>
            <p:nvPr/>
          </p:nvGrpSpPr>
          <p:grpSpPr bwMode="auto">
            <a:xfrm flipH="1">
              <a:off x="4810" y="3312"/>
              <a:ext cx="854" cy="912"/>
              <a:chOff x="2794" y="2160"/>
              <a:chExt cx="1154" cy="1279"/>
            </a:xfrm>
          </p:grpSpPr>
          <p:sp>
            <p:nvSpPr>
              <p:cNvPr id="25742" name="AutoShape 170"/>
              <p:cNvSpPr>
                <a:spLocks noChangeAspect="1" noChangeArrowheads="1" noTextEdit="1"/>
              </p:cNvSpPr>
              <p:nvPr/>
            </p:nvSpPr>
            <p:spPr bwMode="auto">
              <a:xfrm>
                <a:off x="2832" y="2160"/>
                <a:ext cx="111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743" name="Freeform 171"/>
              <p:cNvSpPr>
                <a:spLocks/>
              </p:cNvSpPr>
              <p:nvPr/>
            </p:nvSpPr>
            <p:spPr bwMode="auto">
              <a:xfrm>
                <a:off x="2912" y="2780"/>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72"/>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173"/>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74"/>
              <p:cNvSpPr>
                <a:spLocks/>
              </p:cNvSpPr>
              <p:nvPr/>
            </p:nvSpPr>
            <p:spPr bwMode="auto">
              <a:xfrm>
                <a:off x="2821" y="2718"/>
                <a:ext cx="89" cy="73"/>
              </a:xfrm>
              <a:custGeom>
                <a:avLst/>
                <a:gdLst>
                  <a:gd name="T0" fmla="*/ 2 w 177"/>
                  <a:gd name="T1" fmla="*/ 2 h 146"/>
                  <a:gd name="T2" fmla="*/ 2 w 177"/>
                  <a:gd name="T3" fmla="*/ 1 h 146"/>
                  <a:gd name="T4" fmla="*/ 2 w 177"/>
                  <a:gd name="T5" fmla="*/ 1 h 146"/>
                  <a:gd name="T6" fmla="*/ 2 w 177"/>
                  <a:gd name="T7" fmla="*/ 1 h 146"/>
                  <a:gd name="T8" fmla="*/ 2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2 h 146"/>
                  <a:gd name="T34" fmla="*/ 1 w 177"/>
                  <a:gd name="T35" fmla="*/ 2 h 146"/>
                  <a:gd name="T36" fmla="*/ 1 w 177"/>
                  <a:gd name="T37" fmla="*/ 2 h 146"/>
                  <a:gd name="T38" fmla="*/ 1 w 177"/>
                  <a:gd name="T39" fmla="*/ 2 h 146"/>
                  <a:gd name="T40" fmla="*/ 1 w 177"/>
                  <a:gd name="T41" fmla="*/ 2 h 146"/>
                  <a:gd name="T42" fmla="*/ 2 w 177"/>
                  <a:gd name="T43" fmla="*/ 2 h 146"/>
                  <a:gd name="T44" fmla="*/ 2 w 177"/>
                  <a:gd name="T45" fmla="*/ 2 h 146"/>
                  <a:gd name="T46" fmla="*/ 2 w 177"/>
                  <a:gd name="T47" fmla="*/ 2 h 146"/>
                  <a:gd name="T48" fmla="*/ 2 w 177"/>
                  <a:gd name="T49" fmla="*/ 2 h 146"/>
                  <a:gd name="T50" fmla="*/ 2 w 177"/>
                  <a:gd name="T51" fmla="*/ 2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175"/>
              <p:cNvSpPr>
                <a:spLocks/>
              </p:cNvSpPr>
              <p:nvPr/>
            </p:nvSpPr>
            <p:spPr bwMode="auto">
              <a:xfrm>
                <a:off x="2821" y="2800"/>
                <a:ext cx="89" cy="71"/>
              </a:xfrm>
              <a:custGeom>
                <a:avLst/>
                <a:gdLst>
                  <a:gd name="T0" fmla="*/ 2 w 178"/>
                  <a:gd name="T1" fmla="*/ 0 h 143"/>
                  <a:gd name="T2" fmla="*/ 2 w 178"/>
                  <a:gd name="T3" fmla="*/ 0 h 143"/>
                  <a:gd name="T4" fmla="*/ 2 w 178"/>
                  <a:gd name="T5" fmla="*/ 0 h 143"/>
                  <a:gd name="T6" fmla="*/ 2 w 178"/>
                  <a:gd name="T7" fmla="*/ 0 h 143"/>
                  <a:gd name="T8" fmla="*/ 2 w 178"/>
                  <a:gd name="T9" fmla="*/ 0 h 143"/>
                  <a:gd name="T10" fmla="*/ 2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1 h 143"/>
                  <a:gd name="T38" fmla="*/ 1 w 178"/>
                  <a:gd name="T39" fmla="*/ 1 h 143"/>
                  <a:gd name="T40" fmla="*/ 1 w 178"/>
                  <a:gd name="T41" fmla="*/ 1 h 143"/>
                  <a:gd name="T42" fmla="*/ 1 w 178"/>
                  <a:gd name="T43" fmla="*/ 0 h 143"/>
                  <a:gd name="T44" fmla="*/ 2 w 178"/>
                  <a:gd name="T45" fmla="*/ 0 h 143"/>
                  <a:gd name="T46" fmla="*/ 2 w 178"/>
                  <a:gd name="T47" fmla="*/ 0 h 143"/>
                  <a:gd name="T48" fmla="*/ 2 w 178"/>
                  <a:gd name="T49" fmla="*/ 0 h 143"/>
                  <a:gd name="T50" fmla="*/ 2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76"/>
              <p:cNvSpPr>
                <a:spLocks/>
              </p:cNvSpPr>
              <p:nvPr/>
            </p:nvSpPr>
            <p:spPr bwMode="auto">
              <a:xfrm>
                <a:off x="2894" y="2818"/>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1 h 181"/>
                  <a:gd name="T16" fmla="*/ 1 w 132"/>
                  <a:gd name="T17" fmla="*/ 1 h 181"/>
                  <a:gd name="T18" fmla="*/ 1 w 132"/>
                  <a:gd name="T19" fmla="*/ 1 h 181"/>
                  <a:gd name="T20" fmla="*/ 1 w 132"/>
                  <a:gd name="T21" fmla="*/ 1 h 181"/>
                  <a:gd name="T22" fmla="*/ 1 w 132"/>
                  <a:gd name="T23" fmla="*/ 1 h 181"/>
                  <a:gd name="T24" fmla="*/ 2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177"/>
              <p:cNvSpPr>
                <a:spLocks/>
              </p:cNvSpPr>
              <p:nvPr/>
            </p:nvSpPr>
            <p:spPr bwMode="auto">
              <a:xfrm>
                <a:off x="2944" y="2799"/>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2 h 144"/>
                  <a:gd name="T14" fmla="*/ 0 w 177"/>
                  <a:gd name="T15" fmla="*/ 2 h 144"/>
                  <a:gd name="T16" fmla="*/ 1 w 177"/>
                  <a:gd name="T17" fmla="*/ 2 h 144"/>
                  <a:gd name="T18" fmla="*/ 1 w 177"/>
                  <a:gd name="T19" fmla="*/ 1 h 144"/>
                  <a:gd name="T20" fmla="*/ 1 w 177"/>
                  <a:gd name="T21" fmla="*/ 1 h 144"/>
                  <a:gd name="T22" fmla="*/ 1 w 177"/>
                  <a:gd name="T23" fmla="*/ 1 h 144"/>
                  <a:gd name="T24" fmla="*/ 1 w 177"/>
                  <a:gd name="T25" fmla="*/ 1 h 144"/>
                  <a:gd name="T26" fmla="*/ 1 w 177"/>
                  <a:gd name="T27" fmla="*/ 1 h 144"/>
                  <a:gd name="T28" fmla="*/ 1 w 177"/>
                  <a:gd name="T29" fmla="*/ 1 h 144"/>
                  <a:gd name="T30" fmla="*/ 1 w 177"/>
                  <a:gd name="T31" fmla="*/ 1 h 144"/>
                  <a:gd name="T32" fmla="*/ 1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78"/>
              <p:cNvSpPr>
                <a:spLocks/>
              </p:cNvSpPr>
              <p:nvPr/>
            </p:nvSpPr>
            <p:spPr bwMode="auto">
              <a:xfrm>
                <a:off x="2943" y="2718"/>
                <a:ext cx="90" cy="72"/>
              </a:xfrm>
              <a:custGeom>
                <a:avLst/>
                <a:gdLst>
                  <a:gd name="T0" fmla="*/ 0 w 180"/>
                  <a:gd name="T1" fmla="*/ 1 h 143"/>
                  <a:gd name="T2" fmla="*/ 1 w 180"/>
                  <a:gd name="T3" fmla="*/ 2 h 143"/>
                  <a:gd name="T4" fmla="*/ 1 w 180"/>
                  <a:gd name="T5" fmla="*/ 2 h 143"/>
                  <a:gd name="T6" fmla="*/ 1 w 180"/>
                  <a:gd name="T7" fmla="*/ 2 h 143"/>
                  <a:gd name="T8" fmla="*/ 1 w 180"/>
                  <a:gd name="T9" fmla="*/ 2 h 143"/>
                  <a:gd name="T10" fmla="*/ 1 w 180"/>
                  <a:gd name="T11" fmla="*/ 2 h 143"/>
                  <a:gd name="T12" fmla="*/ 1 w 180"/>
                  <a:gd name="T13" fmla="*/ 2 h 143"/>
                  <a:gd name="T14" fmla="*/ 1 w 180"/>
                  <a:gd name="T15" fmla="*/ 2 h 143"/>
                  <a:gd name="T16" fmla="*/ 1 w 180"/>
                  <a:gd name="T17" fmla="*/ 2 h 143"/>
                  <a:gd name="T18" fmla="*/ 1 w 180"/>
                  <a:gd name="T19" fmla="*/ 2 h 143"/>
                  <a:gd name="T20" fmla="*/ 2 w 180"/>
                  <a:gd name="T21" fmla="*/ 2 h 143"/>
                  <a:gd name="T22" fmla="*/ 2 w 180"/>
                  <a:gd name="T23" fmla="*/ 1 h 143"/>
                  <a:gd name="T24" fmla="*/ 2 w 180"/>
                  <a:gd name="T25" fmla="*/ 1 h 143"/>
                  <a:gd name="T26" fmla="*/ 2 w 180"/>
                  <a:gd name="T27" fmla="*/ 1 h 143"/>
                  <a:gd name="T28" fmla="*/ 2 w 180"/>
                  <a:gd name="T29" fmla="*/ 1 h 143"/>
                  <a:gd name="T30" fmla="*/ 2 w 180"/>
                  <a:gd name="T31" fmla="*/ 1 h 143"/>
                  <a:gd name="T32" fmla="*/ 2 w 180"/>
                  <a:gd name="T33" fmla="*/ 1 h 143"/>
                  <a:gd name="T34" fmla="*/ 2 w 180"/>
                  <a:gd name="T35" fmla="*/ 1 h 143"/>
                  <a:gd name="T36" fmla="*/ 2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179"/>
              <p:cNvSpPr>
                <a:spLocks/>
              </p:cNvSpPr>
              <p:nvPr/>
            </p:nvSpPr>
            <p:spPr bwMode="auto">
              <a:xfrm>
                <a:off x="3116" y="2261"/>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80"/>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181"/>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82"/>
              <p:cNvSpPr>
                <a:spLocks/>
              </p:cNvSpPr>
              <p:nvPr/>
            </p:nvSpPr>
            <p:spPr bwMode="auto">
              <a:xfrm>
                <a:off x="3080" y="2236"/>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183"/>
              <p:cNvSpPr>
                <a:spLocks/>
              </p:cNvSpPr>
              <p:nvPr/>
            </p:nvSpPr>
            <p:spPr bwMode="auto">
              <a:xfrm>
                <a:off x="3080" y="2269"/>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184"/>
              <p:cNvSpPr>
                <a:spLocks/>
              </p:cNvSpPr>
              <p:nvPr/>
            </p:nvSpPr>
            <p:spPr bwMode="auto">
              <a:xfrm>
                <a:off x="3109" y="22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185"/>
              <p:cNvSpPr>
                <a:spLocks/>
              </p:cNvSpPr>
              <p:nvPr/>
            </p:nvSpPr>
            <p:spPr bwMode="auto">
              <a:xfrm>
                <a:off x="3129" y="2269"/>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186"/>
              <p:cNvSpPr>
                <a:spLocks/>
              </p:cNvSpPr>
              <p:nvPr/>
            </p:nvSpPr>
            <p:spPr bwMode="auto">
              <a:xfrm>
                <a:off x="3129" y="223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187"/>
              <p:cNvSpPr>
                <a:spLocks/>
              </p:cNvSpPr>
              <p:nvPr/>
            </p:nvSpPr>
            <p:spPr bwMode="auto">
              <a:xfrm>
                <a:off x="3830" y="3106"/>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188"/>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189"/>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190"/>
              <p:cNvSpPr>
                <a:spLocks/>
              </p:cNvSpPr>
              <p:nvPr/>
            </p:nvSpPr>
            <p:spPr bwMode="auto">
              <a:xfrm>
                <a:off x="3793" y="3081"/>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Freeform 191"/>
              <p:cNvSpPr>
                <a:spLocks/>
              </p:cNvSpPr>
              <p:nvPr/>
            </p:nvSpPr>
            <p:spPr bwMode="auto">
              <a:xfrm>
                <a:off x="3793" y="3114"/>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4" name="Freeform 192"/>
              <p:cNvSpPr>
                <a:spLocks/>
              </p:cNvSpPr>
              <p:nvPr/>
            </p:nvSpPr>
            <p:spPr bwMode="auto">
              <a:xfrm>
                <a:off x="3823" y="3121"/>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Freeform 193"/>
              <p:cNvSpPr>
                <a:spLocks/>
              </p:cNvSpPr>
              <p:nvPr/>
            </p:nvSpPr>
            <p:spPr bwMode="auto">
              <a:xfrm>
                <a:off x="3843" y="3114"/>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6" name="Freeform 194"/>
              <p:cNvSpPr>
                <a:spLocks/>
              </p:cNvSpPr>
              <p:nvPr/>
            </p:nvSpPr>
            <p:spPr bwMode="auto">
              <a:xfrm>
                <a:off x="3842" y="3081"/>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7" name="Freeform 195"/>
              <p:cNvSpPr>
                <a:spLocks/>
              </p:cNvSpPr>
              <p:nvPr/>
            </p:nvSpPr>
            <p:spPr bwMode="auto">
              <a:xfrm>
                <a:off x="3134" y="3087"/>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8" name="Freeform 196"/>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9" name="Freeform 197"/>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0" name="Freeform 198"/>
              <p:cNvSpPr>
                <a:spLocks/>
              </p:cNvSpPr>
              <p:nvPr/>
            </p:nvSpPr>
            <p:spPr bwMode="auto">
              <a:xfrm>
                <a:off x="3097" y="3063"/>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1" name="Freeform 199"/>
              <p:cNvSpPr>
                <a:spLocks/>
              </p:cNvSpPr>
              <p:nvPr/>
            </p:nvSpPr>
            <p:spPr bwMode="auto">
              <a:xfrm>
                <a:off x="3097" y="3095"/>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2" name="Freeform 200"/>
              <p:cNvSpPr>
                <a:spLocks/>
              </p:cNvSpPr>
              <p:nvPr/>
            </p:nvSpPr>
            <p:spPr bwMode="auto">
              <a:xfrm>
                <a:off x="3126" y="3102"/>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3" name="Freeform 201"/>
              <p:cNvSpPr>
                <a:spLocks/>
              </p:cNvSpPr>
              <p:nvPr/>
            </p:nvSpPr>
            <p:spPr bwMode="auto">
              <a:xfrm>
                <a:off x="3146" y="3095"/>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4" name="Freeform 202"/>
              <p:cNvSpPr>
                <a:spLocks/>
              </p:cNvSpPr>
              <p:nvPr/>
            </p:nvSpPr>
            <p:spPr bwMode="auto">
              <a:xfrm>
                <a:off x="3146" y="3062"/>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5" name="Freeform 203"/>
              <p:cNvSpPr>
                <a:spLocks/>
              </p:cNvSpPr>
              <p:nvPr/>
            </p:nvSpPr>
            <p:spPr bwMode="auto">
              <a:xfrm>
                <a:off x="2933" y="2482"/>
                <a:ext cx="72" cy="84"/>
              </a:xfrm>
              <a:custGeom>
                <a:avLst/>
                <a:gdLst>
                  <a:gd name="T0" fmla="*/ 2 w 144"/>
                  <a:gd name="T1" fmla="*/ 0 h 167"/>
                  <a:gd name="T2" fmla="*/ 2 w 144"/>
                  <a:gd name="T3" fmla="*/ 1 h 167"/>
                  <a:gd name="T4" fmla="*/ 2 w 144"/>
                  <a:gd name="T5" fmla="*/ 1 h 167"/>
                  <a:gd name="T6" fmla="*/ 2 w 144"/>
                  <a:gd name="T7" fmla="*/ 1 h 167"/>
                  <a:gd name="T8" fmla="*/ 1 w 144"/>
                  <a:gd name="T9" fmla="*/ 1 h 167"/>
                  <a:gd name="T10" fmla="*/ 1 w 144"/>
                  <a:gd name="T11" fmla="*/ 2 h 167"/>
                  <a:gd name="T12" fmla="*/ 1 w 144"/>
                  <a:gd name="T13" fmla="*/ 2 h 167"/>
                  <a:gd name="T14" fmla="*/ 1 w 144"/>
                  <a:gd name="T15" fmla="*/ 2 h 167"/>
                  <a:gd name="T16" fmla="*/ 1 w 144"/>
                  <a:gd name="T17" fmla="*/ 2 h 167"/>
                  <a:gd name="T18" fmla="*/ 1 w 144"/>
                  <a:gd name="T19" fmla="*/ 2 h 167"/>
                  <a:gd name="T20" fmla="*/ 1 w 144"/>
                  <a:gd name="T21" fmla="*/ 2 h 167"/>
                  <a:gd name="T22" fmla="*/ 0 w 144"/>
                  <a:gd name="T23" fmla="*/ 2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2 w 144"/>
                  <a:gd name="T43" fmla="*/ 1 h 167"/>
                  <a:gd name="T44" fmla="*/ 2 w 144"/>
                  <a:gd name="T45" fmla="*/ 1 h 167"/>
                  <a:gd name="T46" fmla="*/ 2 w 144"/>
                  <a:gd name="T47" fmla="*/ 1 h 167"/>
                  <a:gd name="T48" fmla="*/ 2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204"/>
              <p:cNvSpPr>
                <a:spLocks/>
              </p:cNvSpPr>
              <p:nvPr/>
            </p:nvSpPr>
            <p:spPr bwMode="auto">
              <a:xfrm>
                <a:off x="2898" y="2478"/>
                <a:ext cx="102" cy="40"/>
              </a:xfrm>
              <a:custGeom>
                <a:avLst/>
                <a:gdLst>
                  <a:gd name="T0" fmla="*/ 2 w 204"/>
                  <a:gd name="T1" fmla="*/ 0 h 82"/>
                  <a:gd name="T2" fmla="*/ 2 w 204"/>
                  <a:gd name="T3" fmla="*/ 0 h 82"/>
                  <a:gd name="T4" fmla="*/ 2 w 204"/>
                  <a:gd name="T5" fmla="*/ 0 h 82"/>
                  <a:gd name="T6" fmla="*/ 2 w 204"/>
                  <a:gd name="T7" fmla="*/ 0 h 82"/>
                  <a:gd name="T8" fmla="*/ 2 w 204"/>
                  <a:gd name="T9" fmla="*/ 0 h 82"/>
                  <a:gd name="T10" fmla="*/ 2 w 204"/>
                  <a:gd name="T11" fmla="*/ 0 h 82"/>
                  <a:gd name="T12" fmla="*/ 2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2 w 204"/>
                  <a:gd name="T55" fmla="*/ 0 h 82"/>
                  <a:gd name="T56" fmla="*/ 2 w 204"/>
                  <a:gd name="T57" fmla="*/ 0 h 82"/>
                  <a:gd name="T58" fmla="*/ 2 w 204"/>
                  <a:gd name="T59" fmla="*/ 0 h 82"/>
                  <a:gd name="T60" fmla="*/ 2 w 204"/>
                  <a:gd name="T61" fmla="*/ 0 h 82"/>
                  <a:gd name="T62" fmla="*/ 2 w 204"/>
                  <a:gd name="T63" fmla="*/ 0 h 82"/>
                  <a:gd name="T64" fmla="*/ 2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7" name="Freeform 205"/>
              <p:cNvSpPr>
                <a:spLocks/>
              </p:cNvSpPr>
              <p:nvPr/>
            </p:nvSpPr>
            <p:spPr bwMode="auto">
              <a:xfrm>
                <a:off x="2996" y="2482"/>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2 h 208"/>
                  <a:gd name="T14" fmla="*/ 1 w 84"/>
                  <a:gd name="T15" fmla="*/ 2 h 208"/>
                  <a:gd name="T16" fmla="*/ 1 w 84"/>
                  <a:gd name="T17" fmla="*/ 2 h 208"/>
                  <a:gd name="T18" fmla="*/ 1 w 84"/>
                  <a:gd name="T19" fmla="*/ 2 h 208"/>
                  <a:gd name="T20" fmla="*/ 1 w 84"/>
                  <a:gd name="T21" fmla="*/ 2 h 208"/>
                  <a:gd name="T22" fmla="*/ 1 w 84"/>
                  <a:gd name="T23" fmla="*/ 2 h 208"/>
                  <a:gd name="T24" fmla="*/ 1 w 84"/>
                  <a:gd name="T25" fmla="*/ 2 h 208"/>
                  <a:gd name="T26" fmla="*/ 0 w 84"/>
                  <a:gd name="T27" fmla="*/ 2 h 208"/>
                  <a:gd name="T28" fmla="*/ 1 w 84"/>
                  <a:gd name="T29" fmla="*/ 2 h 208"/>
                  <a:gd name="T30" fmla="*/ 1 w 84"/>
                  <a:gd name="T31" fmla="*/ 2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8" name="Freeform 206"/>
              <p:cNvSpPr>
                <a:spLocks/>
              </p:cNvSpPr>
              <p:nvPr/>
            </p:nvSpPr>
            <p:spPr bwMode="auto">
              <a:xfrm>
                <a:off x="3013" y="2479"/>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2 w 144"/>
                  <a:gd name="T13" fmla="*/ 0 h 170"/>
                  <a:gd name="T14" fmla="*/ 2 w 144"/>
                  <a:gd name="T15" fmla="*/ 0 h 170"/>
                  <a:gd name="T16" fmla="*/ 2 w 144"/>
                  <a:gd name="T17" fmla="*/ 1 h 170"/>
                  <a:gd name="T18" fmla="*/ 2 w 144"/>
                  <a:gd name="T19" fmla="*/ 1 h 170"/>
                  <a:gd name="T20" fmla="*/ 1 w 144"/>
                  <a:gd name="T21" fmla="*/ 1 h 170"/>
                  <a:gd name="T22" fmla="*/ 1 w 144"/>
                  <a:gd name="T23" fmla="*/ 1 h 170"/>
                  <a:gd name="T24" fmla="*/ 1 w 144"/>
                  <a:gd name="T25" fmla="*/ 1 h 170"/>
                  <a:gd name="T26" fmla="*/ 1 w 144"/>
                  <a:gd name="T27" fmla="*/ 1 h 170"/>
                  <a:gd name="T28" fmla="*/ 1 w 144"/>
                  <a:gd name="T29" fmla="*/ 1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9" name="Freeform 207"/>
              <p:cNvSpPr>
                <a:spLocks/>
              </p:cNvSpPr>
              <p:nvPr/>
            </p:nvSpPr>
            <p:spPr bwMode="auto">
              <a:xfrm>
                <a:off x="3020" y="2460"/>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1 w 199"/>
                  <a:gd name="T19" fmla="*/ 0 h 103"/>
                  <a:gd name="T20" fmla="*/ 1 w 199"/>
                  <a:gd name="T21" fmla="*/ 0 h 103"/>
                  <a:gd name="T22" fmla="*/ 1 w 199"/>
                  <a:gd name="T23" fmla="*/ 0 h 103"/>
                  <a:gd name="T24" fmla="*/ 1 w 199"/>
                  <a:gd name="T25" fmla="*/ 0 h 103"/>
                  <a:gd name="T26" fmla="*/ 1 w 199"/>
                  <a:gd name="T27" fmla="*/ 0 h 103"/>
                  <a:gd name="T28" fmla="*/ 1 w 199"/>
                  <a:gd name="T29" fmla="*/ 0 h 103"/>
                  <a:gd name="T30" fmla="*/ 1 w 199"/>
                  <a:gd name="T31" fmla="*/ 0 h 103"/>
                  <a:gd name="T32" fmla="*/ 1 w 199"/>
                  <a:gd name="T33" fmla="*/ 0 h 103"/>
                  <a:gd name="T34" fmla="*/ 1 w 199"/>
                  <a:gd name="T35" fmla="*/ 0 h 103"/>
                  <a:gd name="T36" fmla="*/ 1 w 199"/>
                  <a:gd name="T37" fmla="*/ 0 h 103"/>
                  <a:gd name="T38" fmla="*/ 1 w 199"/>
                  <a:gd name="T39" fmla="*/ 0 h 103"/>
                  <a:gd name="T40" fmla="*/ 1 w 199"/>
                  <a:gd name="T41" fmla="*/ 0 h 103"/>
                  <a:gd name="T42" fmla="*/ 1 w 199"/>
                  <a:gd name="T43" fmla="*/ 0 h 103"/>
                  <a:gd name="T44" fmla="*/ 1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208"/>
              <p:cNvSpPr>
                <a:spLocks/>
              </p:cNvSpPr>
              <p:nvPr/>
            </p:nvSpPr>
            <p:spPr bwMode="auto">
              <a:xfrm>
                <a:off x="3093" y="3326"/>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2 h 195"/>
                  <a:gd name="T12" fmla="*/ 0 w 107"/>
                  <a:gd name="T13" fmla="*/ 2 h 195"/>
                  <a:gd name="T14" fmla="*/ 0 w 107"/>
                  <a:gd name="T15" fmla="*/ 2 h 195"/>
                  <a:gd name="T16" fmla="*/ 0 w 107"/>
                  <a:gd name="T17" fmla="*/ 2 h 195"/>
                  <a:gd name="T18" fmla="*/ 0 w 107"/>
                  <a:gd name="T19" fmla="*/ 2 h 195"/>
                  <a:gd name="T20" fmla="*/ 0 w 107"/>
                  <a:gd name="T21" fmla="*/ 2 h 195"/>
                  <a:gd name="T22" fmla="*/ 0 w 107"/>
                  <a:gd name="T23" fmla="*/ 2 h 195"/>
                  <a:gd name="T24" fmla="*/ 0 w 107"/>
                  <a:gd name="T25" fmla="*/ 2 h 195"/>
                  <a:gd name="T26" fmla="*/ 0 w 107"/>
                  <a:gd name="T27" fmla="*/ 2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1" name="Freeform 209"/>
              <p:cNvSpPr>
                <a:spLocks/>
              </p:cNvSpPr>
              <p:nvPr/>
            </p:nvSpPr>
            <p:spPr bwMode="auto">
              <a:xfrm>
                <a:off x="3043" y="3323"/>
                <a:ext cx="91" cy="63"/>
              </a:xfrm>
              <a:custGeom>
                <a:avLst/>
                <a:gdLst>
                  <a:gd name="T0" fmla="*/ 1 w 183"/>
                  <a:gd name="T1" fmla="*/ 0 h 126"/>
                  <a:gd name="T2" fmla="*/ 1 w 183"/>
                  <a:gd name="T3" fmla="*/ 1 h 126"/>
                  <a:gd name="T4" fmla="*/ 1 w 183"/>
                  <a:gd name="T5" fmla="*/ 1 h 126"/>
                  <a:gd name="T6" fmla="*/ 1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1 w 183"/>
                  <a:gd name="T39" fmla="*/ 1 h 126"/>
                  <a:gd name="T40" fmla="*/ 1 w 183"/>
                  <a:gd name="T41" fmla="*/ 1 h 126"/>
                  <a:gd name="T42" fmla="*/ 1 w 183"/>
                  <a:gd name="T43" fmla="*/ 1 h 126"/>
                  <a:gd name="T44" fmla="*/ 1 w 183"/>
                  <a:gd name="T45" fmla="*/ 1 h 126"/>
                  <a:gd name="T46" fmla="*/ 1 w 183"/>
                  <a:gd name="T47" fmla="*/ 1 h 126"/>
                  <a:gd name="T48" fmla="*/ 1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210"/>
              <p:cNvSpPr>
                <a:spLocks/>
              </p:cNvSpPr>
              <p:nvPr/>
            </p:nvSpPr>
            <p:spPr bwMode="auto">
              <a:xfrm>
                <a:off x="3143" y="3325"/>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1 h 197"/>
                  <a:gd name="T14" fmla="*/ 1 w 102"/>
                  <a:gd name="T15" fmla="*/ 1 h 197"/>
                  <a:gd name="T16" fmla="*/ 1 w 102"/>
                  <a:gd name="T17" fmla="*/ 1 h 197"/>
                  <a:gd name="T18" fmla="*/ 1 w 102"/>
                  <a:gd name="T19" fmla="*/ 1 h 197"/>
                  <a:gd name="T20" fmla="*/ 1 w 102"/>
                  <a:gd name="T21" fmla="*/ 1 h 197"/>
                  <a:gd name="T22" fmla="*/ 1 w 102"/>
                  <a:gd name="T23" fmla="*/ 1 h 197"/>
                  <a:gd name="T24" fmla="*/ 1 w 102"/>
                  <a:gd name="T25" fmla="*/ 1 h 197"/>
                  <a:gd name="T26" fmla="*/ 1 w 102"/>
                  <a:gd name="T27" fmla="*/ 1 h 197"/>
                  <a:gd name="T28" fmla="*/ 1 w 102"/>
                  <a:gd name="T29" fmla="*/ 1 h 197"/>
                  <a:gd name="T30" fmla="*/ 1 w 102"/>
                  <a:gd name="T31" fmla="*/ 1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3" name="Freeform 211"/>
              <p:cNvSpPr>
                <a:spLocks/>
              </p:cNvSpPr>
              <p:nvPr/>
            </p:nvSpPr>
            <p:spPr bwMode="auto">
              <a:xfrm>
                <a:off x="3146" y="3319"/>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2 w 180"/>
                  <a:gd name="T11" fmla="*/ 0 h 129"/>
                  <a:gd name="T12" fmla="*/ 2 w 180"/>
                  <a:gd name="T13" fmla="*/ 0 h 129"/>
                  <a:gd name="T14" fmla="*/ 2 w 180"/>
                  <a:gd name="T15" fmla="*/ 0 h 129"/>
                  <a:gd name="T16" fmla="*/ 2 w 180"/>
                  <a:gd name="T17" fmla="*/ 0 h 129"/>
                  <a:gd name="T18" fmla="*/ 2 w 180"/>
                  <a:gd name="T19" fmla="*/ 0 h 129"/>
                  <a:gd name="T20" fmla="*/ 2 w 180"/>
                  <a:gd name="T21" fmla="*/ 0 h 129"/>
                  <a:gd name="T22" fmla="*/ 2 w 180"/>
                  <a:gd name="T23" fmla="*/ 1 h 129"/>
                  <a:gd name="T24" fmla="*/ 2 w 180"/>
                  <a:gd name="T25" fmla="*/ 1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4" name="Freeform 212"/>
              <p:cNvSpPr>
                <a:spLocks/>
              </p:cNvSpPr>
              <p:nvPr/>
            </p:nvSpPr>
            <p:spPr bwMode="auto">
              <a:xfrm>
                <a:off x="3150" y="3281"/>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2 w 206"/>
                  <a:gd name="T21" fmla="*/ 0 h 85"/>
                  <a:gd name="T22" fmla="*/ 2 w 206"/>
                  <a:gd name="T23" fmla="*/ 0 h 85"/>
                  <a:gd name="T24" fmla="*/ 2 w 206"/>
                  <a:gd name="T25" fmla="*/ 0 h 85"/>
                  <a:gd name="T26" fmla="*/ 2 w 206"/>
                  <a:gd name="T27" fmla="*/ 0 h 85"/>
                  <a:gd name="T28" fmla="*/ 2 w 206"/>
                  <a:gd name="T29" fmla="*/ 0 h 85"/>
                  <a:gd name="T30" fmla="*/ 2 w 206"/>
                  <a:gd name="T31" fmla="*/ 0 h 85"/>
                  <a:gd name="T32" fmla="*/ 2 w 206"/>
                  <a:gd name="T33" fmla="*/ 0 h 85"/>
                  <a:gd name="T34" fmla="*/ 2 w 206"/>
                  <a:gd name="T35" fmla="*/ 0 h 85"/>
                  <a:gd name="T36" fmla="*/ 2 w 206"/>
                  <a:gd name="T37" fmla="*/ 0 h 85"/>
                  <a:gd name="T38" fmla="*/ 2 w 206"/>
                  <a:gd name="T39" fmla="*/ 0 h 85"/>
                  <a:gd name="T40" fmla="*/ 2 w 206"/>
                  <a:gd name="T41" fmla="*/ 0 h 85"/>
                  <a:gd name="T42" fmla="*/ 2 w 206"/>
                  <a:gd name="T43" fmla="*/ 0 h 85"/>
                  <a:gd name="T44" fmla="*/ 2 w 206"/>
                  <a:gd name="T45" fmla="*/ 0 h 85"/>
                  <a:gd name="T46" fmla="*/ 2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5" name="Freeform 213"/>
              <p:cNvSpPr>
                <a:spLocks/>
              </p:cNvSpPr>
              <p:nvPr/>
            </p:nvSpPr>
            <p:spPr bwMode="auto">
              <a:xfrm>
                <a:off x="2822" y="3075"/>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2 w 147"/>
                  <a:gd name="T15" fmla="*/ 0 h 95"/>
                  <a:gd name="T16" fmla="*/ 2 w 147"/>
                  <a:gd name="T17" fmla="*/ 0 h 95"/>
                  <a:gd name="T18" fmla="*/ 2 w 147"/>
                  <a:gd name="T19" fmla="*/ 0 h 95"/>
                  <a:gd name="T20" fmla="*/ 2 w 147"/>
                  <a:gd name="T21" fmla="*/ 0 h 95"/>
                  <a:gd name="T22" fmla="*/ 2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6" name="Freeform 214"/>
              <p:cNvSpPr>
                <a:spLocks/>
              </p:cNvSpPr>
              <p:nvPr/>
            </p:nvSpPr>
            <p:spPr bwMode="auto">
              <a:xfrm>
                <a:off x="2819" y="3081"/>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2 h 154"/>
                  <a:gd name="T18" fmla="*/ 0 w 87"/>
                  <a:gd name="T19" fmla="*/ 2 h 154"/>
                  <a:gd name="T20" fmla="*/ 0 w 87"/>
                  <a:gd name="T21" fmla="*/ 2 h 154"/>
                  <a:gd name="T22" fmla="*/ 0 w 87"/>
                  <a:gd name="T23" fmla="*/ 2 h 154"/>
                  <a:gd name="T24" fmla="*/ 0 w 87"/>
                  <a:gd name="T25" fmla="*/ 2 h 154"/>
                  <a:gd name="T26" fmla="*/ 0 w 87"/>
                  <a:gd name="T27" fmla="*/ 2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7" name="Freeform 215"/>
              <p:cNvSpPr>
                <a:spLocks/>
              </p:cNvSpPr>
              <p:nvPr/>
            </p:nvSpPr>
            <p:spPr bwMode="auto">
              <a:xfrm>
                <a:off x="2821" y="3040"/>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2 w 161"/>
                  <a:gd name="T15" fmla="*/ 0 h 69"/>
                  <a:gd name="T16" fmla="*/ 2 w 161"/>
                  <a:gd name="T17" fmla="*/ 0 h 69"/>
                  <a:gd name="T18" fmla="*/ 2 w 161"/>
                  <a:gd name="T19" fmla="*/ 0 h 69"/>
                  <a:gd name="T20" fmla="*/ 2 w 161"/>
                  <a:gd name="T21" fmla="*/ 0 h 69"/>
                  <a:gd name="T22" fmla="*/ 2 w 161"/>
                  <a:gd name="T23" fmla="*/ 0 h 69"/>
                  <a:gd name="T24" fmla="*/ 2 w 161"/>
                  <a:gd name="T25" fmla="*/ 0 h 69"/>
                  <a:gd name="T26" fmla="*/ 2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8" name="Freeform 216"/>
              <p:cNvSpPr>
                <a:spLocks/>
              </p:cNvSpPr>
              <p:nvPr/>
            </p:nvSpPr>
            <p:spPr bwMode="auto">
              <a:xfrm>
                <a:off x="2818" y="3005"/>
                <a:ext cx="57" cy="66"/>
              </a:xfrm>
              <a:custGeom>
                <a:avLst/>
                <a:gdLst>
                  <a:gd name="T0" fmla="*/ 0 w 114"/>
                  <a:gd name="T1" fmla="*/ 1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1 h 133"/>
                  <a:gd name="T48" fmla="*/ 0 w 114"/>
                  <a:gd name="T49" fmla="*/ 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9" name="Freeform 217"/>
              <p:cNvSpPr>
                <a:spLocks/>
              </p:cNvSpPr>
              <p:nvPr/>
            </p:nvSpPr>
            <p:spPr bwMode="auto">
              <a:xfrm>
                <a:off x="2794" y="2985"/>
                <a:ext cx="35" cy="82"/>
              </a:xfrm>
              <a:custGeom>
                <a:avLst/>
                <a:gdLst>
                  <a:gd name="T0" fmla="*/ 1 w 70"/>
                  <a:gd name="T1" fmla="*/ 2 h 163"/>
                  <a:gd name="T2" fmla="*/ 1 w 70"/>
                  <a:gd name="T3" fmla="*/ 2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2 h 163"/>
                  <a:gd name="T40" fmla="*/ 1 w 70"/>
                  <a:gd name="T41" fmla="*/ 2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0" name="Freeform 218"/>
              <p:cNvSpPr>
                <a:spLocks/>
              </p:cNvSpPr>
              <p:nvPr/>
            </p:nvSpPr>
            <p:spPr bwMode="auto">
              <a:xfrm>
                <a:off x="2838" y="2266"/>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1 w 361"/>
                  <a:gd name="T17" fmla="*/ 1 h 348"/>
                  <a:gd name="T18" fmla="*/ 1 w 361"/>
                  <a:gd name="T19" fmla="*/ 1 h 348"/>
                  <a:gd name="T20" fmla="*/ 1 w 361"/>
                  <a:gd name="T21" fmla="*/ 1 h 348"/>
                  <a:gd name="T22" fmla="*/ 1 w 361"/>
                  <a:gd name="T23" fmla="*/ 1 h 348"/>
                  <a:gd name="T24" fmla="*/ 2 w 361"/>
                  <a:gd name="T25" fmla="*/ 1 h 348"/>
                  <a:gd name="T26" fmla="*/ 2 w 361"/>
                  <a:gd name="T27" fmla="*/ 2 h 348"/>
                  <a:gd name="T28" fmla="*/ 2 w 361"/>
                  <a:gd name="T29" fmla="*/ 2 h 348"/>
                  <a:gd name="T30" fmla="*/ 2 w 361"/>
                  <a:gd name="T31" fmla="*/ 2 h 348"/>
                  <a:gd name="T32" fmla="*/ 2 w 361"/>
                  <a:gd name="T33" fmla="*/ 2 h 348"/>
                  <a:gd name="T34" fmla="*/ 2 w 361"/>
                  <a:gd name="T35" fmla="*/ 3 h 348"/>
                  <a:gd name="T36" fmla="*/ 2 w 361"/>
                  <a:gd name="T37" fmla="*/ 3 h 348"/>
                  <a:gd name="T38" fmla="*/ 2 w 361"/>
                  <a:gd name="T39" fmla="*/ 3 h 348"/>
                  <a:gd name="T40" fmla="*/ 2 w 361"/>
                  <a:gd name="T41" fmla="*/ 3 h 348"/>
                  <a:gd name="T42" fmla="*/ 2 w 361"/>
                  <a:gd name="T43" fmla="*/ 3 h 348"/>
                  <a:gd name="T44" fmla="*/ 2 w 361"/>
                  <a:gd name="T45" fmla="*/ 3 h 348"/>
                  <a:gd name="T46" fmla="*/ 2 w 361"/>
                  <a:gd name="T47" fmla="*/ 3 h 348"/>
                  <a:gd name="T48" fmla="*/ 2 w 361"/>
                  <a:gd name="T49" fmla="*/ 3 h 348"/>
                  <a:gd name="T50" fmla="*/ 2 w 361"/>
                  <a:gd name="T51" fmla="*/ 3 h 348"/>
                  <a:gd name="T52" fmla="*/ 2 w 361"/>
                  <a:gd name="T53" fmla="*/ 3 h 348"/>
                  <a:gd name="T54" fmla="*/ 2 w 361"/>
                  <a:gd name="T55" fmla="*/ 3 h 348"/>
                  <a:gd name="T56" fmla="*/ 2 w 361"/>
                  <a:gd name="T57" fmla="*/ 3 h 348"/>
                  <a:gd name="T58" fmla="*/ 2 w 361"/>
                  <a:gd name="T59" fmla="*/ 3 h 348"/>
                  <a:gd name="T60" fmla="*/ 2 w 361"/>
                  <a:gd name="T61" fmla="*/ 3 h 348"/>
                  <a:gd name="T62" fmla="*/ 2 w 361"/>
                  <a:gd name="T63" fmla="*/ 3 h 348"/>
                  <a:gd name="T64" fmla="*/ 2 w 361"/>
                  <a:gd name="T65" fmla="*/ 2 h 348"/>
                  <a:gd name="T66" fmla="*/ 2 w 361"/>
                  <a:gd name="T67" fmla="*/ 2 h 348"/>
                  <a:gd name="T68" fmla="*/ 2 w 361"/>
                  <a:gd name="T69" fmla="*/ 2 h 348"/>
                  <a:gd name="T70" fmla="*/ 2 w 361"/>
                  <a:gd name="T71" fmla="*/ 2 h 348"/>
                  <a:gd name="T72" fmla="*/ 1 w 361"/>
                  <a:gd name="T73" fmla="*/ 2 h 348"/>
                  <a:gd name="T74" fmla="*/ 1 w 361"/>
                  <a:gd name="T75" fmla="*/ 1 h 348"/>
                  <a:gd name="T76" fmla="*/ 1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1" name="Freeform 219"/>
              <p:cNvSpPr>
                <a:spLocks/>
              </p:cNvSpPr>
              <p:nvPr/>
            </p:nvSpPr>
            <p:spPr bwMode="auto">
              <a:xfrm>
                <a:off x="2794" y="3106"/>
                <a:ext cx="63" cy="171"/>
              </a:xfrm>
              <a:custGeom>
                <a:avLst/>
                <a:gdLst>
                  <a:gd name="T0" fmla="*/ 1 w 126"/>
                  <a:gd name="T1" fmla="*/ 0 h 343"/>
                  <a:gd name="T2" fmla="*/ 1 w 126"/>
                  <a:gd name="T3" fmla="*/ 0 h 343"/>
                  <a:gd name="T4" fmla="*/ 1 w 126"/>
                  <a:gd name="T5" fmla="*/ 0 h 343"/>
                  <a:gd name="T6" fmla="*/ 0 w 126"/>
                  <a:gd name="T7" fmla="*/ 0 h 343"/>
                  <a:gd name="T8" fmla="*/ 1 w 126"/>
                  <a:gd name="T9" fmla="*/ 1 h 343"/>
                  <a:gd name="T10" fmla="*/ 1 w 126"/>
                  <a:gd name="T11" fmla="*/ 1 h 343"/>
                  <a:gd name="T12" fmla="*/ 1 w 126"/>
                  <a:gd name="T13" fmla="*/ 2 h 343"/>
                  <a:gd name="T14" fmla="*/ 1 w 126"/>
                  <a:gd name="T15" fmla="*/ 2 h 343"/>
                  <a:gd name="T16" fmla="*/ 1 w 126"/>
                  <a:gd name="T17" fmla="*/ 2 h 343"/>
                  <a:gd name="T18" fmla="*/ 1 w 126"/>
                  <a:gd name="T19" fmla="*/ 2 h 343"/>
                  <a:gd name="T20" fmla="*/ 1 w 126"/>
                  <a:gd name="T21" fmla="*/ 2 h 343"/>
                  <a:gd name="T22" fmla="*/ 1 w 126"/>
                  <a:gd name="T23" fmla="*/ 2 h 343"/>
                  <a:gd name="T24" fmla="*/ 1 w 126"/>
                  <a:gd name="T25" fmla="*/ 2 h 343"/>
                  <a:gd name="T26" fmla="*/ 1 w 126"/>
                  <a:gd name="T27" fmla="*/ 2 h 343"/>
                  <a:gd name="T28" fmla="*/ 1 w 126"/>
                  <a:gd name="T29" fmla="*/ 2 h 343"/>
                  <a:gd name="T30" fmla="*/ 1 w 126"/>
                  <a:gd name="T31" fmla="*/ 1 h 343"/>
                  <a:gd name="T32" fmla="*/ 1 w 126"/>
                  <a:gd name="T33" fmla="*/ 1 h 343"/>
                  <a:gd name="T34" fmla="*/ 1 w 126"/>
                  <a:gd name="T35" fmla="*/ 1 h 343"/>
                  <a:gd name="T36" fmla="*/ 1 w 126"/>
                  <a:gd name="T37" fmla="*/ 1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2" name="Freeform 220"/>
              <p:cNvSpPr>
                <a:spLocks/>
              </p:cNvSpPr>
              <p:nvPr/>
            </p:nvSpPr>
            <p:spPr bwMode="auto">
              <a:xfrm>
                <a:off x="3146" y="3147"/>
                <a:ext cx="165" cy="80"/>
              </a:xfrm>
              <a:custGeom>
                <a:avLst/>
                <a:gdLst>
                  <a:gd name="T0" fmla="*/ 2 w 332"/>
                  <a:gd name="T1" fmla="*/ 2 h 160"/>
                  <a:gd name="T2" fmla="*/ 2 w 332"/>
                  <a:gd name="T3" fmla="*/ 2 h 160"/>
                  <a:gd name="T4" fmla="*/ 2 w 332"/>
                  <a:gd name="T5" fmla="*/ 2 h 160"/>
                  <a:gd name="T6" fmla="*/ 2 w 332"/>
                  <a:gd name="T7" fmla="*/ 1 h 160"/>
                  <a:gd name="T8" fmla="*/ 2 w 332"/>
                  <a:gd name="T9" fmla="*/ 1 h 160"/>
                  <a:gd name="T10" fmla="*/ 2 w 332"/>
                  <a:gd name="T11" fmla="*/ 1 h 160"/>
                  <a:gd name="T12" fmla="*/ 1 w 332"/>
                  <a:gd name="T13" fmla="*/ 1 h 160"/>
                  <a:gd name="T14" fmla="*/ 1 w 332"/>
                  <a:gd name="T15" fmla="*/ 1 h 160"/>
                  <a:gd name="T16" fmla="*/ 1 w 332"/>
                  <a:gd name="T17" fmla="*/ 1 h 160"/>
                  <a:gd name="T18" fmla="*/ 1 w 332"/>
                  <a:gd name="T19" fmla="*/ 1 h 160"/>
                  <a:gd name="T20" fmla="*/ 1 w 332"/>
                  <a:gd name="T21" fmla="*/ 1 h 160"/>
                  <a:gd name="T22" fmla="*/ 1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1 w 332"/>
                  <a:gd name="T47" fmla="*/ 1 h 160"/>
                  <a:gd name="T48" fmla="*/ 1 w 332"/>
                  <a:gd name="T49" fmla="*/ 1 h 160"/>
                  <a:gd name="T50" fmla="*/ 1 w 332"/>
                  <a:gd name="T51" fmla="*/ 1 h 160"/>
                  <a:gd name="T52" fmla="*/ 1 w 332"/>
                  <a:gd name="T53" fmla="*/ 1 h 160"/>
                  <a:gd name="T54" fmla="*/ 1 w 332"/>
                  <a:gd name="T55" fmla="*/ 1 h 160"/>
                  <a:gd name="T56" fmla="*/ 2 w 332"/>
                  <a:gd name="T57" fmla="*/ 1 h 160"/>
                  <a:gd name="T58" fmla="*/ 2 w 332"/>
                  <a:gd name="T59" fmla="*/ 1 h 160"/>
                  <a:gd name="T60" fmla="*/ 2 w 332"/>
                  <a:gd name="T61" fmla="*/ 2 h 160"/>
                  <a:gd name="T62" fmla="*/ 2 w 332"/>
                  <a:gd name="T63" fmla="*/ 2 h 160"/>
                  <a:gd name="T64" fmla="*/ 2 w 332"/>
                  <a:gd name="T65" fmla="*/ 2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3" name="Freeform 221"/>
              <p:cNvSpPr>
                <a:spLocks/>
              </p:cNvSpPr>
              <p:nvPr/>
            </p:nvSpPr>
            <p:spPr bwMode="auto">
              <a:xfrm>
                <a:off x="2926" y="2651"/>
                <a:ext cx="186" cy="670"/>
              </a:xfrm>
              <a:custGeom>
                <a:avLst/>
                <a:gdLst>
                  <a:gd name="T0" fmla="*/ 2 w 373"/>
                  <a:gd name="T1" fmla="*/ 11 h 1340"/>
                  <a:gd name="T2" fmla="*/ 1 w 373"/>
                  <a:gd name="T3" fmla="*/ 11 h 1340"/>
                  <a:gd name="T4" fmla="*/ 1 w 373"/>
                  <a:gd name="T5" fmla="*/ 11 h 1340"/>
                  <a:gd name="T6" fmla="*/ 0 w 373"/>
                  <a:gd name="T7" fmla="*/ 10 h 1340"/>
                  <a:gd name="T8" fmla="*/ 0 w 373"/>
                  <a:gd name="T9" fmla="*/ 10 h 1340"/>
                  <a:gd name="T10" fmla="*/ 0 w 373"/>
                  <a:gd name="T11" fmla="*/ 9 h 1340"/>
                  <a:gd name="T12" fmla="*/ 0 w 373"/>
                  <a:gd name="T13" fmla="*/ 8 h 1340"/>
                  <a:gd name="T14" fmla="*/ 1 w 373"/>
                  <a:gd name="T15" fmla="*/ 7 h 1340"/>
                  <a:gd name="T16" fmla="*/ 1 w 373"/>
                  <a:gd name="T17" fmla="*/ 6 h 1340"/>
                  <a:gd name="T18" fmla="*/ 2 w 373"/>
                  <a:gd name="T19" fmla="*/ 5 h 1340"/>
                  <a:gd name="T20" fmla="*/ 2 w 373"/>
                  <a:gd name="T21" fmla="*/ 4 h 1340"/>
                  <a:gd name="T22" fmla="*/ 2 w 373"/>
                  <a:gd name="T23" fmla="*/ 3 h 1340"/>
                  <a:gd name="T24" fmla="*/ 2 w 373"/>
                  <a:gd name="T25" fmla="*/ 2 h 1340"/>
                  <a:gd name="T26" fmla="*/ 2 w 373"/>
                  <a:gd name="T27" fmla="*/ 2 h 1340"/>
                  <a:gd name="T28" fmla="*/ 2 w 373"/>
                  <a:gd name="T29" fmla="*/ 1 h 1340"/>
                  <a:gd name="T30" fmla="*/ 1 w 373"/>
                  <a:gd name="T31" fmla="*/ 1 h 1340"/>
                  <a:gd name="T32" fmla="*/ 1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1 w 373"/>
                  <a:gd name="T61" fmla="*/ 1 h 1340"/>
                  <a:gd name="T62" fmla="*/ 1 w 373"/>
                  <a:gd name="T63" fmla="*/ 1 h 1340"/>
                  <a:gd name="T64" fmla="*/ 1 w 373"/>
                  <a:gd name="T65" fmla="*/ 1 h 1340"/>
                  <a:gd name="T66" fmla="*/ 1 w 373"/>
                  <a:gd name="T67" fmla="*/ 1 h 1340"/>
                  <a:gd name="T68" fmla="*/ 2 w 373"/>
                  <a:gd name="T69" fmla="*/ 1 h 1340"/>
                  <a:gd name="T70" fmla="*/ 2 w 373"/>
                  <a:gd name="T71" fmla="*/ 2 h 1340"/>
                  <a:gd name="T72" fmla="*/ 2 w 373"/>
                  <a:gd name="T73" fmla="*/ 2 h 1340"/>
                  <a:gd name="T74" fmla="*/ 2 w 373"/>
                  <a:gd name="T75" fmla="*/ 3 h 1340"/>
                  <a:gd name="T76" fmla="*/ 2 w 373"/>
                  <a:gd name="T77" fmla="*/ 4 h 1340"/>
                  <a:gd name="T78" fmla="*/ 2 w 373"/>
                  <a:gd name="T79" fmla="*/ 4 h 1340"/>
                  <a:gd name="T80" fmla="*/ 2 w 373"/>
                  <a:gd name="T81" fmla="*/ 5 h 1340"/>
                  <a:gd name="T82" fmla="*/ 1 w 373"/>
                  <a:gd name="T83" fmla="*/ 6 h 1340"/>
                  <a:gd name="T84" fmla="*/ 1 w 373"/>
                  <a:gd name="T85" fmla="*/ 7 h 1340"/>
                  <a:gd name="T86" fmla="*/ 0 w 373"/>
                  <a:gd name="T87" fmla="*/ 8 h 1340"/>
                  <a:gd name="T88" fmla="*/ 0 w 373"/>
                  <a:gd name="T89" fmla="*/ 8 h 1340"/>
                  <a:gd name="T90" fmla="*/ 0 w 373"/>
                  <a:gd name="T91" fmla="*/ 9 h 1340"/>
                  <a:gd name="T92" fmla="*/ 0 w 373"/>
                  <a:gd name="T93" fmla="*/ 9 h 1340"/>
                  <a:gd name="T94" fmla="*/ 0 w 373"/>
                  <a:gd name="T95" fmla="*/ 10 h 1340"/>
                  <a:gd name="T96" fmla="*/ 0 w 373"/>
                  <a:gd name="T97" fmla="*/ 10 h 1340"/>
                  <a:gd name="T98" fmla="*/ 0 w 373"/>
                  <a:gd name="T99" fmla="*/ 11 h 1340"/>
                  <a:gd name="T100" fmla="*/ 1 w 373"/>
                  <a:gd name="T101" fmla="*/ 11 h 1340"/>
                  <a:gd name="T102" fmla="*/ 1 w 373"/>
                  <a:gd name="T103" fmla="*/ 11 h 1340"/>
                  <a:gd name="T104" fmla="*/ 2 w 373"/>
                  <a:gd name="T105" fmla="*/ 11 h 1340"/>
                  <a:gd name="T106" fmla="*/ 2 w 373"/>
                  <a:gd name="T107" fmla="*/ 11 h 1340"/>
                  <a:gd name="T108" fmla="*/ 2 w 373"/>
                  <a:gd name="T109" fmla="*/ 11 h 1340"/>
                  <a:gd name="T110" fmla="*/ 2 w 373"/>
                  <a:gd name="T111" fmla="*/ 1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4" name="Freeform 222"/>
              <p:cNvSpPr>
                <a:spLocks/>
              </p:cNvSpPr>
              <p:nvPr/>
            </p:nvSpPr>
            <p:spPr bwMode="auto">
              <a:xfrm>
                <a:off x="3348" y="3352"/>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5" name="Freeform 223"/>
              <p:cNvSpPr>
                <a:spLocks/>
              </p:cNvSpPr>
              <p:nvPr/>
            </p:nvSpPr>
            <p:spPr bwMode="auto">
              <a:xfrm>
                <a:off x="3367" y="3375"/>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6" name="Freeform 224"/>
              <p:cNvSpPr>
                <a:spLocks/>
              </p:cNvSpPr>
              <p:nvPr/>
            </p:nvSpPr>
            <p:spPr bwMode="auto">
              <a:xfrm>
                <a:off x="2828" y="3366"/>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7" name="Freeform 225"/>
              <p:cNvSpPr>
                <a:spLocks/>
              </p:cNvSpPr>
              <p:nvPr/>
            </p:nvSpPr>
            <p:spPr bwMode="auto">
              <a:xfrm>
                <a:off x="2847" y="3388"/>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8" name="Freeform 226"/>
              <p:cNvSpPr>
                <a:spLocks/>
              </p:cNvSpPr>
              <p:nvPr/>
            </p:nvSpPr>
            <p:spPr bwMode="auto">
              <a:xfrm>
                <a:off x="2862" y="2353"/>
                <a:ext cx="68" cy="74"/>
              </a:xfrm>
              <a:custGeom>
                <a:avLst/>
                <a:gdLst>
                  <a:gd name="T0" fmla="*/ 2 w 136"/>
                  <a:gd name="T1" fmla="*/ 0 h 149"/>
                  <a:gd name="T2" fmla="*/ 2 w 136"/>
                  <a:gd name="T3" fmla="*/ 0 h 149"/>
                  <a:gd name="T4" fmla="*/ 2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1 h 149"/>
                  <a:gd name="T46" fmla="*/ 1 w 136"/>
                  <a:gd name="T47" fmla="*/ 1 h 149"/>
                  <a:gd name="T48" fmla="*/ 1 w 136"/>
                  <a:gd name="T49" fmla="*/ 1 h 149"/>
                  <a:gd name="T50" fmla="*/ 1 w 136"/>
                  <a:gd name="T51" fmla="*/ 1 h 149"/>
                  <a:gd name="T52" fmla="*/ 1 w 136"/>
                  <a:gd name="T53" fmla="*/ 0 h 149"/>
                  <a:gd name="T54" fmla="*/ 1 w 136"/>
                  <a:gd name="T55" fmla="*/ 0 h 149"/>
                  <a:gd name="T56" fmla="*/ 1 w 136"/>
                  <a:gd name="T57" fmla="*/ 0 h 149"/>
                  <a:gd name="T58" fmla="*/ 1 w 136"/>
                  <a:gd name="T59" fmla="*/ 0 h 149"/>
                  <a:gd name="T60" fmla="*/ 2 w 136"/>
                  <a:gd name="T61" fmla="*/ 0 h 149"/>
                  <a:gd name="T62" fmla="*/ 2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9" name="Freeform 227"/>
              <p:cNvSpPr>
                <a:spLocks/>
              </p:cNvSpPr>
              <p:nvPr/>
            </p:nvSpPr>
            <p:spPr bwMode="auto">
              <a:xfrm>
                <a:off x="2885" y="2380"/>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0" name="Freeform 228"/>
              <p:cNvSpPr>
                <a:spLocks/>
              </p:cNvSpPr>
              <p:nvPr/>
            </p:nvSpPr>
            <p:spPr bwMode="auto">
              <a:xfrm>
                <a:off x="3744" y="3196"/>
                <a:ext cx="64" cy="90"/>
              </a:xfrm>
              <a:custGeom>
                <a:avLst/>
                <a:gdLst>
                  <a:gd name="T0" fmla="*/ 0 w 129"/>
                  <a:gd name="T1" fmla="*/ 1 h 181"/>
                  <a:gd name="T2" fmla="*/ 0 w 129"/>
                  <a:gd name="T3" fmla="*/ 1 h 181"/>
                  <a:gd name="T4" fmla="*/ 0 w 129"/>
                  <a:gd name="T5" fmla="*/ 1 h 181"/>
                  <a:gd name="T6" fmla="*/ 0 w 129"/>
                  <a:gd name="T7" fmla="*/ 1 h 181"/>
                  <a:gd name="T8" fmla="*/ 0 w 129"/>
                  <a:gd name="T9" fmla="*/ 0 h 181"/>
                  <a:gd name="T10" fmla="*/ 0 w 129"/>
                  <a:gd name="T11" fmla="*/ 0 h 181"/>
                  <a:gd name="T12" fmla="*/ 0 w 129"/>
                  <a:gd name="T13" fmla="*/ 0 h 181"/>
                  <a:gd name="T14" fmla="*/ 1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1 h 181"/>
                  <a:gd name="T40" fmla="*/ 0 w 129"/>
                  <a:gd name="T41" fmla="*/ 1 h 181"/>
                  <a:gd name="T42" fmla="*/ 0 w 129"/>
                  <a:gd name="T43" fmla="*/ 1 h 181"/>
                  <a:gd name="T44" fmla="*/ 0 w 129"/>
                  <a:gd name="T45" fmla="*/ 1 h 181"/>
                  <a:gd name="T46" fmla="*/ 0 w 129"/>
                  <a:gd name="T47" fmla="*/ 1 h 181"/>
                  <a:gd name="T48" fmla="*/ 0 w 129"/>
                  <a:gd name="T49" fmla="*/ 1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1" name="Freeform 229"/>
              <p:cNvSpPr>
                <a:spLocks/>
              </p:cNvSpPr>
              <p:nvPr/>
            </p:nvSpPr>
            <p:spPr bwMode="auto">
              <a:xfrm>
                <a:off x="3713" y="3180"/>
                <a:ext cx="45" cy="103"/>
              </a:xfrm>
              <a:custGeom>
                <a:avLst/>
                <a:gdLst>
                  <a:gd name="T0" fmla="*/ 1 w 90"/>
                  <a:gd name="T1" fmla="*/ 2 h 206"/>
                  <a:gd name="T2" fmla="*/ 1 w 90"/>
                  <a:gd name="T3" fmla="*/ 2 h 206"/>
                  <a:gd name="T4" fmla="*/ 1 w 90"/>
                  <a:gd name="T5" fmla="*/ 2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2 h 206"/>
                  <a:gd name="T40" fmla="*/ 1 w 90"/>
                  <a:gd name="T41" fmla="*/ 2 h 206"/>
                  <a:gd name="T42" fmla="*/ 1 w 90"/>
                  <a:gd name="T43" fmla="*/ 2 h 206"/>
                  <a:gd name="T44" fmla="*/ 1 w 90"/>
                  <a:gd name="T45" fmla="*/ 2 h 206"/>
                  <a:gd name="T46" fmla="*/ 1 w 90"/>
                  <a:gd name="T47" fmla="*/ 2 h 206"/>
                  <a:gd name="T48" fmla="*/ 1 w 90"/>
                  <a:gd name="T49" fmla="*/ 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2" name="Freeform 230"/>
              <p:cNvSpPr>
                <a:spLocks/>
              </p:cNvSpPr>
              <p:nvPr/>
            </p:nvSpPr>
            <p:spPr bwMode="auto">
              <a:xfrm>
                <a:off x="3745" y="3250"/>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3" name="Freeform 231"/>
              <p:cNvSpPr>
                <a:spLocks/>
              </p:cNvSpPr>
              <p:nvPr/>
            </p:nvSpPr>
            <p:spPr bwMode="auto">
              <a:xfrm>
                <a:off x="3743" y="3295"/>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2 w 198"/>
                  <a:gd name="T13" fmla="*/ 1 h 100"/>
                  <a:gd name="T14" fmla="*/ 2 w 198"/>
                  <a:gd name="T15" fmla="*/ 1 h 100"/>
                  <a:gd name="T16" fmla="*/ 2 w 198"/>
                  <a:gd name="T17" fmla="*/ 1 h 100"/>
                  <a:gd name="T18" fmla="*/ 2 w 198"/>
                  <a:gd name="T19" fmla="*/ 1 h 100"/>
                  <a:gd name="T20" fmla="*/ 2 w 198"/>
                  <a:gd name="T21" fmla="*/ 1 h 100"/>
                  <a:gd name="T22" fmla="*/ 2 w 198"/>
                  <a:gd name="T23" fmla="*/ 1 h 100"/>
                  <a:gd name="T24" fmla="*/ 2 w 198"/>
                  <a:gd name="T25" fmla="*/ 1 h 100"/>
                  <a:gd name="T26" fmla="*/ 2 w 198"/>
                  <a:gd name="T27" fmla="*/ 1 h 100"/>
                  <a:gd name="T28" fmla="*/ 2 w 198"/>
                  <a:gd name="T29" fmla="*/ 1 h 100"/>
                  <a:gd name="T30" fmla="*/ 2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4" name="Freeform 232"/>
              <p:cNvSpPr>
                <a:spLocks/>
              </p:cNvSpPr>
              <p:nvPr/>
            </p:nvSpPr>
            <p:spPr bwMode="auto">
              <a:xfrm>
                <a:off x="3735" y="3304"/>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2 h 174"/>
                  <a:gd name="T12" fmla="*/ 1 w 136"/>
                  <a:gd name="T13" fmla="*/ 2 h 174"/>
                  <a:gd name="T14" fmla="*/ 1 w 136"/>
                  <a:gd name="T15" fmla="*/ 2 h 174"/>
                  <a:gd name="T16" fmla="*/ 1 w 136"/>
                  <a:gd name="T17" fmla="*/ 2 h 174"/>
                  <a:gd name="T18" fmla="*/ 1 w 136"/>
                  <a:gd name="T19" fmla="*/ 2 h 174"/>
                  <a:gd name="T20" fmla="*/ 2 w 136"/>
                  <a:gd name="T21" fmla="*/ 2 h 174"/>
                  <a:gd name="T22" fmla="*/ 2 w 136"/>
                  <a:gd name="T23" fmla="*/ 2 h 174"/>
                  <a:gd name="T24" fmla="*/ 2 w 136"/>
                  <a:gd name="T25" fmla="*/ 2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5" name="Freeform 233"/>
              <p:cNvSpPr>
                <a:spLocks/>
              </p:cNvSpPr>
              <p:nvPr/>
            </p:nvSpPr>
            <p:spPr bwMode="auto">
              <a:xfrm>
                <a:off x="3490" y="3260"/>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1 w 469"/>
                  <a:gd name="T19" fmla="*/ 0 h 163"/>
                  <a:gd name="T20" fmla="*/ 1 w 469"/>
                  <a:gd name="T21" fmla="*/ 0 h 163"/>
                  <a:gd name="T22" fmla="*/ 1 w 469"/>
                  <a:gd name="T23" fmla="*/ 1 h 163"/>
                  <a:gd name="T24" fmla="*/ 1 w 469"/>
                  <a:gd name="T25" fmla="*/ 1 h 163"/>
                  <a:gd name="T26" fmla="*/ 2 w 469"/>
                  <a:gd name="T27" fmla="*/ 1 h 163"/>
                  <a:gd name="T28" fmla="*/ 2 w 469"/>
                  <a:gd name="T29" fmla="*/ 1 h 163"/>
                  <a:gd name="T30" fmla="*/ 2 w 469"/>
                  <a:gd name="T31" fmla="*/ 1 h 163"/>
                  <a:gd name="T32" fmla="*/ 3 w 469"/>
                  <a:gd name="T33" fmla="*/ 1 h 163"/>
                  <a:gd name="T34" fmla="*/ 3 w 469"/>
                  <a:gd name="T35" fmla="*/ 1 h 163"/>
                  <a:gd name="T36" fmla="*/ 3 w 469"/>
                  <a:gd name="T37" fmla="*/ 1 h 163"/>
                  <a:gd name="T38" fmla="*/ 3 w 469"/>
                  <a:gd name="T39" fmla="*/ 0 h 163"/>
                  <a:gd name="T40" fmla="*/ 3 w 469"/>
                  <a:gd name="T41" fmla="*/ 0 h 163"/>
                  <a:gd name="T42" fmla="*/ 3 w 469"/>
                  <a:gd name="T43" fmla="*/ 0 h 163"/>
                  <a:gd name="T44" fmla="*/ 3 w 469"/>
                  <a:gd name="T45" fmla="*/ 0 h 163"/>
                  <a:gd name="T46" fmla="*/ 3 w 469"/>
                  <a:gd name="T47" fmla="*/ 0 h 163"/>
                  <a:gd name="T48" fmla="*/ 3 w 469"/>
                  <a:gd name="T49" fmla="*/ 0 h 163"/>
                  <a:gd name="T50" fmla="*/ 3 w 469"/>
                  <a:gd name="T51" fmla="*/ 0 h 163"/>
                  <a:gd name="T52" fmla="*/ 3 w 469"/>
                  <a:gd name="T53" fmla="*/ 0 h 163"/>
                  <a:gd name="T54" fmla="*/ 3 w 469"/>
                  <a:gd name="T55" fmla="*/ 0 h 163"/>
                  <a:gd name="T56" fmla="*/ 3 w 469"/>
                  <a:gd name="T57" fmla="*/ 0 h 163"/>
                  <a:gd name="T58" fmla="*/ 3 w 469"/>
                  <a:gd name="T59" fmla="*/ 0 h 163"/>
                  <a:gd name="T60" fmla="*/ 3 w 469"/>
                  <a:gd name="T61" fmla="*/ 0 h 163"/>
                  <a:gd name="T62" fmla="*/ 3 w 469"/>
                  <a:gd name="T63" fmla="*/ 1 h 163"/>
                  <a:gd name="T64" fmla="*/ 3 w 469"/>
                  <a:gd name="T65" fmla="*/ 1 h 163"/>
                  <a:gd name="T66" fmla="*/ 2 w 469"/>
                  <a:gd name="T67" fmla="*/ 1 h 163"/>
                  <a:gd name="T68" fmla="*/ 2 w 469"/>
                  <a:gd name="T69" fmla="*/ 1 h 163"/>
                  <a:gd name="T70" fmla="*/ 2 w 469"/>
                  <a:gd name="T71" fmla="*/ 1 h 163"/>
                  <a:gd name="T72" fmla="*/ 1 w 469"/>
                  <a:gd name="T73" fmla="*/ 1 h 163"/>
                  <a:gd name="T74" fmla="*/ 1 w 469"/>
                  <a:gd name="T75" fmla="*/ 0 h 163"/>
                  <a:gd name="T76" fmla="*/ 1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6" name="Freeform 234"/>
              <p:cNvSpPr>
                <a:spLocks/>
              </p:cNvSpPr>
              <p:nvPr/>
            </p:nvSpPr>
            <p:spPr bwMode="auto">
              <a:xfrm>
                <a:off x="3587" y="3175"/>
                <a:ext cx="71" cy="73"/>
              </a:xfrm>
              <a:custGeom>
                <a:avLst/>
                <a:gdLst>
                  <a:gd name="T0" fmla="*/ 1 w 142"/>
                  <a:gd name="T1" fmla="*/ 2 h 145"/>
                  <a:gd name="T2" fmla="*/ 1 w 142"/>
                  <a:gd name="T3" fmla="*/ 2 h 145"/>
                  <a:gd name="T4" fmla="*/ 1 w 142"/>
                  <a:gd name="T5" fmla="*/ 2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2 w 142"/>
                  <a:gd name="T45" fmla="*/ 1 h 145"/>
                  <a:gd name="T46" fmla="*/ 2 w 142"/>
                  <a:gd name="T47" fmla="*/ 1 h 145"/>
                  <a:gd name="T48" fmla="*/ 2 w 142"/>
                  <a:gd name="T49" fmla="*/ 1 h 145"/>
                  <a:gd name="T50" fmla="*/ 2 w 142"/>
                  <a:gd name="T51" fmla="*/ 1 h 145"/>
                  <a:gd name="T52" fmla="*/ 2 w 142"/>
                  <a:gd name="T53" fmla="*/ 1 h 145"/>
                  <a:gd name="T54" fmla="*/ 2 w 142"/>
                  <a:gd name="T55" fmla="*/ 1 h 145"/>
                  <a:gd name="T56" fmla="*/ 1 w 142"/>
                  <a:gd name="T57" fmla="*/ 1 h 145"/>
                  <a:gd name="T58" fmla="*/ 1 w 142"/>
                  <a:gd name="T59" fmla="*/ 2 h 145"/>
                  <a:gd name="T60" fmla="*/ 1 w 142"/>
                  <a:gd name="T61" fmla="*/ 2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7" name="Freeform 235"/>
              <p:cNvSpPr>
                <a:spLocks/>
              </p:cNvSpPr>
              <p:nvPr/>
            </p:nvSpPr>
            <p:spPr bwMode="auto">
              <a:xfrm>
                <a:off x="3611" y="3201"/>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8" name="Freeform 236"/>
              <p:cNvSpPr>
                <a:spLocks/>
              </p:cNvSpPr>
              <p:nvPr/>
            </p:nvSpPr>
            <p:spPr bwMode="auto">
              <a:xfrm>
                <a:off x="3406" y="3166"/>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9" name="Freeform 237"/>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0" name="Freeform 238"/>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1" name="Freeform 239"/>
              <p:cNvSpPr>
                <a:spLocks/>
              </p:cNvSpPr>
              <p:nvPr/>
            </p:nvSpPr>
            <p:spPr bwMode="auto">
              <a:xfrm>
                <a:off x="3434" y="3114"/>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2 w 152"/>
                  <a:gd name="T19" fmla="*/ 0 h 123"/>
                  <a:gd name="T20" fmla="*/ 2 w 152"/>
                  <a:gd name="T21" fmla="*/ 0 h 123"/>
                  <a:gd name="T22" fmla="*/ 2 w 152"/>
                  <a:gd name="T23" fmla="*/ 0 h 123"/>
                  <a:gd name="T24" fmla="*/ 2 w 152"/>
                  <a:gd name="T25" fmla="*/ 0 h 123"/>
                  <a:gd name="T26" fmla="*/ 2 w 152"/>
                  <a:gd name="T27" fmla="*/ 0 h 123"/>
                  <a:gd name="T28" fmla="*/ 2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2" name="Freeform 240"/>
              <p:cNvSpPr>
                <a:spLocks/>
              </p:cNvSpPr>
              <p:nvPr/>
            </p:nvSpPr>
            <p:spPr bwMode="auto">
              <a:xfrm>
                <a:off x="3434" y="3184"/>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1 w 153"/>
                  <a:gd name="T25" fmla="*/ 1 h 122"/>
                  <a:gd name="T26" fmla="*/ 1 w 153"/>
                  <a:gd name="T27" fmla="*/ 1 h 122"/>
                  <a:gd name="T28" fmla="*/ 1 w 153"/>
                  <a:gd name="T29" fmla="*/ 1 h 122"/>
                  <a:gd name="T30" fmla="*/ 1 w 153"/>
                  <a:gd name="T31" fmla="*/ 1 h 122"/>
                  <a:gd name="T32" fmla="*/ 1 w 153"/>
                  <a:gd name="T33" fmla="*/ 1 h 122"/>
                  <a:gd name="T34" fmla="*/ 1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3" name="Freeform 241"/>
              <p:cNvSpPr>
                <a:spLocks/>
              </p:cNvSpPr>
              <p:nvPr/>
            </p:nvSpPr>
            <p:spPr bwMode="auto">
              <a:xfrm>
                <a:off x="3392" y="3199"/>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2 h 156"/>
                  <a:gd name="T16" fmla="*/ 0 w 112"/>
                  <a:gd name="T17" fmla="*/ 2 h 156"/>
                  <a:gd name="T18" fmla="*/ 0 w 112"/>
                  <a:gd name="T19" fmla="*/ 2 h 156"/>
                  <a:gd name="T20" fmla="*/ 0 w 112"/>
                  <a:gd name="T21" fmla="*/ 2 h 156"/>
                  <a:gd name="T22" fmla="*/ 0 w 112"/>
                  <a:gd name="T23" fmla="*/ 2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4" name="Freeform 242"/>
              <p:cNvSpPr>
                <a:spLocks/>
              </p:cNvSpPr>
              <p:nvPr/>
            </p:nvSpPr>
            <p:spPr bwMode="auto">
              <a:xfrm>
                <a:off x="3330" y="3182"/>
                <a:ext cx="75" cy="62"/>
              </a:xfrm>
              <a:custGeom>
                <a:avLst/>
                <a:gdLst>
                  <a:gd name="T0" fmla="*/ 1 w 151"/>
                  <a:gd name="T1" fmla="*/ 1 h 123"/>
                  <a:gd name="T2" fmla="*/ 1 w 151"/>
                  <a:gd name="T3" fmla="*/ 1 h 123"/>
                  <a:gd name="T4" fmla="*/ 1 w 151"/>
                  <a:gd name="T5" fmla="*/ 1 h 123"/>
                  <a:gd name="T6" fmla="*/ 1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1 w 151"/>
                  <a:gd name="T47" fmla="*/ 1 h 123"/>
                  <a:gd name="T48" fmla="*/ 1 w 151"/>
                  <a:gd name="T49" fmla="*/ 1 h 123"/>
                  <a:gd name="T50" fmla="*/ 1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5" name="Freeform 243"/>
              <p:cNvSpPr>
                <a:spLocks/>
              </p:cNvSpPr>
              <p:nvPr/>
            </p:nvSpPr>
            <p:spPr bwMode="auto">
              <a:xfrm>
                <a:off x="3329" y="3113"/>
                <a:ext cx="76" cy="62"/>
              </a:xfrm>
              <a:custGeom>
                <a:avLst/>
                <a:gdLst>
                  <a:gd name="T0" fmla="*/ 2 w 152"/>
                  <a:gd name="T1" fmla="*/ 1 h 123"/>
                  <a:gd name="T2" fmla="*/ 2 w 152"/>
                  <a:gd name="T3" fmla="*/ 1 h 123"/>
                  <a:gd name="T4" fmla="*/ 2 w 152"/>
                  <a:gd name="T5" fmla="*/ 1 h 123"/>
                  <a:gd name="T6" fmla="*/ 2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2 w 152"/>
                  <a:gd name="T47" fmla="*/ 1 h 123"/>
                  <a:gd name="T48" fmla="*/ 2 w 152"/>
                  <a:gd name="T49" fmla="*/ 1 h 123"/>
                  <a:gd name="T50" fmla="*/ 2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6" name="Freeform 244"/>
              <p:cNvSpPr>
                <a:spLocks/>
              </p:cNvSpPr>
              <p:nvPr/>
            </p:nvSpPr>
            <p:spPr bwMode="auto">
              <a:xfrm>
                <a:off x="3017" y="3114"/>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2 w 136"/>
                  <a:gd name="T27" fmla="*/ 1 h 148"/>
                  <a:gd name="T28" fmla="*/ 2 w 136"/>
                  <a:gd name="T29" fmla="*/ 1 h 148"/>
                  <a:gd name="T30" fmla="*/ 2 w 136"/>
                  <a:gd name="T31" fmla="*/ 1 h 148"/>
                  <a:gd name="T32" fmla="*/ 2 w 136"/>
                  <a:gd name="T33" fmla="*/ 1 h 148"/>
                  <a:gd name="T34" fmla="*/ 2 w 136"/>
                  <a:gd name="T35" fmla="*/ 1 h 148"/>
                  <a:gd name="T36" fmla="*/ 2 w 136"/>
                  <a:gd name="T37" fmla="*/ 1 h 148"/>
                  <a:gd name="T38" fmla="*/ 1 w 136"/>
                  <a:gd name="T39" fmla="*/ 1 h 148"/>
                  <a:gd name="T40" fmla="*/ 1 w 136"/>
                  <a:gd name="T41" fmla="*/ 1 h 148"/>
                  <a:gd name="T42" fmla="*/ 1 w 136"/>
                  <a:gd name="T43" fmla="*/ 1 h 148"/>
                  <a:gd name="T44" fmla="*/ 1 w 136"/>
                  <a:gd name="T45" fmla="*/ 2 h 148"/>
                  <a:gd name="T46" fmla="*/ 1 w 136"/>
                  <a:gd name="T47" fmla="*/ 2 h 148"/>
                  <a:gd name="T48" fmla="*/ 1 w 136"/>
                  <a:gd name="T49" fmla="*/ 2 h 148"/>
                  <a:gd name="T50" fmla="*/ 1 w 136"/>
                  <a:gd name="T51" fmla="*/ 2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7" name="Freeform 245"/>
              <p:cNvSpPr>
                <a:spLocks/>
              </p:cNvSpPr>
              <p:nvPr/>
            </p:nvSpPr>
            <p:spPr bwMode="auto">
              <a:xfrm>
                <a:off x="3041" y="3140"/>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8" name="Freeform 246"/>
              <p:cNvSpPr>
                <a:spLocks/>
              </p:cNvSpPr>
              <p:nvPr/>
            </p:nvSpPr>
            <p:spPr bwMode="auto">
              <a:xfrm>
                <a:off x="3104" y="2590"/>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2 w 136"/>
                  <a:gd name="T27" fmla="*/ 1 h 147"/>
                  <a:gd name="T28" fmla="*/ 2 w 136"/>
                  <a:gd name="T29" fmla="*/ 1 h 147"/>
                  <a:gd name="T30" fmla="*/ 2 w 136"/>
                  <a:gd name="T31" fmla="*/ 1 h 147"/>
                  <a:gd name="T32" fmla="*/ 2 w 136"/>
                  <a:gd name="T33" fmla="*/ 1 h 147"/>
                  <a:gd name="T34" fmla="*/ 2 w 136"/>
                  <a:gd name="T35" fmla="*/ 1 h 147"/>
                  <a:gd name="T36" fmla="*/ 2 w 136"/>
                  <a:gd name="T37" fmla="*/ 1 h 147"/>
                  <a:gd name="T38" fmla="*/ 1 w 136"/>
                  <a:gd name="T39" fmla="*/ 1 h 147"/>
                  <a:gd name="T40" fmla="*/ 1 w 136"/>
                  <a:gd name="T41" fmla="*/ 1 h 147"/>
                  <a:gd name="T42" fmla="*/ 1 w 136"/>
                  <a:gd name="T43" fmla="*/ 1 h 147"/>
                  <a:gd name="T44" fmla="*/ 1 w 136"/>
                  <a:gd name="T45" fmla="*/ 2 h 147"/>
                  <a:gd name="T46" fmla="*/ 1 w 136"/>
                  <a:gd name="T47" fmla="*/ 2 h 147"/>
                  <a:gd name="T48" fmla="*/ 1 w 136"/>
                  <a:gd name="T49" fmla="*/ 2 h 147"/>
                  <a:gd name="T50" fmla="*/ 1 w 136"/>
                  <a:gd name="T51" fmla="*/ 2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9" name="Freeform 247"/>
              <p:cNvSpPr>
                <a:spLocks/>
              </p:cNvSpPr>
              <p:nvPr/>
            </p:nvSpPr>
            <p:spPr bwMode="auto">
              <a:xfrm>
                <a:off x="3129" y="2616"/>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0" name="Freeform 248"/>
              <p:cNvSpPr>
                <a:spLocks/>
              </p:cNvSpPr>
              <p:nvPr/>
            </p:nvSpPr>
            <p:spPr bwMode="auto">
              <a:xfrm>
                <a:off x="3055" y="2362"/>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1" name="Freeform 249"/>
              <p:cNvSpPr>
                <a:spLocks/>
              </p:cNvSpPr>
              <p:nvPr/>
            </p:nvSpPr>
            <p:spPr bwMode="auto">
              <a:xfrm>
                <a:off x="3063" y="236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2" name="Freeform 250"/>
              <p:cNvSpPr>
                <a:spLocks/>
              </p:cNvSpPr>
              <p:nvPr/>
            </p:nvSpPr>
            <p:spPr bwMode="auto">
              <a:xfrm>
                <a:off x="2814" y="247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3" name="Freeform 251"/>
              <p:cNvSpPr>
                <a:spLocks/>
              </p:cNvSpPr>
              <p:nvPr/>
            </p:nvSpPr>
            <p:spPr bwMode="auto">
              <a:xfrm>
                <a:off x="2821" y="248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4" name="Freeform 252"/>
              <p:cNvSpPr>
                <a:spLocks/>
              </p:cNvSpPr>
              <p:nvPr/>
            </p:nvSpPr>
            <p:spPr bwMode="auto">
              <a:xfrm>
                <a:off x="2798" y="2274"/>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5" name="Freeform 253"/>
              <p:cNvSpPr>
                <a:spLocks/>
              </p:cNvSpPr>
              <p:nvPr/>
            </p:nvSpPr>
            <p:spPr bwMode="auto">
              <a:xfrm>
                <a:off x="2805" y="228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6" name="Freeform 254"/>
              <p:cNvSpPr>
                <a:spLocks/>
              </p:cNvSpPr>
              <p:nvPr/>
            </p:nvSpPr>
            <p:spPr bwMode="auto">
              <a:xfrm>
                <a:off x="2918" y="259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7" name="Freeform 255"/>
              <p:cNvSpPr>
                <a:spLocks/>
              </p:cNvSpPr>
              <p:nvPr/>
            </p:nvSpPr>
            <p:spPr bwMode="auto">
              <a:xfrm>
                <a:off x="2925" y="260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8" name="Freeform 256"/>
              <p:cNvSpPr>
                <a:spLocks/>
              </p:cNvSpPr>
              <p:nvPr/>
            </p:nvSpPr>
            <p:spPr bwMode="auto">
              <a:xfrm>
                <a:off x="2819" y="265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9" name="Freeform 257"/>
              <p:cNvSpPr>
                <a:spLocks/>
              </p:cNvSpPr>
              <p:nvPr/>
            </p:nvSpPr>
            <p:spPr bwMode="auto">
              <a:xfrm>
                <a:off x="2827" y="2662"/>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0" name="Freeform 258"/>
              <p:cNvSpPr>
                <a:spLocks/>
              </p:cNvSpPr>
              <p:nvPr/>
            </p:nvSpPr>
            <p:spPr bwMode="auto">
              <a:xfrm>
                <a:off x="3120" y="2711"/>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1" name="Freeform 259"/>
              <p:cNvSpPr>
                <a:spLocks/>
              </p:cNvSpPr>
              <p:nvPr/>
            </p:nvSpPr>
            <p:spPr bwMode="auto">
              <a:xfrm>
                <a:off x="3128" y="27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2" name="Freeform 260"/>
              <p:cNvSpPr>
                <a:spLocks/>
              </p:cNvSpPr>
              <p:nvPr/>
            </p:nvSpPr>
            <p:spPr bwMode="auto">
              <a:xfrm>
                <a:off x="3136" y="2454"/>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3" name="Freeform 261"/>
              <p:cNvSpPr>
                <a:spLocks/>
              </p:cNvSpPr>
              <p:nvPr/>
            </p:nvSpPr>
            <p:spPr bwMode="auto">
              <a:xfrm>
                <a:off x="3144" y="246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4" name="Freeform 262"/>
              <p:cNvSpPr>
                <a:spLocks/>
              </p:cNvSpPr>
              <p:nvPr/>
            </p:nvSpPr>
            <p:spPr bwMode="auto">
              <a:xfrm>
                <a:off x="3139" y="2831"/>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5" name="Freeform 263"/>
              <p:cNvSpPr>
                <a:spLocks/>
              </p:cNvSpPr>
              <p:nvPr/>
            </p:nvSpPr>
            <p:spPr bwMode="auto">
              <a:xfrm>
                <a:off x="3147" y="2838"/>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6" name="Freeform 264"/>
              <p:cNvSpPr>
                <a:spLocks/>
              </p:cNvSpPr>
              <p:nvPr/>
            </p:nvSpPr>
            <p:spPr bwMode="auto">
              <a:xfrm>
                <a:off x="3001" y="2926"/>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7" name="Freeform 265"/>
              <p:cNvSpPr>
                <a:spLocks/>
              </p:cNvSpPr>
              <p:nvPr/>
            </p:nvSpPr>
            <p:spPr bwMode="auto">
              <a:xfrm>
                <a:off x="3008" y="293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8" name="Freeform 266"/>
              <p:cNvSpPr>
                <a:spLocks/>
              </p:cNvSpPr>
              <p:nvPr/>
            </p:nvSpPr>
            <p:spPr bwMode="auto">
              <a:xfrm>
                <a:off x="2878" y="295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9" name="Freeform 267"/>
              <p:cNvSpPr>
                <a:spLocks/>
              </p:cNvSpPr>
              <p:nvPr/>
            </p:nvSpPr>
            <p:spPr bwMode="auto">
              <a:xfrm>
                <a:off x="2885" y="296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0" name="Freeform 268"/>
              <p:cNvSpPr>
                <a:spLocks/>
              </p:cNvSpPr>
              <p:nvPr/>
            </p:nvSpPr>
            <p:spPr bwMode="auto">
              <a:xfrm>
                <a:off x="2806" y="2879"/>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1" name="Freeform 269"/>
              <p:cNvSpPr>
                <a:spLocks/>
              </p:cNvSpPr>
              <p:nvPr/>
            </p:nvSpPr>
            <p:spPr bwMode="auto">
              <a:xfrm>
                <a:off x="2813" y="2886"/>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2" name="Freeform 270"/>
              <p:cNvSpPr>
                <a:spLocks/>
              </p:cNvSpPr>
              <p:nvPr/>
            </p:nvSpPr>
            <p:spPr bwMode="auto">
              <a:xfrm>
                <a:off x="2920" y="307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3" name="Freeform 271"/>
              <p:cNvSpPr>
                <a:spLocks/>
              </p:cNvSpPr>
              <p:nvPr/>
            </p:nvSpPr>
            <p:spPr bwMode="auto">
              <a:xfrm>
                <a:off x="2928" y="307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4" name="Freeform 272"/>
              <p:cNvSpPr>
                <a:spLocks/>
              </p:cNvSpPr>
              <p:nvPr/>
            </p:nvSpPr>
            <p:spPr bwMode="auto">
              <a:xfrm>
                <a:off x="2865" y="32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5" name="Freeform 273"/>
              <p:cNvSpPr>
                <a:spLocks/>
              </p:cNvSpPr>
              <p:nvPr/>
            </p:nvSpPr>
            <p:spPr bwMode="auto">
              <a:xfrm>
                <a:off x="2872" y="321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6" name="Freeform 274"/>
              <p:cNvSpPr>
                <a:spLocks/>
              </p:cNvSpPr>
              <p:nvPr/>
            </p:nvSpPr>
            <p:spPr bwMode="auto">
              <a:xfrm>
                <a:off x="2942" y="3332"/>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7" name="Freeform 275"/>
              <p:cNvSpPr>
                <a:spLocks/>
              </p:cNvSpPr>
              <p:nvPr/>
            </p:nvSpPr>
            <p:spPr bwMode="auto">
              <a:xfrm>
                <a:off x="2949" y="3339"/>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8" name="Freeform 276"/>
              <p:cNvSpPr>
                <a:spLocks/>
              </p:cNvSpPr>
              <p:nvPr/>
            </p:nvSpPr>
            <p:spPr bwMode="auto">
              <a:xfrm>
                <a:off x="3086" y="3252"/>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9" name="Freeform 277"/>
              <p:cNvSpPr>
                <a:spLocks/>
              </p:cNvSpPr>
              <p:nvPr/>
            </p:nvSpPr>
            <p:spPr bwMode="auto">
              <a:xfrm>
                <a:off x="3093" y="325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0" name="Freeform 278"/>
              <p:cNvSpPr>
                <a:spLocks/>
              </p:cNvSpPr>
              <p:nvPr/>
            </p:nvSpPr>
            <p:spPr bwMode="auto">
              <a:xfrm>
                <a:off x="3083" y="300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1" name="Freeform 279"/>
              <p:cNvSpPr>
                <a:spLocks/>
              </p:cNvSpPr>
              <p:nvPr/>
            </p:nvSpPr>
            <p:spPr bwMode="auto">
              <a:xfrm>
                <a:off x="3090" y="300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2" name="Freeform 280"/>
              <p:cNvSpPr>
                <a:spLocks/>
              </p:cNvSpPr>
              <p:nvPr/>
            </p:nvSpPr>
            <p:spPr bwMode="auto">
              <a:xfrm>
                <a:off x="3171" y="319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3" name="Freeform 281"/>
              <p:cNvSpPr>
                <a:spLocks/>
              </p:cNvSpPr>
              <p:nvPr/>
            </p:nvSpPr>
            <p:spPr bwMode="auto">
              <a:xfrm>
                <a:off x="3178" y="320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4" name="Freeform 282"/>
              <p:cNvSpPr>
                <a:spLocks/>
              </p:cNvSpPr>
              <p:nvPr/>
            </p:nvSpPr>
            <p:spPr bwMode="auto">
              <a:xfrm>
                <a:off x="3283" y="3094"/>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5" name="Freeform 283"/>
              <p:cNvSpPr>
                <a:spLocks/>
              </p:cNvSpPr>
              <p:nvPr/>
            </p:nvSpPr>
            <p:spPr bwMode="auto">
              <a:xfrm>
                <a:off x="3291" y="3102"/>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6" name="Freeform 284"/>
              <p:cNvSpPr>
                <a:spLocks/>
              </p:cNvSpPr>
              <p:nvPr/>
            </p:nvSpPr>
            <p:spPr bwMode="auto">
              <a:xfrm>
                <a:off x="3280" y="327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7" name="Freeform 285"/>
              <p:cNvSpPr>
                <a:spLocks/>
              </p:cNvSpPr>
              <p:nvPr/>
            </p:nvSpPr>
            <p:spPr bwMode="auto">
              <a:xfrm>
                <a:off x="3288" y="3280"/>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8" name="Freeform 286"/>
              <p:cNvSpPr>
                <a:spLocks/>
              </p:cNvSpPr>
              <p:nvPr/>
            </p:nvSpPr>
            <p:spPr bwMode="auto">
              <a:xfrm>
                <a:off x="3264" y="3390"/>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9" name="Freeform 287"/>
              <p:cNvSpPr>
                <a:spLocks/>
              </p:cNvSpPr>
              <p:nvPr/>
            </p:nvSpPr>
            <p:spPr bwMode="auto">
              <a:xfrm>
                <a:off x="3272" y="33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0" name="Freeform 288"/>
              <p:cNvSpPr>
                <a:spLocks/>
              </p:cNvSpPr>
              <p:nvPr/>
            </p:nvSpPr>
            <p:spPr bwMode="auto">
              <a:xfrm>
                <a:off x="3480" y="331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1" name="Freeform 289"/>
              <p:cNvSpPr>
                <a:spLocks/>
              </p:cNvSpPr>
              <p:nvPr/>
            </p:nvSpPr>
            <p:spPr bwMode="auto">
              <a:xfrm>
                <a:off x="3487" y="332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2" name="Freeform 290"/>
              <p:cNvSpPr>
                <a:spLocks/>
              </p:cNvSpPr>
              <p:nvPr/>
            </p:nvSpPr>
            <p:spPr bwMode="auto">
              <a:xfrm>
                <a:off x="3586" y="339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3" name="Freeform 291"/>
              <p:cNvSpPr>
                <a:spLocks/>
              </p:cNvSpPr>
              <p:nvPr/>
            </p:nvSpPr>
            <p:spPr bwMode="auto">
              <a:xfrm>
                <a:off x="3594" y="340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4" name="Freeform 292"/>
              <p:cNvSpPr>
                <a:spLocks/>
              </p:cNvSpPr>
              <p:nvPr/>
            </p:nvSpPr>
            <p:spPr bwMode="auto">
              <a:xfrm>
                <a:off x="3541" y="3129"/>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5" name="Freeform 293"/>
              <p:cNvSpPr>
                <a:spLocks/>
              </p:cNvSpPr>
              <p:nvPr/>
            </p:nvSpPr>
            <p:spPr bwMode="auto">
              <a:xfrm>
                <a:off x="3549" y="3136"/>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6" name="Freeform 294"/>
              <p:cNvSpPr>
                <a:spLocks/>
              </p:cNvSpPr>
              <p:nvPr/>
            </p:nvSpPr>
            <p:spPr bwMode="auto">
              <a:xfrm>
                <a:off x="3696" y="311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7" name="Freeform 295"/>
              <p:cNvSpPr>
                <a:spLocks/>
              </p:cNvSpPr>
              <p:nvPr/>
            </p:nvSpPr>
            <p:spPr bwMode="auto">
              <a:xfrm>
                <a:off x="3703" y="31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8" name="Freeform 296"/>
              <p:cNvSpPr>
                <a:spLocks/>
              </p:cNvSpPr>
              <p:nvPr/>
            </p:nvSpPr>
            <p:spPr bwMode="auto">
              <a:xfrm>
                <a:off x="3669" y="325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9" name="Freeform 297"/>
              <p:cNvSpPr>
                <a:spLocks/>
              </p:cNvSpPr>
              <p:nvPr/>
            </p:nvSpPr>
            <p:spPr bwMode="auto">
              <a:xfrm>
                <a:off x="3677" y="326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0" name="Freeform 298"/>
              <p:cNvSpPr>
                <a:spLocks/>
              </p:cNvSpPr>
              <p:nvPr/>
            </p:nvSpPr>
            <p:spPr bwMode="auto">
              <a:xfrm>
                <a:off x="3693" y="3382"/>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1" name="Freeform 299"/>
              <p:cNvSpPr>
                <a:spLocks/>
              </p:cNvSpPr>
              <p:nvPr/>
            </p:nvSpPr>
            <p:spPr bwMode="auto">
              <a:xfrm>
                <a:off x="3701" y="3390"/>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2" name="Freeform 300"/>
              <p:cNvSpPr>
                <a:spLocks/>
              </p:cNvSpPr>
              <p:nvPr/>
            </p:nvSpPr>
            <p:spPr bwMode="auto">
              <a:xfrm>
                <a:off x="3842" y="340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3" name="Freeform 301"/>
              <p:cNvSpPr>
                <a:spLocks/>
              </p:cNvSpPr>
              <p:nvPr/>
            </p:nvSpPr>
            <p:spPr bwMode="auto">
              <a:xfrm>
                <a:off x="3850" y="3417"/>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4" name="Freeform 302"/>
              <p:cNvSpPr>
                <a:spLocks/>
              </p:cNvSpPr>
              <p:nvPr/>
            </p:nvSpPr>
            <p:spPr bwMode="auto">
              <a:xfrm>
                <a:off x="3869" y="3310"/>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5" name="Freeform 303"/>
              <p:cNvSpPr>
                <a:spLocks/>
              </p:cNvSpPr>
              <p:nvPr/>
            </p:nvSpPr>
            <p:spPr bwMode="auto">
              <a:xfrm>
                <a:off x="3876" y="331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6" name="Freeform 304"/>
              <p:cNvSpPr>
                <a:spLocks/>
              </p:cNvSpPr>
              <p:nvPr/>
            </p:nvSpPr>
            <p:spPr bwMode="auto">
              <a:xfrm>
                <a:off x="3869" y="318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7" name="Freeform 305"/>
              <p:cNvSpPr>
                <a:spLocks/>
              </p:cNvSpPr>
              <p:nvPr/>
            </p:nvSpPr>
            <p:spPr bwMode="auto">
              <a:xfrm>
                <a:off x="3876" y="318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8" name="Freeform 306"/>
              <p:cNvSpPr>
                <a:spLocks/>
              </p:cNvSpPr>
              <p:nvPr/>
            </p:nvSpPr>
            <p:spPr bwMode="auto">
              <a:xfrm>
                <a:off x="2809" y="331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9" name="Freeform 307"/>
              <p:cNvSpPr>
                <a:spLocks/>
              </p:cNvSpPr>
              <p:nvPr/>
            </p:nvSpPr>
            <p:spPr bwMode="auto">
              <a:xfrm>
                <a:off x="2816" y="3318"/>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0" name="Freeform 308"/>
              <p:cNvSpPr>
                <a:spLocks/>
              </p:cNvSpPr>
              <p:nvPr/>
            </p:nvSpPr>
            <p:spPr bwMode="auto">
              <a:xfrm>
                <a:off x="2947" y="223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1" name="Freeform 309"/>
              <p:cNvSpPr>
                <a:spLocks/>
              </p:cNvSpPr>
              <p:nvPr/>
            </p:nvSpPr>
            <p:spPr bwMode="auto">
              <a:xfrm>
                <a:off x="2954" y="224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3558" name="Oval 310" descr="White marble"/>
          <p:cNvSpPr>
            <a:spLocks noChangeArrowheads="1"/>
          </p:cNvSpPr>
          <p:nvPr/>
        </p:nvSpPr>
        <p:spPr bwMode="auto">
          <a:xfrm>
            <a:off x="680655" y="1930724"/>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1</a:t>
            </a:r>
          </a:p>
        </p:txBody>
      </p:sp>
      <p:sp>
        <p:nvSpPr>
          <p:cNvPr id="53559" name="Oval 311" descr="White marble"/>
          <p:cNvSpPr>
            <a:spLocks noChangeArrowheads="1"/>
          </p:cNvSpPr>
          <p:nvPr/>
        </p:nvSpPr>
        <p:spPr bwMode="auto">
          <a:xfrm>
            <a:off x="705191" y="2516370"/>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2</a:t>
            </a:r>
          </a:p>
        </p:txBody>
      </p:sp>
      <p:sp>
        <p:nvSpPr>
          <p:cNvPr id="53560" name="Oval 312" descr="White marble"/>
          <p:cNvSpPr>
            <a:spLocks noChangeArrowheads="1"/>
          </p:cNvSpPr>
          <p:nvPr/>
        </p:nvSpPr>
        <p:spPr bwMode="auto">
          <a:xfrm>
            <a:off x="733369" y="3200400"/>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3</a:t>
            </a:r>
          </a:p>
        </p:txBody>
      </p:sp>
      <p:sp>
        <p:nvSpPr>
          <p:cNvPr id="53561" name="Oval 313" descr="White marble"/>
          <p:cNvSpPr>
            <a:spLocks noChangeArrowheads="1"/>
          </p:cNvSpPr>
          <p:nvPr/>
        </p:nvSpPr>
        <p:spPr bwMode="auto">
          <a:xfrm>
            <a:off x="734243" y="3796178"/>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4</a:t>
            </a:r>
          </a:p>
        </p:txBody>
      </p:sp>
      <p:sp>
        <p:nvSpPr>
          <p:cNvPr id="53562" name="Oval 314" descr="White marble"/>
          <p:cNvSpPr>
            <a:spLocks noChangeArrowheads="1"/>
          </p:cNvSpPr>
          <p:nvPr/>
        </p:nvSpPr>
        <p:spPr bwMode="auto">
          <a:xfrm>
            <a:off x="704624" y="4601501"/>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5</a:t>
            </a:r>
          </a:p>
        </p:txBody>
      </p:sp>
      <p:sp>
        <p:nvSpPr>
          <p:cNvPr id="53563" name="Oval 315" descr="White marble"/>
          <p:cNvSpPr>
            <a:spLocks noChangeArrowheads="1"/>
          </p:cNvSpPr>
          <p:nvPr/>
        </p:nvSpPr>
        <p:spPr bwMode="auto">
          <a:xfrm>
            <a:off x="690107" y="5319006"/>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6</a:t>
            </a:r>
          </a:p>
        </p:txBody>
      </p:sp>
      <p:grpSp>
        <p:nvGrpSpPr>
          <p:cNvPr id="25613" name="Group 316"/>
          <p:cNvGrpSpPr>
            <a:grpSpLocks/>
          </p:cNvGrpSpPr>
          <p:nvPr/>
        </p:nvGrpSpPr>
        <p:grpSpPr bwMode="auto">
          <a:xfrm>
            <a:off x="5673305" y="1680096"/>
            <a:ext cx="2224920" cy="685800"/>
            <a:chOff x="2304" y="1056"/>
            <a:chExt cx="1040" cy="432"/>
          </a:xfrm>
        </p:grpSpPr>
        <p:sp>
          <p:nvSpPr>
            <p:cNvPr id="25735" name="Rectangle 317"/>
            <p:cNvSpPr>
              <a:spLocks noChangeArrowheads="1"/>
            </p:cNvSpPr>
            <p:nvPr/>
          </p:nvSpPr>
          <p:spPr bwMode="auto">
            <a:xfrm>
              <a:off x="2997" y="1056"/>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5736" name="Group 318"/>
            <p:cNvGrpSpPr>
              <a:grpSpLocks/>
            </p:cNvGrpSpPr>
            <p:nvPr/>
          </p:nvGrpSpPr>
          <p:grpSpPr bwMode="auto">
            <a:xfrm>
              <a:off x="2304" y="1056"/>
              <a:ext cx="693" cy="432"/>
              <a:chOff x="576" y="3744"/>
              <a:chExt cx="576" cy="240"/>
            </a:xfrm>
          </p:grpSpPr>
          <p:sp>
            <p:nvSpPr>
              <p:cNvPr id="25737" name="Rectangle 319"/>
              <p:cNvSpPr>
                <a:spLocks noChangeArrowheads="1"/>
              </p:cNvSpPr>
              <p:nvPr/>
            </p:nvSpPr>
            <p:spPr bwMode="auto">
              <a:xfrm>
                <a:off x="576" y="3744"/>
                <a:ext cx="288" cy="240"/>
              </a:xfrm>
              <a:prstGeom prst="rect">
                <a:avLst/>
              </a:prstGeom>
              <a:solidFill>
                <a:srgbClr val="FC0404"/>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38" name="Rectangle 32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4" name="Group 321"/>
          <p:cNvGrpSpPr>
            <a:grpSpLocks/>
          </p:cNvGrpSpPr>
          <p:nvPr/>
        </p:nvGrpSpPr>
        <p:grpSpPr bwMode="auto">
          <a:xfrm>
            <a:off x="4194344" y="3048954"/>
            <a:ext cx="5958077" cy="685800"/>
            <a:chOff x="576" y="2304"/>
            <a:chExt cx="2304" cy="288"/>
          </a:xfrm>
        </p:grpSpPr>
        <p:grpSp>
          <p:nvGrpSpPr>
            <p:cNvPr id="25723" name="Group 322"/>
            <p:cNvGrpSpPr>
              <a:grpSpLocks/>
            </p:cNvGrpSpPr>
            <p:nvPr/>
          </p:nvGrpSpPr>
          <p:grpSpPr bwMode="auto">
            <a:xfrm>
              <a:off x="2304" y="2304"/>
              <a:ext cx="576" cy="288"/>
              <a:chOff x="576" y="3744"/>
              <a:chExt cx="576" cy="240"/>
            </a:xfrm>
          </p:grpSpPr>
          <p:sp>
            <p:nvSpPr>
              <p:cNvPr id="25733" name="Rectangle 323"/>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34" name="Rectangle 324"/>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4" name="Group 325"/>
            <p:cNvGrpSpPr>
              <a:grpSpLocks/>
            </p:cNvGrpSpPr>
            <p:nvPr/>
          </p:nvGrpSpPr>
          <p:grpSpPr bwMode="auto">
            <a:xfrm>
              <a:off x="1152" y="2304"/>
              <a:ext cx="576" cy="288"/>
              <a:chOff x="576" y="3744"/>
              <a:chExt cx="576" cy="240"/>
            </a:xfrm>
          </p:grpSpPr>
          <p:sp>
            <p:nvSpPr>
              <p:cNvPr id="25731" name="Rectangle 326"/>
              <p:cNvSpPr>
                <a:spLocks noChangeArrowheads="1"/>
              </p:cNvSpPr>
              <p:nvPr/>
            </p:nvSpPr>
            <p:spPr bwMode="auto">
              <a:xfrm>
                <a:off x="576"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32" name="Rectangle 32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5" name="Group 328"/>
            <p:cNvGrpSpPr>
              <a:grpSpLocks/>
            </p:cNvGrpSpPr>
            <p:nvPr/>
          </p:nvGrpSpPr>
          <p:grpSpPr bwMode="auto">
            <a:xfrm>
              <a:off x="576" y="2304"/>
              <a:ext cx="576" cy="288"/>
              <a:chOff x="576" y="3744"/>
              <a:chExt cx="576" cy="240"/>
            </a:xfrm>
          </p:grpSpPr>
          <p:sp>
            <p:nvSpPr>
              <p:cNvPr id="25729" name="Rectangle 32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30" name="Rectangle 33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6" name="Group 331"/>
            <p:cNvGrpSpPr>
              <a:grpSpLocks/>
            </p:cNvGrpSpPr>
            <p:nvPr/>
          </p:nvGrpSpPr>
          <p:grpSpPr bwMode="auto">
            <a:xfrm>
              <a:off x="1728" y="2304"/>
              <a:ext cx="576" cy="288"/>
              <a:chOff x="576" y="3744"/>
              <a:chExt cx="576" cy="240"/>
            </a:xfrm>
          </p:grpSpPr>
          <p:sp>
            <p:nvSpPr>
              <p:cNvPr id="25727" name="Rectangle 33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8" name="Rectangle 33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5" name="Group 334"/>
          <p:cNvGrpSpPr>
            <a:grpSpLocks/>
          </p:cNvGrpSpPr>
          <p:nvPr/>
        </p:nvGrpSpPr>
        <p:grpSpPr bwMode="auto">
          <a:xfrm>
            <a:off x="3445605" y="3747955"/>
            <a:ext cx="5932404" cy="685800"/>
            <a:chOff x="576" y="2304"/>
            <a:chExt cx="2304" cy="288"/>
          </a:xfrm>
        </p:grpSpPr>
        <p:grpSp>
          <p:nvGrpSpPr>
            <p:cNvPr id="25711" name="Group 335"/>
            <p:cNvGrpSpPr>
              <a:grpSpLocks/>
            </p:cNvGrpSpPr>
            <p:nvPr/>
          </p:nvGrpSpPr>
          <p:grpSpPr bwMode="auto">
            <a:xfrm>
              <a:off x="2304" y="2304"/>
              <a:ext cx="576" cy="288"/>
              <a:chOff x="576" y="3744"/>
              <a:chExt cx="576" cy="240"/>
            </a:xfrm>
          </p:grpSpPr>
          <p:sp>
            <p:nvSpPr>
              <p:cNvPr id="25721" name="Rectangle 336"/>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2" name="Rectangle 33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2" name="Group 338"/>
            <p:cNvGrpSpPr>
              <a:grpSpLocks/>
            </p:cNvGrpSpPr>
            <p:nvPr/>
          </p:nvGrpSpPr>
          <p:grpSpPr bwMode="auto">
            <a:xfrm>
              <a:off x="1152" y="2304"/>
              <a:ext cx="576" cy="288"/>
              <a:chOff x="576" y="3744"/>
              <a:chExt cx="576" cy="240"/>
            </a:xfrm>
          </p:grpSpPr>
          <p:sp>
            <p:nvSpPr>
              <p:cNvPr id="25719" name="Rectangle 33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0" name="Rectangle 340"/>
              <p:cNvSpPr>
                <a:spLocks noChangeArrowheads="1"/>
              </p:cNvSpPr>
              <p:nvPr/>
            </p:nvSpPr>
            <p:spPr bwMode="auto">
              <a:xfrm>
                <a:off x="864"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3" name="Group 341"/>
            <p:cNvGrpSpPr>
              <a:grpSpLocks/>
            </p:cNvGrpSpPr>
            <p:nvPr/>
          </p:nvGrpSpPr>
          <p:grpSpPr bwMode="auto">
            <a:xfrm>
              <a:off x="576" y="2304"/>
              <a:ext cx="576" cy="288"/>
              <a:chOff x="576" y="3744"/>
              <a:chExt cx="576" cy="240"/>
            </a:xfrm>
          </p:grpSpPr>
          <p:sp>
            <p:nvSpPr>
              <p:cNvPr id="25717" name="Rectangle 34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18" name="Rectangle 34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4" name="Group 344"/>
            <p:cNvGrpSpPr>
              <a:grpSpLocks/>
            </p:cNvGrpSpPr>
            <p:nvPr/>
          </p:nvGrpSpPr>
          <p:grpSpPr bwMode="auto">
            <a:xfrm>
              <a:off x="1728" y="2304"/>
              <a:ext cx="576" cy="288"/>
              <a:chOff x="576" y="3744"/>
              <a:chExt cx="576" cy="240"/>
            </a:xfrm>
          </p:grpSpPr>
          <p:sp>
            <p:nvSpPr>
              <p:cNvPr id="25715" name="Rectangle 345"/>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16" name="Rectangle 346"/>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6" name="Group 347"/>
          <p:cNvGrpSpPr>
            <a:grpSpLocks/>
          </p:cNvGrpSpPr>
          <p:nvPr/>
        </p:nvGrpSpPr>
        <p:grpSpPr bwMode="auto">
          <a:xfrm>
            <a:off x="2712777" y="2381434"/>
            <a:ext cx="3696789" cy="685800"/>
            <a:chOff x="912" y="1440"/>
            <a:chExt cx="1734" cy="432"/>
          </a:xfrm>
        </p:grpSpPr>
        <p:grpSp>
          <p:nvGrpSpPr>
            <p:cNvPr id="25704" name="Group 348"/>
            <p:cNvGrpSpPr>
              <a:grpSpLocks/>
            </p:cNvGrpSpPr>
            <p:nvPr/>
          </p:nvGrpSpPr>
          <p:grpSpPr bwMode="auto">
            <a:xfrm>
              <a:off x="1605" y="1440"/>
              <a:ext cx="694" cy="432"/>
              <a:chOff x="576" y="3744"/>
              <a:chExt cx="576" cy="240"/>
            </a:xfrm>
          </p:grpSpPr>
          <p:sp>
            <p:nvSpPr>
              <p:cNvPr id="25709" name="Rectangle 34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10" name="Rectangle 35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05" name="Group 351"/>
            <p:cNvGrpSpPr>
              <a:grpSpLocks/>
            </p:cNvGrpSpPr>
            <p:nvPr/>
          </p:nvGrpSpPr>
          <p:grpSpPr bwMode="auto">
            <a:xfrm>
              <a:off x="912" y="1440"/>
              <a:ext cx="693" cy="432"/>
              <a:chOff x="576" y="3744"/>
              <a:chExt cx="576" cy="240"/>
            </a:xfrm>
          </p:grpSpPr>
          <p:sp>
            <p:nvSpPr>
              <p:cNvPr id="25707" name="Rectangle 35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08" name="Rectangle 35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sp>
          <p:nvSpPr>
            <p:cNvPr id="25706" name="Rectangle 354"/>
            <p:cNvSpPr>
              <a:spLocks noChangeArrowheads="1"/>
            </p:cNvSpPr>
            <p:nvPr/>
          </p:nvSpPr>
          <p:spPr bwMode="auto">
            <a:xfrm>
              <a:off x="2299" y="1440"/>
              <a:ext cx="347" cy="432"/>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sp>
        <p:nvSpPr>
          <p:cNvPr id="25617" name="Rectangle 355"/>
          <p:cNvSpPr>
            <a:spLocks noChangeArrowheads="1"/>
          </p:cNvSpPr>
          <p:nvPr/>
        </p:nvSpPr>
        <p:spPr bwMode="auto">
          <a:xfrm>
            <a:off x="5673305" y="5100346"/>
            <a:ext cx="746633" cy="68580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53604" name="Text Box 356" descr="Parchment"/>
          <p:cNvSpPr txBox="1">
            <a:spLocks noChangeArrowheads="1"/>
          </p:cNvSpPr>
          <p:nvPr/>
        </p:nvSpPr>
        <p:spPr bwMode="auto">
          <a:xfrm>
            <a:off x="464457" y="304800"/>
            <a:ext cx="11295743" cy="1092200"/>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Điền từ thích hợp vào chỗ trống để hoàn chỉnh câu tục ngữ sau:   ......gỗ hơn......nước sơn.</a:t>
            </a:r>
          </a:p>
        </p:txBody>
      </p:sp>
      <p:grpSp>
        <p:nvGrpSpPr>
          <p:cNvPr id="28" name="Group 357"/>
          <p:cNvGrpSpPr>
            <a:grpSpLocks/>
          </p:cNvGrpSpPr>
          <p:nvPr/>
        </p:nvGrpSpPr>
        <p:grpSpPr bwMode="auto">
          <a:xfrm>
            <a:off x="5651512" y="1688854"/>
            <a:ext cx="2234420" cy="706438"/>
            <a:chOff x="2848" y="1056"/>
            <a:chExt cx="1126" cy="445"/>
          </a:xfrm>
        </p:grpSpPr>
        <p:sp>
          <p:nvSpPr>
            <p:cNvPr id="25701" name="Rectangle 358" descr="Parchment"/>
            <p:cNvSpPr>
              <a:spLocks noChangeArrowheads="1"/>
            </p:cNvSpPr>
            <p:nvPr/>
          </p:nvSpPr>
          <p:spPr bwMode="auto">
            <a:xfrm>
              <a:off x="3598" y="1056"/>
              <a:ext cx="376" cy="445"/>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702" name="Rectangle 359"/>
            <p:cNvSpPr>
              <a:spLocks noChangeArrowheads="1"/>
            </p:cNvSpPr>
            <p:nvPr/>
          </p:nvSpPr>
          <p:spPr bwMode="auto">
            <a:xfrm>
              <a:off x="2848" y="1056"/>
              <a:ext cx="375" cy="445"/>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703" name="Rectangle 360" descr="Parchment"/>
            <p:cNvSpPr>
              <a:spLocks noChangeArrowheads="1"/>
            </p:cNvSpPr>
            <p:nvPr/>
          </p:nvSpPr>
          <p:spPr bwMode="auto">
            <a:xfrm>
              <a:off x="3223" y="1056"/>
              <a:ext cx="375" cy="445"/>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Ố</a:t>
              </a:r>
            </a:p>
          </p:txBody>
        </p:sp>
      </p:grpSp>
      <p:sp>
        <p:nvSpPr>
          <p:cNvPr id="53609" name="Text Box 361" descr="Parchment"/>
          <p:cNvSpPr txBox="1">
            <a:spLocks noChangeArrowheads="1"/>
          </p:cNvSpPr>
          <p:nvPr/>
        </p:nvSpPr>
        <p:spPr bwMode="auto">
          <a:xfrm>
            <a:off x="463308" y="335145"/>
            <a:ext cx="11295743" cy="1216025"/>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Tìm từ có nghĩa: “</a:t>
            </a:r>
            <a:r>
              <a:rPr lang="en-US" altLang="en-US" sz="3600">
                <a:solidFill>
                  <a:srgbClr val="0000FF"/>
                </a:solidFill>
                <a:latin typeface="Times New Roman" panose="02020603050405020304" pitchFamily="18" charset="0"/>
                <a:cs typeface="Times New Roman" panose="02020603050405020304" pitchFamily="18" charset="0"/>
              </a:rPr>
              <a:t>Tiếng nói quá nhỏ, quá khẽ , nghe không rõ”.</a:t>
            </a:r>
            <a:endParaRPr lang="en-US" altLang="en-US">
              <a:solidFill>
                <a:srgbClr val="0000FF"/>
              </a:solidFill>
              <a:latin typeface="Times New Roman" panose="02020603050405020304" pitchFamily="18" charset="0"/>
              <a:cs typeface="Times New Roman" panose="02020603050405020304" pitchFamily="18" charset="0"/>
            </a:endParaRPr>
          </a:p>
        </p:txBody>
      </p:sp>
      <p:grpSp>
        <p:nvGrpSpPr>
          <p:cNvPr id="29" name="Group 362"/>
          <p:cNvGrpSpPr>
            <a:grpSpLocks/>
          </p:cNvGrpSpPr>
          <p:nvPr/>
        </p:nvGrpSpPr>
        <p:grpSpPr bwMode="auto">
          <a:xfrm>
            <a:off x="2710850" y="2375785"/>
            <a:ext cx="3707395" cy="706438"/>
            <a:chOff x="960" y="1488"/>
            <a:chExt cx="1734" cy="432"/>
          </a:xfrm>
        </p:grpSpPr>
        <p:grpSp>
          <p:nvGrpSpPr>
            <p:cNvPr id="25694" name="Group 363"/>
            <p:cNvGrpSpPr>
              <a:grpSpLocks/>
            </p:cNvGrpSpPr>
            <p:nvPr/>
          </p:nvGrpSpPr>
          <p:grpSpPr bwMode="auto">
            <a:xfrm>
              <a:off x="1653" y="1488"/>
              <a:ext cx="694" cy="432"/>
              <a:chOff x="576" y="3744"/>
              <a:chExt cx="576" cy="240"/>
            </a:xfrm>
          </p:grpSpPr>
          <p:sp>
            <p:nvSpPr>
              <p:cNvPr id="25699" name="Rectangle 364"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700" name="Rectangle 365"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95" name="Group 366"/>
            <p:cNvGrpSpPr>
              <a:grpSpLocks/>
            </p:cNvGrpSpPr>
            <p:nvPr/>
          </p:nvGrpSpPr>
          <p:grpSpPr bwMode="auto">
            <a:xfrm>
              <a:off x="960" y="1488"/>
              <a:ext cx="693" cy="432"/>
              <a:chOff x="576" y="3744"/>
              <a:chExt cx="576" cy="240"/>
            </a:xfrm>
          </p:grpSpPr>
          <p:sp>
            <p:nvSpPr>
              <p:cNvPr id="25697" name="Rectangle 367"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98" name="Rectangle 368"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Í</a:t>
                </a:r>
              </a:p>
            </p:txBody>
          </p:sp>
        </p:grpSp>
        <p:sp>
          <p:nvSpPr>
            <p:cNvPr id="25696" name="Rectangle 369"/>
            <p:cNvSpPr>
              <a:spLocks noChangeArrowheads="1"/>
            </p:cNvSpPr>
            <p:nvPr/>
          </p:nvSpPr>
          <p:spPr bwMode="auto">
            <a:xfrm>
              <a:off x="2347" y="1488"/>
              <a:ext cx="347" cy="432"/>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Í</a:t>
              </a:r>
            </a:p>
          </p:txBody>
        </p:sp>
      </p:grpSp>
      <p:sp>
        <p:nvSpPr>
          <p:cNvPr id="53618" name="Text Box 370" descr="Parchment"/>
          <p:cNvSpPr txBox="1">
            <a:spLocks noChangeArrowheads="1"/>
          </p:cNvSpPr>
          <p:nvPr/>
        </p:nvSpPr>
        <p:spPr bwMode="auto">
          <a:xfrm>
            <a:off x="524616" y="332688"/>
            <a:ext cx="11313246" cy="1323439"/>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Điền từ còn thiếu vào chỗ trống:</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....đáy nước in trời</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Thành xây khói biếc, non phơi bóng vàng.(Truyện Kiều)</a:t>
            </a:r>
          </a:p>
        </p:txBody>
      </p:sp>
      <p:grpSp>
        <p:nvGrpSpPr>
          <p:cNvPr id="20616" name="Group 371"/>
          <p:cNvGrpSpPr>
            <a:grpSpLocks/>
          </p:cNvGrpSpPr>
          <p:nvPr/>
        </p:nvGrpSpPr>
        <p:grpSpPr bwMode="auto">
          <a:xfrm>
            <a:off x="4200371" y="3064829"/>
            <a:ext cx="5952052" cy="696569"/>
            <a:chOff x="576" y="2304"/>
            <a:chExt cx="2304" cy="288"/>
          </a:xfrm>
        </p:grpSpPr>
        <p:grpSp>
          <p:nvGrpSpPr>
            <p:cNvPr id="25682" name="Group 372"/>
            <p:cNvGrpSpPr>
              <a:grpSpLocks/>
            </p:cNvGrpSpPr>
            <p:nvPr/>
          </p:nvGrpSpPr>
          <p:grpSpPr bwMode="auto">
            <a:xfrm>
              <a:off x="2304" y="2304"/>
              <a:ext cx="576" cy="288"/>
              <a:chOff x="576" y="3744"/>
              <a:chExt cx="576" cy="240"/>
            </a:xfrm>
          </p:grpSpPr>
          <p:sp>
            <p:nvSpPr>
              <p:cNvPr id="25692" name="Rectangle 373"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93" name="Rectangle 374"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83" name="Group 375"/>
            <p:cNvGrpSpPr>
              <a:grpSpLocks/>
            </p:cNvGrpSpPr>
            <p:nvPr/>
          </p:nvGrpSpPr>
          <p:grpSpPr bwMode="auto">
            <a:xfrm>
              <a:off x="1152" y="2304"/>
              <a:ext cx="576" cy="288"/>
              <a:chOff x="576" y="3744"/>
              <a:chExt cx="576" cy="240"/>
            </a:xfrm>
          </p:grpSpPr>
          <p:sp>
            <p:nvSpPr>
              <p:cNvPr id="25690" name="Rectangle 376"/>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N</a:t>
                </a:r>
              </a:p>
            </p:txBody>
          </p:sp>
          <p:sp>
            <p:nvSpPr>
              <p:cNvPr id="25691" name="Rectangle 377"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a:t>
                </a:r>
              </a:p>
            </p:txBody>
          </p:sp>
        </p:grpSp>
        <p:grpSp>
          <p:nvGrpSpPr>
            <p:cNvPr id="25684" name="Group 378"/>
            <p:cNvGrpSpPr>
              <a:grpSpLocks/>
            </p:cNvGrpSpPr>
            <p:nvPr/>
          </p:nvGrpSpPr>
          <p:grpSpPr bwMode="auto">
            <a:xfrm>
              <a:off x="576" y="2304"/>
              <a:ext cx="576" cy="288"/>
              <a:chOff x="576" y="3744"/>
              <a:chExt cx="576" cy="240"/>
            </a:xfrm>
          </p:grpSpPr>
          <p:sp>
            <p:nvSpPr>
              <p:cNvPr id="25688" name="Rectangle 379"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89" name="Rectangle 380"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O</a:t>
                </a:r>
              </a:p>
            </p:txBody>
          </p:sp>
        </p:grpSp>
        <p:grpSp>
          <p:nvGrpSpPr>
            <p:cNvPr id="25685" name="Group 381"/>
            <p:cNvGrpSpPr>
              <a:grpSpLocks/>
            </p:cNvGrpSpPr>
            <p:nvPr/>
          </p:nvGrpSpPr>
          <p:grpSpPr bwMode="auto">
            <a:xfrm>
              <a:off x="1728" y="2304"/>
              <a:ext cx="576" cy="288"/>
              <a:chOff x="576" y="3744"/>
              <a:chExt cx="576" cy="240"/>
            </a:xfrm>
          </p:grpSpPr>
          <p:sp>
            <p:nvSpPr>
              <p:cNvPr id="25686" name="Rectangle 382"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87" name="Rectangle 383"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sp>
        <p:nvSpPr>
          <p:cNvPr id="53632" name="Text Box 384" descr="Parchment"/>
          <p:cNvSpPr txBox="1">
            <a:spLocks noChangeArrowheads="1"/>
          </p:cNvSpPr>
          <p:nvPr/>
        </p:nvSpPr>
        <p:spPr bwMode="auto">
          <a:xfrm>
            <a:off x="497984" y="57519"/>
            <a:ext cx="11316111" cy="2123658"/>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Điền từ còn thiếu vào chỗ trống:</a:t>
            </a:r>
          </a:p>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Việt Nam đất nước ta ơi!</a:t>
            </a:r>
          </a:p>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 biển lúa đâu trời đẹp hơn. </a:t>
            </a:r>
          </a:p>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a:t>
            </a:r>
            <a:r>
              <a:rPr lang="en-US" altLang="en-US" sz="2000" b="1">
                <a:solidFill>
                  <a:srgbClr val="002060"/>
                </a:solidFill>
                <a:latin typeface="Times New Roman" panose="02020603050405020304" pitchFamily="18" charset="0"/>
                <a:cs typeface="Times New Roman" panose="02020603050405020304" pitchFamily="18" charset="0"/>
              </a:rPr>
              <a:t>(Nguyễn Đinh Thi)</a:t>
            </a:r>
          </a:p>
        </p:txBody>
      </p:sp>
      <p:grpSp>
        <p:nvGrpSpPr>
          <p:cNvPr id="20905" name="Group 385"/>
          <p:cNvGrpSpPr>
            <a:grpSpLocks/>
          </p:cNvGrpSpPr>
          <p:nvPr/>
        </p:nvGrpSpPr>
        <p:grpSpPr bwMode="auto">
          <a:xfrm>
            <a:off x="3437032" y="3761397"/>
            <a:ext cx="5953926" cy="685329"/>
            <a:chOff x="576" y="2304"/>
            <a:chExt cx="2304" cy="288"/>
          </a:xfrm>
        </p:grpSpPr>
        <p:grpSp>
          <p:nvGrpSpPr>
            <p:cNvPr id="25670" name="Group 386"/>
            <p:cNvGrpSpPr>
              <a:grpSpLocks/>
            </p:cNvGrpSpPr>
            <p:nvPr/>
          </p:nvGrpSpPr>
          <p:grpSpPr bwMode="auto">
            <a:xfrm>
              <a:off x="2304" y="2304"/>
              <a:ext cx="576" cy="288"/>
              <a:chOff x="576" y="3744"/>
              <a:chExt cx="576" cy="240"/>
            </a:xfrm>
          </p:grpSpPr>
          <p:sp>
            <p:nvSpPr>
              <p:cNvPr id="25680" name="Rectangle 387"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81" name="Rectangle 388"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a:t>
                </a:r>
              </a:p>
            </p:txBody>
          </p:sp>
        </p:grpSp>
        <p:grpSp>
          <p:nvGrpSpPr>
            <p:cNvPr id="25671" name="Group 389"/>
            <p:cNvGrpSpPr>
              <a:grpSpLocks/>
            </p:cNvGrpSpPr>
            <p:nvPr/>
          </p:nvGrpSpPr>
          <p:grpSpPr bwMode="auto">
            <a:xfrm>
              <a:off x="1152" y="2304"/>
              <a:ext cx="576" cy="288"/>
              <a:chOff x="576" y="3744"/>
              <a:chExt cx="576" cy="240"/>
            </a:xfrm>
          </p:grpSpPr>
          <p:sp>
            <p:nvSpPr>
              <p:cNvPr id="25678" name="Rectangle 390"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79" name="Rectangle 391"/>
              <p:cNvSpPr>
                <a:spLocks noChangeArrowheads="1"/>
              </p:cNvSpPr>
              <p:nvPr/>
            </p:nvSpPr>
            <p:spPr bwMode="auto">
              <a:xfrm>
                <a:off x="864"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H</a:t>
                </a:r>
              </a:p>
            </p:txBody>
          </p:sp>
        </p:grpSp>
        <p:grpSp>
          <p:nvGrpSpPr>
            <p:cNvPr id="25672" name="Group 392"/>
            <p:cNvGrpSpPr>
              <a:grpSpLocks/>
            </p:cNvGrpSpPr>
            <p:nvPr/>
          </p:nvGrpSpPr>
          <p:grpSpPr bwMode="auto">
            <a:xfrm>
              <a:off x="576" y="2304"/>
              <a:ext cx="576" cy="288"/>
              <a:chOff x="576" y="3744"/>
              <a:chExt cx="576" cy="240"/>
            </a:xfrm>
          </p:grpSpPr>
          <p:sp>
            <p:nvSpPr>
              <p:cNvPr id="25676" name="Rectangle 393"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a:t>
                </a:r>
              </a:p>
            </p:txBody>
          </p:sp>
          <p:sp>
            <p:nvSpPr>
              <p:cNvPr id="25677" name="Rectangle 394"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Ê</a:t>
                </a:r>
              </a:p>
            </p:txBody>
          </p:sp>
        </p:grpSp>
        <p:grpSp>
          <p:nvGrpSpPr>
            <p:cNvPr id="25673" name="Group 395"/>
            <p:cNvGrpSpPr>
              <a:grpSpLocks/>
            </p:cNvGrpSpPr>
            <p:nvPr/>
          </p:nvGrpSpPr>
          <p:grpSpPr bwMode="auto">
            <a:xfrm>
              <a:off x="1728" y="2304"/>
              <a:ext cx="576" cy="288"/>
              <a:chOff x="576" y="3744"/>
              <a:chExt cx="576" cy="240"/>
            </a:xfrm>
          </p:grpSpPr>
          <p:sp>
            <p:nvSpPr>
              <p:cNvPr id="25674" name="Rectangle 396"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a:t>
                </a:r>
              </a:p>
            </p:txBody>
          </p:sp>
          <p:sp>
            <p:nvSpPr>
              <p:cNvPr id="25675" name="Rectangle 397"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Ô</a:t>
                </a:r>
              </a:p>
            </p:txBody>
          </p:sp>
        </p:grpSp>
      </p:grpSp>
      <p:sp>
        <p:nvSpPr>
          <p:cNvPr id="53646" name="Text Box 398" descr="Parchment"/>
          <p:cNvSpPr txBox="1">
            <a:spLocks noChangeArrowheads="1"/>
          </p:cNvSpPr>
          <p:nvPr/>
        </p:nvSpPr>
        <p:spPr bwMode="auto">
          <a:xfrm>
            <a:off x="545318" y="116981"/>
            <a:ext cx="11286094" cy="1216025"/>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Tìm từ có nghĩa: </a:t>
            </a:r>
            <a:r>
              <a:rPr lang="en-US" altLang="en-US" sz="3600" b="1">
                <a:solidFill>
                  <a:srgbClr val="002060"/>
                </a:solidFill>
                <a:latin typeface="Times New Roman" panose="02020603050405020304" pitchFamily="18" charset="0"/>
                <a:cs typeface="Times New Roman" panose="02020603050405020304" pitchFamily="18" charset="0"/>
              </a:rPr>
              <a:t>“Ngay thẳng , không giả dối, không tham lấy của người khác.”</a:t>
            </a:r>
          </a:p>
        </p:txBody>
      </p:sp>
      <p:grpSp>
        <p:nvGrpSpPr>
          <p:cNvPr id="25627" name="Group 399"/>
          <p:cNvGrpSpPr>
            <a:grpSpLocks/>
          </p:cNvGrpSpPr>
          <p:nvPr/>
        </p:nvGrpSpPr>
        <p:grpSpPr bwMode="auto">
          <a:xfrm>
            <a:off x="5669755" y="4444641"/>
            <a:ext cx="5195607" cy="687387"/>
            <a:chOff x="2292" y="2771"/>
            <a:chExt cx="2423" cy="433"/>
          </a:xfrm>
        </p:grpSpPr>
        <p:grpSp>
          <p:nvGrpSpPr>
            <p:cNvPr id="25660" name="Group 400"/>
            <p:cNvGrpSpPr>
              <a:grpSpLocks/>
            </p:cNvGrpSpPr>
            <p:nvPr/>
          </p:nvGrpSpPr>
          <p:grpSpPr bwMode="auto">
            <a:xfrm>
              <a:off x="2985" y="2772"/>
              <a:ext cx="694" cy="432"/>
              <a:chOff x="576" y="3744"/>
              <a:chExt cx="576" cy="240"/>
            </a:xfrm>
          </p:grpSpPr>
          <p:sp>
            <p:nvSpPr>
              <p:cNvPr id="25668" name="Rectangle 401"/>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669" name="Rectangle 402"/>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661" name="Group 403"/>
            <p:cNvGrpSpPr>
              <a:grpSpLocks/>
            </p:cNvGrpSpPr>
            <p:nvPr/>
          </p:nvGrpSpPr>
          <p:grpSpPr bwMode="auto">
            <a:xfrm>
              <a:off x="2292" y="2772"/>
              <a:ext cx="693" cy="432"/>
              <a:chOff x="576" y="3744"/>
              <a:chExt cx="576" cy="240"/>
            </a:xfrm>
          </p:grpSpPr>
          <p:sp>
            <p:nvSpPr>
              <p:cNvPr id="25666" name="Rectangle 404"/>
              <p:cNvSpPr>
                <a:spLocks noChangeArrowheads="1"/>
              </p:cNvSpPr>
              <p:nvPr/>
            </p:nvSpPr>
            <p:spPr bwMode="auto">
              <a:xfrm>
                <a:off x="576"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67" name="Rectangle 405"/>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662" name="Group 406"/>
            <p:cNvGrpSpPr>
              <a:grpSpLocks/>
            </p:cNvGrpSpPr>
            <p:nvPr/>
          </p:nvGrpSpPr>
          <p:grpSpPr bwMode="auto">
            <a:xfrm>
              <a:off x="3679" y="2772"/>
              <a:ext cx="693" cy="432"/>
              <a:chOff x="576" y="3744"/>
              <a:chExt cx="576" cy="240"/>
            </a:xfrm>
          </p:grpSpPr>
          <p:sp>
            <p:nvSpPr>
              <p:cNvPr id="25664" name="Rectangle 407"/>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665" name="Rectangle 408"/>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sp>
          <p:nvSpPr>
            <p:cNvPr id="25663" name="Rectangle 409"/>
            <p:cNvSpPr>
              <a:spLocks noChangeArrowheads="1"/>
            </p:cNvSpPr>
            <p:nvPr/>
          </p:nvSpPr>
          <p:spPr bwMode="auto">
            <a:xfrm>
              <a:off x="4368" y="2771"/>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0927" name="Group 410"/>
          <p:cNvGrpSpPr>
            <a:grpSpLocks/>
          </p:cNvGrpSpPr>
          <p:nvPr/>
        </p:nvGrpSpPr>
        <p:grpSpPr bwMode="auto">
          <a:xfrm>
            <a:off x="5677039" y="4433755"/>
            <a:ext cx="5188324" cy="711200"/>
            <a:chOff x="1968" y="3456"/>
            <a:chExt cx="2411" cy="432"/>
          </a:xfrm>
        </p:grpSpPr>
        <p:grpSp>
          <p:nvGrpSpPr>
            <p:cNvPr id="25650" name="Group 411"/>
            <p:cNvGrpSpPr>
              <a:grpSpLocks/>
            </p:cNvGrpSpPr>
            <p:nvPr/>
          </p:nvGrpSpPr>
          <p:grpSpPr bwMode="auto">
            <a:xfrm>
              <a:off x="2661" y="3456"/>
              <a:ext cx="694" cy="432"/>
              <a:chOff x="576" y="3744"/>
              <a:chExt cx="576" cy="240"/>
            </a:xfrm>
          </p:grpSpPr>
          <p:sp>
            <p:nvSpPr>
              <p:cNvPr id="25658" name="Rectangle 412"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Ậ</a:t>
                </a:r>
              </a:p>
            </p:txBody>
          </p:sp>
          <p:sp>
            <p:nvSpPr>
              <p:cNvPr id="25659" name="Rectangle 413"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grpSp>
        <p:grpSp>
          <p:nvGrpSpPr>
            <p:cNvPr id="25651" name="Group 414"/>
            <p:cNvGrpSpPr>
              <a:grpSpLocks/>
            </p:cNvGrpSpPr>
            <p:nvPr/>
          </p:nvGrpSpPr>
          <p:grpSpPr bwMode="auto">
            <a:xfrm>
              <a:off x="1968" y="3456"/>
              <a:ext cx="693" cy="432"/>
              <a:chOff x="576" y="3744"/>
              <a:chExt cx="576" cy="240"/>
            </a:xfrm>
          </p:grpSpPr>
          <p:sp>
            <p:nvSpPr>
              <p:cNvPr id="25656" name="Rectangle 415"/>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57" name="Rectangle 416"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52" name="Group 417"/>
            <p:cNvGrpSpPr>
              <a:grpSpLocks/>
            </p:cNvGrpSpPr>
            <p:nvPr/>
          </p:nvGrpSpPr>
          <p:grpSpPr bwMode="auto">
            <a:xfrm>
              <a:off x="3355" y="3456"/>
              <a:ext cx="693" cy="432"/>
              <a:chOff x="576" y="3744"/>
              <a:chExt cx="576" cy="240"/>
            </a:xfrm>
          </p:grpSpPr>
          <p:sp>
            <p:nvSpPr>
              <p:cNvPr id="25654" name="Rectangle 418"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655" name="Rectangle 419"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sp>
          <p:nvSpPr>
            <p:cNvPr id="25653" name="Rectangle 420" descr="Parchment"/>
            <p:cNvSpPr>
              <a:spLocks noChangeArrowheads="1"/>
            </p:cNvSpPr>
            <p:nvPr/>
          </p:nvSpPr>
          <p:spPr bwMode="auto">
            <a:xfrm>
              <a:off x="4032" y="3456"/>
              <a:ext cx="34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À</a:t>
              </a:r>
            </a:p>
          </p:txBody>
        </p:sp>
      </p:grpSp>
      <p:sp>
        <p:nvSpPr>
          <p:cNvPr id="53669" name="Text Box 421" descr="Parchment"/>
          <p:cNvSpPr txBox="1">
            <a:spLocks noChangeArrowheads="1"/>
          </p:cNvSpPr>
          <p:nvPr/>
        </p:nvSpPr>
        <p:spPr bwMode="auto">
          <a:xfrm>
            <a:off x="548310" y="269032"/>
            <a:ext cx="11295017" cy="1490663"/>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Tính từ trong câu </a:t>
            </a:r>
            <a:r>
              <a:rPr lang="en-US" sz="36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 em rất hiền từ</a:t>
            </a:r>
            <a:r>
              <a:rPr lang="en-US" sz="36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a:t>
            </a:r>
          </a:p>
          <a:p>
            <a:pPr algn="ctr" eaLnBrk="1" hangingPunct="1">
              <a:spcBef>
                <a:spcPct val="5000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630" name="Rectangle 422"/>
          <p:cNvSpPr>
            <a:spLocks noChangeArrowheads="1"/>
          </p:cNvSpPr>
          <p:nvPr/>
        </p:nvSpPr>
        <p:spPr bwMode="auto">
          <a:xfrm>
            <a:off x="4916768" y="5120004"/>
            <a:ext cx="746631"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1" name="Rectangle 423"/>
          <p:cNvSpPr>
            <a:spLocks noChangeArrowheads="1"/>
          </p:cNvSpPr>
          <p:nvPr/>
        </p:nvSpPr>
        <p:spPr bwMode="auto">
          <a:xfrm>
            <a:off x="4155633" y="5122223"/>
            <a:ext cx="746631"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2" name="Rectangle 424"/>
          <p:cNvSpPr>
            <a:spLocks noChangeArrowheads="1"/>
          </p:cNvSpPr>
          <p:nvPr/>
        </p:nvSpPr>
        <p:spPr bwMode="auto">
          <a:xfrm>
            <a:off x="3412210" y="5120773"/>
            <a:ext cx="746633"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3" name="Rectangle 425"/>
          <p:cNvSpPr>
            <a:spLocks noChangeArrowheads="1"/>
          </p:cNvSpPr>
          <p:nvPr/>
        </p:nvSpPr>
        <p:spPr bwMode="auto">
          <a:xfrm>
            <a:off x="2671218" y="5122600"/>
            <a:ext cx="746633"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4" name="Rectangle 426"/>
          <p:cNvSpPr>
            <a:spLocks noChangeArrowheads="1"/>
          </p:cNvSpPr>
          <p:nvPr/>
        </p:nvSpPr>
        <p:spPr bwMode="auto">
          <a:xfrm>
            <a:off x="1887436" y="5118530"/>
            <a:ext cx="765886" cy="685800"/>
          </a:xfrm>
          <a:prstGeom prst="rect">
            <a:avLst/>
          </a:prstGeom>
          <a:solidFill>
            <a:srgbClr val="CCFFFF">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nvGrpSpPr>
          <p:cNvPr id="53539" name="Group 427"/>
          <p:cNvGrpSpPr>
            <a:grpSpLocks/>
          </p:cNvGrpSpPr>
          <p:nvPr/>
        </p:nvGrpSpPr>
        <p:grpSpPr bwMode="auto">
          <a:xfrm>
            <a:off x="1902594" y="5133764"/>
            <a:ext cx="4509006" cy="666184"/>
            <a:chOff x="1097" y="3203"/>
            <a:chExt cx="2111" cy="436"/>
          </a:xfrm>
        </p:grpSpPr>
        <p:sp>
          <p:nvSpPr>
            <p:cNvPr id="25644" name="Rectangle 428"/>
            <p:cNvSpPr>
              <a:spLocks noChangeArrowheads="1"/>
            </p:cNvSpPr>
            <p:nvPr/>
          </p:nvSpPr>
          <p:spPr bwMode="auto">
            <a:xfrm>
              <a:off x="2850" y="3207"/>
              <a:ext cx="358" cy="432"/>
            </a:xfrm>
            <a:prstGeom prst="rect">
              <a:avLst/>
            </a:prstGeom>
            <a:solidFill>
              <a:srgbClr val="FF0000">
                <a:alpha val="65881"/>
              </a:srgbClr>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Ừ</a:t>
              </a:r>
            </a:p>
          </p:txBody>
        </p:sp>
        <p:sp>
          <p:nvSpPr>
            <p:cNvPr id="25645" name="Rectangle 429" descr="Parchment"/>
            <p:cNvSpPr>
              <a:spLocks noChangeArrowheads="1"/>
            </p:cNvSpPr>
            <p:nvPr/>
          </p:nvSpPr>
          <p:spPr bwMode="auto">
            <a:xfrm>
              <a:off x="1458" y="3207"/>
              <a:ext cx="37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a:t>
              </a:r>
            </a:p>
          </p:txBody>
        </p:sp>
        <p:sp>
          <p:nvSpPr>
            <p:cNvPr id="25646" name="Rectangle 430" descr="Parchment"/>
            <p:cNvSpPr>
              <a:spLocks noChangeArrowheads="1"/>
            </p:cNvSpPr>
            <p:nvPr/>
          </p:nvSpPr>
          <p:spPr bwMode="auto">
            <a:xfrm>
              <a:off x="1813"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Ề</a:t>
              </a:r>
            </a:p>
          </p:txBody>
        </p:sp>
        <p:sp>
          <p:nvSpPr>
            <p:cNvPr id="25647" name="Rectangle 431" descr="Parchment"/>
            <p:cNvSpPr>
              <a:spLocks noChangeArrowheads="1"/>
            </p:cNvSpPr>
            <p:nvPr/>
          </p:nvSpPr>
          <p:spPr bwMode="auto">
            <a:xfrm>
              <a:off x="2149"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48" name="Rectangle 432" descr="Parchment"/>
            <p:cNvSpPr>
              <a:spLocks noChangeArrowheads="1"/>
            </p:cNvSpPr>
            <p:nvPr/>
          </p:nvSpPr>
          <p:spPr bwMode="auto">
            <a:xfrm>
              <a:off x="2491"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649" name="Rectangle 433" descr="Parchment"/>
            <p:cNvSpPr>
              <a:spLocks noChangeArrowheads="1"/>
            </p:cNvSpPr>
            <p:nvPr/>
          </p:nvSpPr>
          <p:spPr bwMode="auto">
            <a:xfrm>
              <a:off x="1097" y="3203"/>
              <a:ext cx="35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53540" name="Group 434"/>
          <p:cNvGrpSpPr>
            <a:grpSpLocks/>
          </p:cNvGrpSpPr>
          <p:nvPr/>
        </p:nvGrpSpPr>
        <p:grpSpPr bwMode="auto">
          <a:xfrm>
            <a:off x="5649199" y="1714637"/>
            <a:ext cx="754320" cy="4090624"/>
            <a:chOff x="-720" y="864"/>
            <a:chExt cx="375" cy="2605"/>
          </a:xfrm>
        </p:grpSpPr>
        <p:sp>
          <p:nvSpPr>
            <p:cNvPr id="25638" name="Rectangle 435"/>
            <p:cNvSpPr>
              <a:spLocks noChangeArrowheads="1"/>
            </p:cNvSpPr>
            <p:nvPr/>
          </p:nvSpPr>
          <p:spPr bwMode="auto">
            <a:xfrm>
              <a:off x="-720" y="864"/>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39" name="Rectangle 436"/>
            <p:cNvSpPr>
              <a:spLocks noChangeArrowheads="1"/>
            </p:cNvSpPr>
            <p:nvPr/>
          </p:nvSpPr>
          <p:spPr bwMode="auto">
            <a:xfrm>
              <a:off x="-720" y="1296"/>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Í</a:t>
              </a:r>
            </a:p>
          </p:txBody>
        </p:sp>
        <p:sp>
          <p:nvSpPr>
            <p:cNvPr id="25640" name="Rectangle 437"/>
            <p:cNvSpPr>
              <a:spLocks noChangeArrowheads="1"/>
            </p:cNvSpPr>
            <p:nvPr/>
          </p:nvSpPr>
          <p:spPr bwMode="auto">
            <a:xfrm>
              <a:off x="-720" y="1728"/>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N</a:t>
              </a:r>
            </a:p>
          </p:txBody>
        </p:sp>
        <p:sp>
          <p:nvSpPr>
            <p:cNvPr id="25641" name="Rectangle 438"/>
            <p:cNvSpPr>
              <a:spLocks noChangeArrowheads="1"/>
            </p:cNvSpPr>
            <p:nvPr/>
          </p:nvSpPr>
          <p:spPr bwMode="auto">
            <a:xfrm>
              <a:off x="-720" y="2160"/>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H</a:t>
              </a:r>
            </a:p>
          </p:txBody>
        </p:sp>
        <p:sp>
          <p:nvSpPr>
            <p:cNvPr id="25642" name="Rectangle 439"/>
            <p:cNvSpPr>
              <a:spLocks noChangeArrowheads="1"/>
            </p:cNvSpPr>
            <p:nvPr/>
          </p:nvSpPr>
          <p:spPr bwMode="auto">
            <a:xfrm>
              <a:off x="-720" y="2592"/>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43" name="Rectangle 440"/>
            <p:cNvSpPr>
              <a:spLocks noChangeArrowheads="1"/>
            </p:cNvSpPr>
            <p:nvPr/>
          </p:nvSpPr>
          <p:spPr bwMode="auto">
            <a:xfrm>
              <a:off x="-720" y="3024"/>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Ừ</a:t>
              </a:r>
            </a:p>
          </p:txBody>
        </p:sp>
      </p:grpSp>
      <p:sp>
        <p:nvSpPr>
          <p:cNvPr id="53689" name="Text Box 441"/>
          <p:cNvSpPr txBox="1">
            <a:spLocks noChangeArrowheads="1"/>
          </p:cNvSpPr>
          <p:nvPr/>
        </p:nvSpPr>
        <p:spPr bwMode="auto">
          <a:xfrm>
            <a:off x="10128069" y="6491288"/>
            <a:ext cx="616131"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7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5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604"/>
                                        </p:tgtEl>
                                        <p:attrNameLst>
                                          <p:attrName>style.visibility</p:attrName>
                                        </p:attrNameLst>
                                      </p:cBhvr>
                                      <p:to>
                                        <p:strVal val="visible"/>
                                      </p:to>
                                    </p:set>
                                    <p:animEffect transition="in" filter="dissolve">
                                      <p:cBhvr>
                                        <p:cTn id="7" dur="500"/>
                                        <p:tgtEl>
                                          <p:spTgt spid="53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53604"/>
                                        </p:tgtEl>
                                      </p:cBhvr>
                                    </p:animEffect>
                                    <p:set>
                                      <p:cBhvr>
                                        <p:cTn id="15" dur="1" fill="hold">
                                          <p:stCondLst>
                                            <p:cond delay="499"/>
                                          </p:stCondLst>
                                        </p:cTn>
                                        <p:tgtEl>
                                          <p:spTgt spid="53604"/>
                                        </p:tgtEl>
                                        <p:attrNameLst>
                                          <p:attrName>style.visibility</p:attrName>
                                        </p:attrNameLst>
                                      </p:cBhvr>
                                      <p:to>
                                        <p:strVal val="hidden"/>
                                      </p:to>
                                    </p:set>
                                  </p:childTnLst>
                                </p:cTn>
                              </p:par>
                            </p:childTnLst>
                          </p:cTn>
                        </p:par>
                      </p:childTnLst>
                    </p:cTn>
                  </p:par>
                </p:childTnLst>
              </p:cTn>
              <p:nextCondLst>
                <p:cond evt="onClick" delay="0">
                  <p:tgtEl>
                    <p:spTgt spid="53558"/>
                  </p:tgtEl>
                </p:cond>
              </p:nextCondLst>
            </p:seq>
            <p:seq concurrent="1" nextAc="seek">
              <p:cTn id="16" restart="whenNotActive" fill="hold" evtFilter="cancelBubble" nodeType="interactiveSeq">
                <p:stCondLst>
                  <p:cond evt="onClick" delay="0">
                    <p:tgtEl>
                      <p:spTgt spid="5355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3609"/>
                                        </p:tgtEl>
                                        <p:attrNameLst>
                                          <p:attrName>style.visibility</p:attrName>
                                        </p:attrNameLst>
                                      </p:cBhvr>
                                      <p:to>
                                        <p:strVal val="visible"/>
                                      </p:to>
                                    </p:set>
                                    <p:animEffect transition="in" filter="dissolve">
                                      <p:cBhvr>
                                        <p:cTn id="21" dur="500"/>
                                        <p:tgtEl>
                                          <p:spTgt spid="536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5" presetClass="exit" presetSubtype="10" fill="hold" grpId="1" nodeType="withEffect">
                                  <p:stCondLst>
                                    <p:cond delay="0"/>
                                  </p:stCondLst>
                                  <p:childTnLst>
                                    <p:animEffect transition="out" filter="checkerboard(across)">
                                      <p:cBhvr>
                                        <p:cTn id="28" dur="500"/>
                                        <p:tgtEl>
                                          <p:spTgt spid="53609"/>
                                        </p:tgtEl>
                                      </p:cBhvr>
                                    </p:animEffect>
                                    <p:set>
                                      <p:cBhvr>
                                        <p:cTn id="29" dur="1" fill="hold">
                                          <p:stCondLst>
                                            <p:cond delay="499"/>
                                          </p:stCondLst>
                                        </p:cTn>
                                        <p:tgtEl>
                                          <p:spTgt spid="53609"/>
                                        </p:tgtEl>
                                        <p:attrNameLst>
                                          <p:attrName>style.visibility</p:attrName>
                                        </p:attrNameLst>
                                      </p:cBhvr>
                                      <p:to>
                                        <p:strVal val="hidden"/>
                                      </p:to>
                                    </p:set>
                                  </p:childTnLst>
                                </p:cTn>
                              </p:par>
                            </p:childTnLst>
                          </p:cTn>
                        </p:par>
                      </p:childTnLst>
                    </p:cTn>
                  </p:par>
                </p:childTnLst>
              </p:cTn>
              <p:nextCondLst>
                <p:cond evt="onClick" delay="0">
                  <p:tgtEl>
                    <p:spTgt spid="53559"/>
                  </p:tgtEl>
                </p:cond>
              </p:nextCondLst>
            </p:seq>
            <p:seq concurrent="1" nextAc="seek">
              <p:cTn id="30" restart="whenNotActive" fill="hold" evtFilter="cancelBubble" nodeType="interactiveSeq">
                <p:stCondLst>
                  <p:cond evt="onClick" delay="0">
                    <p:tgtEl>
                      <p:spTgt spid="5356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3618"/>
                                        </p:tgtEl>
                                        <p:attrNameLst>
                                          <p:attrName>style.visibility</p:attrName>
                                        </p:attrNameLst>
                                      </p:cBhvr>
                                      <p:to>
                                        <p:strVal val="visible"/>
                                      </p:to>
                                    </p:set>
                                    <p:anim calcmode="lin" valueType="num">
                                      <p:cBhvr>
                                        <p:cTn id="35" dur="500" fill="hold"/>
                                        <p:tgtEl>
                                          <p:spTgt spid="53618"/>
                                        </p:tgtEl>
                                        <p:attrNameLst>
                                          <p:attrName>ppt_w</p:attrName>
                                        </p:attrNameLst>
                                      </p:cBhvr>
                                      <p:tavLst>
                                        <p:tav tm="0">
                                          <p:val>
                                            <p:fltVal val="0"/>
                                          </p:val>
                                        </p:tav>
                                        <p:tav tm="100000">
                                          <p:val>
                                            <p:strVal val="#ppt_w"/>
                                          </p:val>
                                        </p:tav>
                                      </p:tavLst>
                                    </p:anim>
                                    <p:anim calcmode="lin" valueType="num">
                                      <p:cBhvr>
                                        <p:cTn id="36" dur="500" fill="hold"/>
                                        <p:tgtEl>
                                          <p:spTgt spid="53618"/>
                                        </p:tgtEl>
                                        <p:attrNameLst>
                                          <p:attrName>ppt_h</p:attrName>
                                        </p:attrNameLst>
                                      </p:cBhvr>
                                      <p:tavLst>
                                        <p:tav tm="0">
                                          <p:val>
                                            <p:fltVal val="0"/>
                                          </p:val>
                                        </p:tav>
                                        <p:tav tm="100000">
                                          <p:val>
                                            <p:strVal val="#ppt_h"/>
                                          </p:val>
                                        </p:tav>
                                      </p:tavLst>
                                    </p:anim>
                                    <p:animEffect transition="in" filter="fade">
                                      <p:cBhvr>
                                        <p:cTn id="37" dur="500"/>
                                        <p:tgtEl>
                                          <p:spTgt spid="536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0616"/>
                                        </p:tgtEl>
                                        <p:attrNameLst>
                                          <p:attrName>style.visibility</p:attrName>
                                        </p:attrNameLst>
                                      </p:cBhvr>
                                      <p:to>
                                        <p:strVal val="visible"/>
                                      </p:to>
                                    </p:set>
                                    <p:animEffect transition="in" filter="dissolve">
                                      <p:cBhvr>
                                        <p:cTn id="42" dur="500"/>
                                        <p:tgtEl>
                                          <p:spTgt spid="20616"/>
                                        </p:tgtEl>
                                      </p:cBhvr>
                                    </p:animEffect>
                                  </p:childTnLst>
                                </p:cTn>
                              </p:par>
                              <p:par>
                                <p:cTn id="43" presetID="5" presetClass="exit" presetSubtype="10" fill="hold" grpId="1" nodeType="withEffect">
                                  <p:stCondLst>
                                    <p:cond delay="0"/>
                                  </p:stCondLst>
                                  <p:childTnLst>
                                    <p:animEffect transition="out" filter="checkerboard(across)">
                                      <p:cBhvr>
                                        <p:cTn id="44" dur="500"/>
                                        <p:tgtEl>
                                          <p:spTgt spid="53618"/>
                                        </p:tgtEl>
                                      </p:cBhvr>
                                    </p:animEffect>
                                    <p:set>
                                      <p:cBhvr>
                                        <p:cTn id="45" dur="1" fill="hold">
                                          <p:stCondLst>
                                            <p:cond delay="499"/>
                                          </p:stCondLst>
                                        </p:cTn>
                                        <p:tgtEl>
                                          <p:spTgt spid="53618"/>
                                        </p:tgtEl>
                                        <p:attrNameLst>
                                          <p:attrName>style.visibility</p:attrName>
                                        </p:attrNameLst>
                                      </p:cBhvr>
                                      <p:to>
                                        <p:strVal val="hidden"/>
                                      </p:to>
                                    </p:set>
                                  </p:childTnLst>
                                </p:cTn>
                              </p:par>
                            </p:childTnLst>
                          </p:cTn>
                        </p:par>
                      </p:childTnLst>
                    </p:cTn>
                  </p:par>
                </p:childTnLst>
              </p:cTn>
              <p:nextCondLst>
                <p:cond evt="onClick" delay="0">
                  <p:tgtEl>
                    <p:spTgt spid="53560"/>
                  </p:tgtEl>
                </p:cond>
              </p:nextCondLst>
            </p:seq>
            <p:seq concurrent="1" nextAc="seek">
              <p:cTn id="46" restart="whenNotActive" fill="hold" evtFilter="cancelBubble" nodeType="interactiveSeq">
                <p:stCondLst>
                  <p:cond evt="onClick" delay="0">
                    <p:tgtEl>
                      <p:spTgt spid="5356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3632"/>
                                        </p:tgtEl>
                                        <p:attrNameLst>
                                          <p:attrName>style.visibility</p:attrName>
                                        </p:attrNameLst>
                                      </p:cBhvr>
                                      <p:to>
                                        <p:strVal val="visible"/>
                                      </p:to>
                                    </p:set>
                                    <p:animEffect transition="in" filter="dissolve">
                                      <p:cBhvr>
                                        <p:cTn id="51" dur="500"/>
                                        <p:tgtEl>
                                          <p:spTgt spid="5363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0905"/>
                                        </p:tgtEl>
                                        <p:attrNameLst>
                                          <p:attrName>style.visibility</p:attrName>
                                        </p:attrNameLst>
                                      </p:cBhvr>
                                      <p:to>
                                        <p:strVal val="visible"/>
                                      </p:to>
                                    </p:set>
                                    <p:animEffect transition="in" filter="dissolve">
                                      <p:cBhvr>
                                        <p:cTn id="56" dur="500"/>
                                        <p:tgtEl>
                                          <p:spTgt spid="20905"/>
                                        </p:tgtEl>
                                      </p:cBhvr>
                                    </p:animEffect>
                                  </p:childTnLst>
                                </p:cTn>
                              </p:par>
                              <p:par>
                                <p:cTn id="57" presetID="5" presetClass="exit" presetSubtype="10" fill="hold" grpId="1" nodeType="withEffect">
                                  <p:stCondLst>
                                    <p:cond delay="0"/>
                                  </p:stCondLst>
                                  <p:childTnLst>
                                    <p:animEffect transition="out" filter="checkerboard(across)">
                                      <p:cBhvr>
                                        <p:cTn id="58" dur="500"/>
                                        <p:tgtEl>
                                          <p:spTgt spid="53632"/>
                                        </p:tgtEl>
                                      </p:cBhvr>
                                    </p:animEffect>
                                    <p:set>
                                      <p:cBhvr>
                                        <p:cTn id="59" dur="1" fill="hold">
                                          <p:stCondLst>
                                            <p:cond delay="499"/>
                                          </p:stCondLst>
                                        </p:cTn>
                                        <p:tgtEl>
                                          <p:spTgt spid="53632"/>
                                        </p:tgtEl>
                                        <p:attrNameLst>
                                          <p:attrName>style.visibility</p:attrName>
                                        </p:attrNameLst>
                                      </p:cBhvr>
                                      <p:to>
                                        <p:strVal val="hidden"/>
                                      </p:to>
                                    </p:set>
                                  </p:childTnLst>
                                </p:cTn>
                              </p:par>
                            </p:childTnLst>
                          </p:cTn>
                        </p:par>
                      </p:childTnLst>
                    </p:cTn>
                  </p:par>
                </p:childTnLst>
              </p:cTn>
              <p:nextCondLst>
                <p:cond evt="onClick" delay="0">
                  <p:tgtEl>
                    <p:spTgt spid="53561"/>
                  </p:tgtEl>
                </p:cond>
              </p:nextCondLst>
            </p:seq>
            <p:seq concurrent="1" nextAc="seek">
              <p:cTn id="60" restart="whenNotActive" fill="hold" evtFilter="cancelBubble" nodeType="interactiveSeq">
                <p:stCondLst>
                  <p:cond evt="onClick" delay="0">
                    <p:tgtEl>
                      <p:spTgt spid="5356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3669"/>
                                        </p:tgtEl>
                                        <p:attrNameLst>
                                          <p:attrName>style.visibility</p:attrName>
                                        </p:attrNameLst>
                                      </p:cBhvr>
                                      <p:to>
                                        <p:strVal val="visible"/>
                                      </p:to>
                                    </p:set>
                                    <p:animEffect transition="in" filter="dissolve">
                                      <p:cBhvr>
                                        <p:cTn id="65" dur="500"/>
                                        <p:tgtEl>
                                          <p:spTgt spid="536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53539"/>
                                        </p:tgtEl>
                                        <p:attrNameLst>
                                          <p:attrName>style.visibility</p:attrName>
                                        </p:attrNameLst>
                                      </p:cBhvr>
                                      <p:to>
                                        <p:strVal val="visible"/>
                                      </p:to>
                                    </p:set>
                                    <p:animEffect transition="in" filter="box(in)">
                                      <p:cBhvr>
                                        <p:cTn id="70" dur="500"/>
                                        <p:tgtEl>
                                          <p:spTgt spid="53539"/>
                                        </p:tgtEl>
                                      </p:cBhvr>
                                    </p:animEffect>
                                  </p:childTnLst>
                                </p:cTn>
                              </p:par>
                              <p:par>
                                <p:cTn id="71" presetID="5" presetClass="exit" presetSubtype="10" fill="hold" grpId="1" nodeType="withEffect">
                                  <p:stCondLst>
                                    <p:cond delay="0"/>
                                  </p:stCondLst>
                                  <p:childTnLst>
                                    <p:animEffect transition="out" filter="checkerboard(across)">
                                      <p:cBhvr>
                                        <p:cTn id="72" dur="500"/>
                                        <p:tgtEl>
                                          <p:spTgt spid="53669"/>
                                        </p:tgtEl>
                                      </p:cBhvr>
                                    </p:animEffect>
                                    <p:set>
                                      <p:cBhvr>
                                        <p:cTn id="73" dur="1" fill="hold">
                                          <p:stCondLst>
                                            <p:cond delay="499"/>
                                          </p:stCondLst>
                                        </p:cTn>
                                        <p:tgtEl>
                                          <p:spTgt spid="53669"/>
                                        </p:tgtEl>
                                        <p:attrNameLst>
                                          <p:attrName>style.visibility</p:attrName>
                                        </p:attrNameLst>
                                      </p:cBhvr>
                                      <p:to>
                                        <p:strVal val="hidden"/>
                                      </p:to>
                                    </p:set>
                                  </p:childTnLst>
                                </p:cTn>
                              </p:par>
                            </p:childTnLst>
                          </p:cTn>
                        </p:par>
                      </p:childTnLst>
                    </p:cTn>
                  </p:par>
                </p:childTnLst>
              </p:cTn>
              <p:nextCondLst>
                <p:cond evt="onClick" delay="0">
                  <p:tgtEl>
                    <p:spTgt spid="53563"/>
                  </p:tgtEl>
                </p:cond>
              </p:nextCondLst>
            </p:seq>
            <p:seq concurrent="1" nextAc="seek">
              <p:cTn id="74" restart="whenNotActive" fill="hold" evtFilter="cancelBubble" nodeType="interactiveSeq">
                <p:stCondLst>
                  <p:cond evt="onClick" delay="0">
                    <p:tgtEl>
                      <p:spTgt spid="5356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3646"/>
                                        </p:tgtEl>
                                        <p:attrNameLst>
                                          <p:attrName>style.visibility</p:attrName>
                                        </p:attrNameLst>
                                      </p:cBhvr>
                                      <p:to>
                                        <p:strVal val="visible"/>
                                      </p:to>
                                    </p:set>
                                    <p:animEffect transition="in" filter="dissolve">
                                      <p:cBhvr>
                                        <p:cTn id="79" dur="500"/>
                                        <p:tgtEl>
                                          <p:spTgt spid="5364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20927"/>
                                        </p:tgtEl>
                                        <p:attrNameLst>
                                          <p:attrName>style.visibility</p:attrName>
                                        </p:attrNameLst>
                                      </p:cBhvr>
                                      <p:to>
                                        <p:strVal val="visible"/>
                                      </p:to>
                                    </p:set>
                                    <p:animEffect transition="in" filter="dissolve">
                                      <p:cBhvr>
                                        <p:cTn id="84" dur="500"/>
                                        <p:tgtEl>
                                          <p:spTgt spid="20927"/>
                                        </p:tgtEl>
                                      </p:cBhvr>
                                    </p:animEffect>
                                  </p:childTnLst>
                                </p:cTn>
                              </p:par>
                              <p:par>
                                <p:cTn id="85" presetID="5" presetClass="exit" presetSubtype="10" fill="hold" grpId="1" nodeType="withEffect">
                                  <p:stCondLst>
                                    <p:cond delay="0"/>
                                  </p:stCondLst>
                                  <p:childTnLst>
                                    <p:animEffect transition="out" filter="checkerboard(across)">
                                      <p:cBhvr>
                                        <p:cTn id="86" dur="500"/>
                                        <p:tgtEl>
                                          <p:spTgt spid="53646"/>
                                        </p:tgtEl>
                                      </p:cBhvr>
                                    </p:animEffect>
                                    <p:set>
                                      <p:cBhvr>
                                        <p:cTn id="87" dur="1" fill="hold">
                                          <p:stCondLst>
                                            <p:cond delay="499"/>
                                          </p:stCondLst>
                                        </p:cTn>
                                        <p:tgtEl>
                                          <p:spTgt spid="53646"/>
                                        </p:tgtEl>
                                        <p:attrNameLst>
                                          <p:attrName>style.visibility</p:attrName>
                                        </p:attrNameLst>
                                      </p:cBhvr>
                                      <p:to>
                                        <p:strVal val="hidden"/>
                                      </p:to>
                                    </p:set>
                                  </p:childTnLst>
                                </p:cTn>
                              </p:par>
                            </p:childTnLst>
                          </p:cTn>
                        </p:par>
                      </p:childTnLst>
                    </p:cTn>
                  </p:par>
                </p:childTnLst>
              </p:cTn>
              <p:nextCondLst>
                <p:cond evt="onClick" delay="0">
                  <p:tgtEl>
                    <p:spTgt spid="53562"/>
                  </p:tgtEl>
                </p:cond>
              </p:nextCondLst>
            </p:seq>
            <p:seq concurrent="1" nextAc="seek">
              <p:cTn id="88" restart="whenNotActive" fill="hold" evtFilter="cancelBubble" nodeType="interactiveSeq">
                <p:stCondLst>
                  <p:cond evt="onClick" delay="0">
                    <p:tgtEl>
                      <p:spTgt spid="53689"/>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53540"/>
                                        </p:tgtEl>
                                        <p:attrNameLst>
                                          <p:attrName>style.visibility</p:attrName>
                                        </p:attrNameLst>
                                      </p:cBhvr>
                                      <p:to>
                                        <p:strVal val="visible"/>
                                      </p:to>
                                    </p:set>
                                    <p:animEffect transition="in" filter="box(in)">
                                      <p:cBhvr>
                                        <p:cTn id="93" dur="500"/>
                                        <p:tgtEl>
                                          <p:spTgt spid="53540"/>
                                        </p:tgtEl>
                                      </p:cBhvr>
                                    </p:animEffect>
                                  </p:childTnLst>
                                </p:cTn>
                              </p:par>
                            </p:childTnLst>
                          </p:cTn>
                        </p:par>
                      </p:childTnLst>
                    </p:cTn>
                  </p:par>
                </p:childTnLst>
              </p:cTn>
              <p:nextCondLst>
                <p:cond evt="onClick" delay="0">
                  <p:tgtEl>
                    <p:spTgt spid="53689"/>
                  </p:tgtEl>
                </p:cond>
              </p:nextCondLst>
            </p:seq>
          </p:childTnLst>
        </p:cTn>
      </p:par>
    </p:tnLst>
    <p:bldLst>
      <p:bldP spid="53604" grpId="0" animBg="1"/>
      <p:bldP spid="53604" grpId="1" animBg="1"/>
      <p:bldP spid="53609" grpId="0" animBg="1"/>
      <p:bldP spid="53609" grpId="1" animBg="1"/>
      <p:bldP spid="53618" grpId="0" animBg="1"/>
      <p:bldP spid="53618" grpId="1" animBg="1"/>
      <p:bldP spid="53632" grpId="0" animBg="1"/>
      <p:bldP spid="53632" grpId="1" animBg="1"/>
      <p:bldP spid="53646" grpId="0" animBg="1"/>
      <p:bldP spid="53646" grpId="1" animBg="1"/>
      <p:bldP spid="53669" grpId="0" animBg="1"/>
      <p:bldP spid="5366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895350"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Thế nào là tính từ? Cho ví dụ.</a:t>
            </a:r>
            <a:endParaRPr lang="en-US" sz="3200" dirty="0">
              <a:solidFill>
                <a:schemeClr val="tx1"/>
              </a:solidFill>
            </a:endParaRPr>
          </a:p>
        </p:txBody>
      </p:sp>
      <p:sp>
        <p:nvSpPr>
          <p:cNvPr id="6" name="Double Wave 5"/>
          <p:cNvSpPr/>
          <p:nvPr/>
        </p:nvSpPr>
        <p:spPr>
          <a:xfrm>
            <a:off x="1175657"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thêm các tính từ và đặt câu với từ tìm được.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Ý chí – Nghị lực</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8D21129-446E-48A9-A412-8534094E3F38}"/>
              </a:ext>
            </a:extLst>
          </p:cNvPr>
          <p:cNvSpPr>
            <a:spLocks noGrp="1"/>
          </p:cNvSpPr>
          <p:nvPr>
            <p:ph type="title"/>
          </p:nvPr>
        </p:nvSpPr>
        <p:spPr/>
        <p:txBody>
          <a:bodyPr/>
          <a:lstStyle/>
          <a:p>
            <a:pPr eaLnBrk="1" hangingPunct="1"/>
            <a:r>
              <a:rPr lang="en-US" altLang="en-US" sz="4700"/>
              <a:t/>
            </a:r>
            <a:br>
              <a:rPr lang="en-US" altLang="en-US" sz="4700"/>
            </a:br>
            <a:endParaRPr lang="en-US" altLang="en-US" sz="4700"/>
          </a:p>
        </p:txBody>
      </p:sp>
      <p:pic>
        <p:nvPicPr>
          <p:cNvPr id="48131" name="Picture 1">
            <a:extLst>
              <a:ext uri="{FF2B5EF4-FFF2-40B4-BE49-F238E27FC236}">
                <a16:creationId xmlns:a16="http://schemas.microsoft.com/office/drawing/2014/main" id="{5C303153-C75E-4B7D-B319-126A791A98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12165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778229" y="782899"/>
            <a:ext cx="4860742" cy="1349465"/>
          </a:xfrm>
          <a:prstGeom prst="cloudCallout">
            <a:avLst>
              <a:gd name="adj1" fmla="val 65538"/>
              <a:gd name="adj2" fmla="val 5755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Thế nào là </a:t>
            </a:r>
          </a:p>
          <a:p>
            <a:pPr algn="ctr"/>
            <a:r>
              <a:rPr lang="en-US" sz="3200" b="1">
                <a:solidFill>
                  <a:schemeClr val="tx1"/>
                </a:solidFill>
                <a:latin typeface="Times New Roman" panose="02020603050405020304" pitchFamily="18" charset="0"/>
                <a:cs typeface="Times New Roman" panose="02020603050405020304" pitchFamily="18" charset="0"/>
              </a:rPr>
              <a:t>động từ?</a:t>
            </a:r>
          </a:p>
        </p:txBody>
      </p:sp>
      <p:sp>
        <p:nvSpPr>
          <p:cNvPr id="6" name="Cloud Callout 5"/>
          <p:cNvSpPr/>
          <p:nvPr/>
        </p:nvSpPr>
        <p:spPr>
          <a:xfrm>
            <a:off x="873059" y="782898"/>
            <a:ext cx="7605923" cy="1349465"/>
          </a:xfrm>
          <a:prstGeom prst="cloudCallout">
            <a:avLst>
              <a:gd name="adj1" fmla="val -51858"/>
              <a:gd name="adj2" fmla="val 8638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Tìm động từ trong các</a:t>
            </a:r>
          </a:p>
          <a:p>
            <a:pPr algn="ctr"/>
            <a:r>
              <a:rPr lang="en-US" sz="3200" b="1">
                <a:solidFill>
                  <a:schemeClr val="tx1"/>
                </a:solidFill>
                <a:latin typeface="Times New Roman" panose="02020603050405020304" pitchFamily="18" charset="0"/>
                <a:cs typeface="Times New Roman" panose="02020603050405020304" pitchFamily="18" charset="0"/>
              </a:rPr>
              <a:t> câu sau:</a:t>
            </a:r>
          </a:p>
        </p:txBody>
      </p:sp>
      <p:sp>
        <p:nvSpPr>
          <p:cNvPr id="7" name="Subtitle 11"/>
          <p:cNvSpPr txBox="1">
            <a:spLocks/>
          </p:cNvSpPr>
          <p:nvPr/>
        </p:nvSpPr>
        <p:spPr bwMode="auto">
          <a:xfrm>
            <a:off x="1961962" y="2639407"/>
            <a:ext cx="9220200" cy="20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b="1">
                <a:solidFill>
                  <a:srgbClr val="3333FF"/>
                </a:solidFill>
                <a:latin typeface="Times New Roman" panose="02020603050405020304" pitchFamily="18" charset="0"/>
                <a:cs typeface="Times New Roman" panose="02020603050405020304" pitchFamily="18" charset="0"/>
              </a:rPr>
              <a:t>   </a:t>
            </a:r>
            <a:r>
              <a:rPr lang="en-US" altLang="en-US" b="1">
                <a:solidFill>
                  <a:srgbClr val="002060"/>
                </a:solidFill>
                <a:latin typeface="Times New Roman" panose="02020603050405020304" pitchFamily="18" charset="0"/>
                <a:cs typeface="Times New Roman" panose="02020603050405020304" pitchFamily="18" charset="0"/>
              </a:rPr>
              <a:t>a) Đàn bò đang gặm cỏ.</a:t>
            </a:r>
          </a:p>
          <a:p>
            <a:pPr algn="just">
              <a:lnSpc>
                <a:spcPct val="150000"/>
              </a:lnSpc>
              <a:buFontTx/>
              <a:buNone/>
            </a:pPr>
            <a:r>
              <a:rPr lang="en-US" altLang="en-US" b="1">
                <a:solidFill>
                  <a:srgbClr val="002060"/>
                </a:solidFill>
                <a:latin typeface="Times New Roman" panose="02020603050405020304" pitchFamily="18" charset="0"/>
                <a:cs typeface="Times New Roman" panose="02020603050405020304" pitchFamily="18" charset="0"/>
              </a:rPr>
              <a:t>   b) Lái cột hai chiếc giày vào nhau,</a:t>
            </a:r>
            <a:r>
              <a:rPr lang="vi-VN" altLang="en-US" b="1">
                <a:solidFill>
                  <a:srgbClr val="002060"/>
                </a:solidFill>
                <a:latin typeface="Times New Roman" panose="02020603050405020304" pitchFamily="18" charset="0"/>
                <a:cs typeface="Times New Roman" panose="02020603050405020304" pitchFamily="18" charset="0"/>
              </a:rPr>
              <a:t> đ</a:t>
            </a:r>
            <a:r>
              <a:rPr lang="en-US" altLang="en-US" b="1">
                <a:solidFill>
                  <a:srgbClr val="002060"/>
                </a:solidFill>
                <a:latin typeface="Times New Roman" panose="02020603050405020304" pitchFamily="18" charset="0"/>
                <a:cs typeface="Times New Roman" panose="02020603050405020304" pitchFamily="18" charset="0"/>
              </a:rPr>
              <a:t>eo vào cổ, nhảy t</a:t>
            </a:r>
            <a:r>
              <a:rPr lang="vi-VN" altLang="en-US" b="1">
                <a:solidFill>
                  <a:srgbClr val="002060"/>
                </a:solidFill>
                <a:latin typeface="Times New Roman" panose="02020603050405020304" pitchFamily="18" charset="0"/>
                <a:cs typeface="Times New Roman" panose="02020603050405020304" pitchFamily="18" charset="0"/>
              </a:rPr>
              <a:t>ư</a:t>
            </a:r>
            <a:r>
              <a:rPr lang="en-US" altLang="en-US" b="1">
                <a:solidFill>
                  <a:srgbClr val="002060"/>
                </a:solidFill>
                <a:latin typeface="Times New Roman" panose="02020603050405020304" pitchFamily="18" charset="0"/>
                <a:cs typeface="Times New Roman" panose="02020603050405020304" pitchFamily="18" charset="0"/>
              </a:rPr>
              <a:t>ng t</a:t>
            </a:r>
            <a:r>
              <a:rPr lang="vi-VN" altLang="en-US" b="1">
                <a:solidFill>
                  <a:srgbClr val="002060"/>
                </a:solidFill>
                <a:latin typeface="Times New Roman" panose="02020603050405020304" pitchFamily="18" charset="0"/>
                <a:cs typeface="Times New Roman" panose="02020603050405020304" pitchFamily="18" charset="0"/>
              </a:rPr>
              <a:t>ư</a:t>
            </a:r>
            <a:r>
              <a:rPr lang="en-US" altLang="en-US" b="1">
                <a:solidFill>
                  <a:srgbClr val="002060"/>
                </a:solidFill>
                <a:latin typeface="Times New Roman" panose="02020603050405020304" pitchFamily="18" charset="0"/>
                <a:cs typeface="Times New Roman" panose="02020603050405020304" pitchFamily="18" charset="0"/>
              </a:rPr>
              <a:t>ng. </a:t>
            </a:r>
          </a:p>
        </p:txBody>
      </p:sp>
      <p:cxnSp>
        <p:nvCxnSpPr>
          <p:cNvPr id="8" name="Straight Connector 7"/>
          <p:cNvCxnSpPr/>
          <p:nvPr/>
        </p:nvCxnSpPr>
        <p:spPr>
          <a:xfrm>
            <a:off x="8993142" y="3744689"/>
            <a:ext cx="57177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374628" y="4499435"/>
            <a:ext cx="7749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680914" y="3744689"/>
            <a:ext cx="57177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133886" y="3018978"/>
            <a:ext cx="7749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578" y="3390902"/>
            <a:ext cx="2881662" cy="2309657"/>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436" y="5476566"/>
            <a:ext cx="6212564" cy="524185"/>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5476566"/>
            <a:ext cx="5935911" cy="524185"/>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2" y="3244850"/>
            <a:ext cx="2301177" cy="2755900"/>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2" y="4706481"/>
            <a:ext cx="1375161" cy="1294269"/>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802" y="5263273"/>
            <a:ext cx="3505199" cy="548153"/>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4589" y="1058605"/>
            <a:ext cx="6533856" cy="1338800"/>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5377" y="4670831"/>
            <a:ext cx="3619434" cy="1243985"/>
          </a:xfrm>
          <a:prstGeom prst="rect">
            <a:avLst/>
          </a:prstGeom>
        </p:spPr>
      </p:pic>
      <p:sp>
        <p:nvSpPr>
          <p:cNvPr id="345" name="文本框 344">
            <a:extLst>
              <a:ext uri="{FF2B5EF4-FFF2-40B4-BE49-F238E27FC236}">
                <a16:creationId xmlns:a16="http://schemas.microsoft.com/office/drawing/2014/main" id="{44CBDE53-190E-41C7-B7EF-AB0D105FC592}"/>
              </a:ext>
            </a:extLst>
          </p:cNvPr>
          <p:cNvSpPr txBox="1"/>
          <p:nvPr/>
        </p:nvSpPr>
        <p:spPr>
          <a:xfrm>
            <a:off x="2803353" y="1160785"/>
            <a:ext cx="6641177" cy="1569660"/>
          </a:xfrm>
          <a:prstGeom prst="rect">
            <a:avLst/>
          </a:prstGeom>
          <a:noFill/>
          <a:ln>
            <a:noFill/>
          </a:ln>
        </p:spPr>
        <p:txBody>
          <a:bodyPr wrap="none" rtlCol="0">
            <a:spAutoFit/>
            <a:scene3d>
              <a:camera prst="orthographicFront"/>
              <a:lightRig rig="threePt" dir="t"/>
            </a:scene3d>
            <a:sp3d contourW="12700"/>
          </a:bodyPr>
          <a:lstStyle/>
          <a:p>
            <a:pPr algn="ctr" defTabSz="342900">
              <a:defRPr/>
            </a:pPr>
            <a:r>
              <a:rPr lang="en-US" altLang="zh-CN" sz="3200" b="1">
                <a:ln w="63500">
                  <a:noFill/>
                </a:ln>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Thứ năm ngày 18 tháng 11 năm 2021</a:t>
            </a:r>
          </a:p>
          <a:p>
            <a:pPr algn="ctr" defTabSz="342900">
              <a:defRPr/>
            </a:pPr>
            <a:r>
              <a:rPr lang="en-US" altLang="zh-CN" sz="3200" b="1">
                <a:ln w="63500">
                  <a:noFill/>
                </a:ln>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Luyện từ và câu</a:t>
            </a:r>
          </a:p>
          <a:p>
            <a:pPr algn="ctr" defTabSz="342900">
              <a:defRPr/>
            </a:pPr>
            <a:r>
              <a:rPr lang="en-US" altLang="zh-CN" sz="3200" b="1">
                <a:ln w="63500">
                  <a:noFill/>
                </a:ln>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Tính từ</a:t>
            </a:r>
            <a:endParaRPr lang="zh-CN" altLang="en-US" sz="3200" b="1" dirty="0">
              <a:ln w="63500">
                <a:noFill/>
              </a:ln>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animEffect transition="in" filter="fade">
                                      <p:cBhvr>
                                        <p:cTn id="29" dur="500"/>
                                        <p:tgtEl>
                                          <p:spTgt spid="342"/>
                                        </p:tgtEl>
                                      </p:cBhvr>
                                    </p:animEffect>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1000"/>
                                        <p:tgtEl>
                                          <p:spTgt spid="338"/>
                                        </p:tgtEl>
                                      </p:cBhvr>
                                    </p:animEffect>
                                    <p:anim calcmode="lin" valueType="num">
                                      <p:cBhvr>
                                        <p:cTn id="34" dur="1000" fill="hold"/>
                                        <p:tgtEl>
                                          <p:spTgt spid="338"/>
                                        </p:tgtEl>
                                        <p:attrNameLst>
                                          <p:attrName>ppt_x</p:attrName>
                                        </p:attrNameLst>
                                      </p:cBhvr>
                                      <p:tavLst>
                                        <p:tav tm="0">
                                          <p:val>
                                            <p:strVal val="#ppt_x"/>
                                          </p:val>
                                        </p:tav>
                                        <p:tav tm="100000">
                                          <p:val>
                                            <p:strVal val="#ppt_x"/>
                                          </p:val>
                                        </p:tav>
                                      </p:tavLst>
                                    </p:anim>
                                    <p:anim calcmode="lin" valueType="num">
                                      <p:cBhvr>
                                        <p:cTn id="35" dur="1000" fill="hold"/>
                                        <p:tgtEl>
                                          <p:spTgt spid="33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ipe(up)">
                                      <p:cBhvr>
                                        <p:cTn id="39"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61571" y="798948"/>
            <a:ext cx="101854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AutoNum type="arabicPeriod"/>
            </a:pPr>
            <a:r>
              <a:rPr lang="en-US" altLang="en-US" sz="2800" b="1">
                <a:solidFill>
                  <a:srgbClr val="0000CC"/>
                </a:solidFill>
                <a:latin typeface="Times New Roman" panose="02020603050405020304" pitchFamily="18" charset="0"/>
                <a:cs typeface="Times New Roman" panose="02020603050405020304" pitchFamily="18" charset="0"/>
              </a:rPr>
              <a:t>Đọc truyện sau:  </a:t>
            </a:r>
          </a:p>
          <a:p>
            <a:pPr algn="ctr" eaLnBrk="1" hangingPunct="1">
              <a:spcBef>
                <a:spcPct val="1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Cậu học sinh ở Ác- boa</a:t>
            </a:r>
          </a:p>
        </p:txBody>
      </p:sp>
      <p:sp>
        <p:nvSpPr>
          <p:cNvPr id="5" name="Text Box 5"/>
          <p:cNvSpPr txBox="1">
            <a:spLocks noChangeArrowheads="1"/>
          </p:cNvSpPr>
          <p:nvPr/>
        </p:nvSpPr>
        <p:spPr bwMode="auto">
          <a:xfrm>
            <a:off x="961571" y="1796144"/>
            <a:ext cx="10319656" cy="4832092"/>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dirty="0">
                <a:latin typeface="Times New Roman" pitchFamily="18" charset="0"/>
                <a:cs typeface="Times New Roman" pitchFamily="18" charset="0"/>
              </a:rPr>
              <a:t>     Ác-boa là một thị trấn nhỏ, không có những </a:t>
            </a:r>
            <a:r>
              <a:rPr lang="en-US" sz="2800">
                <a:latin typeface="Times New Roman" pitchFamily="18" charset="0"/>
                <a:cs typeface="Times New Roman" pitchFamily="18" charset="0"/>
              </a:rPr>
              <a:t>lâu đài </a:t>
            </a:r>
            <a:r>
              <a:rPr lang="en-US" sz="2800" dirty="0">
                <a:latin typeface="Times New Roman" pitchFamily="18" charset="0"/>
                <a:cs typeface="Times New Roman" pitchFamily="18" charset="0"/>
              </a:rPr>
              <a:t>đồ sộ</a:t>
            </a:r>
            <a:r>
              <a:rPr lang="en-US" sz="2800">
                <a:latin typeface="Times New Roman" pitchFamily="18" charset="0"/>
                <a:cs typeface="Times New Roman" pitchFamily="18" charset="0"/>
              </a:rPr>
              <a:t>, nguy </a:t>
            </a:r>
            <a:r>
              <a:rPr lang="en-US" sz="2800" dirty="0">
                <a:latin typeface="Times New Roman" pitchFamily="18" charset="0"/>
                <a:cs typeface="Times New Roman" pitchFamily="18" charset="0"/>
              </a:rPr>
              <a:t>nga, chỉ thấy những ngôi nhà nhỏ bé, cổ kính và những vườn nho con </a:t>
            </a:r>
            <a:r>
              <a:rPr lang="en-US" sz="2800" dirty="0" err="1">
                <a:latin typeface="Times New Roman" pitchFamily="18" charset="0"/>
                <a:cs typeface="Times New Roman" pitchFamily="18" charset="0"/>
              </a:rPr>
              <a:t>con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Dòng</a:t>
            </a:r>
            <a:r>
              <a:rPr lang="en-US" sz="2800">
                <a:latin typeface="Times New Roman" pitchFamily="18" charset="0"/>
                <a:cs typeface="Times New Roman" pitchFamily="18" charset="0"/>
              </a:rPr>
              <a:t> sông Quy-dăng-xơ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r>
              <a:rPr lang="en-US" sz="2800" dirty="0">
                <a:latin typeface="Times New Roman" pitchFamily="18" charset="0"/>
                <a:cs typeface="Times New Roman" pitchFamily="18" charset="0"/>
              </a:rPr>
              <a:t>.</a:t>
            </a:r>
          </a:p>
          <a:p>
            <a:pPr algn="just"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dắt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Thầy Rơ-nê đã già, mái tóc ngả màu xám, da nhăn nheo, nhưng đi lại </a:t>
            </a:r>
            <a:r>
              <a:rPr lang="en-US" sz="2800">
                <a:latin typeface="Times New Roman" pitchFamily="18" charset="0"/>
                <a:cs typeface="Times New Roman" pitchFamily="18" charset="0"/>
              </a:rPr>
              <a:t>vẫn nhanh nhẹn… Thầy </a:t>
            </a:r>
            <a:r>
              <a:rPr lang="en-US" sz="2800" dirty="0">
                <a:latin typeface="Times New Roman" pitchFamily="18" charset="0"/>
                <a:cs typeface="Times New Roman" pitchFamily="18" charset="0"/>
              </a:rPr>
              <a:t>cứ lắc đầu chê Lu-i còn bé quá.</a:t>
            </a:r>
          </a:p>
          <a:p>
            <a:pPr algn="just"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Lu-i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Cậu </a:t>
            </a:r>
            <a:r>
              <a:rPr lang="en-US" sz="2800">
                <a:latin typeface="Times New Roman" pitchFamily="18" charset="0"/>
                <a:cs typeface="Times New Roman" pitchFamily="18" charset="0"/>
              </a:rPr>
              <a:t>là học </a:t>
            </a:r>
            <a:r>
              <a:rPr lang="en-US" sz="2800" dirty="0">
                <a:latin typeface="Times New Roman" pitchFamily="18" charset="0"/>
                <a:cs typeface="Times New Roman" pitchFamily="18" charset="0"/>
              </a:rPr>
              <a:t>sinh chăm chỉ và giỏi nhất lớp</a:t>
            </a:r>
            <a:r>
              <a:rPr lang="en-US" sz="2800">
                <a:latin typeface="Times New Roman" pitchFamily="18" charset="0"/>
                <a:cs typeface="Times New Roman" pitchFamily="18" charset="0"/>
              </a:rPr>
              <a:t>.    </a:t>
            </a:r>
          </a:p>
          <a:p>
            <a:pPr algn="just" eaLnBrk="1" hangingPunct="1">
              <a:defRPr/>
            </a:pPr>
            <a:r>
              <a:rPr lang="en-US" sz="2800" i="1">
                <a:solidFill>
                  <a:srgbClr val="C00000"/>
                </a:solidFill>
                <a:latin typeface="Times New Roman" pitchFamily="18" charset="0"/>
                <a:cs typeface="Times New Roman" pitchFamily="18" charset="0"/>
              </a:rPr>
              <a:t>								</a:t>
            </a:r>
            <a:r>
              <a:rPr lang="en-US" sz="2400" i="1">
                <a:solidFill>
                  <a:srgbClr val="C00000"/>
                </a:solidFill>
                <a:latin typeface="Times New Roman" pitchFamily="18" charset="0"/>
                <a:cs typeface="Times New Roman" pitchFamily="18" charset="0"/>
              </a:rPr>
              <a:t>Theo Đức Hoài</a:t>
            </a:r>
          </a:p>
          <a:p>
            <a:pPr algn="just" eaLnBrk="1" hangingPunct="1">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8578351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1867</TotalTime>
  <Words>1352</Words>
  <Application>Microsoft Office PowerPoint</Application>
  <PresentationFormat>Widescreen</PresentationFormat>
  <Paragraphs>193</Paragraphs>
  <Slides>33</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微软雅黑</vt:lpstr>
      <vt:lpstr>Arial</vt:lpstr>
      <vt:lpstr>Calibri</vt:lpstr>
      <vt:lpstr>Calibri Light</vt:lpstr>
      <vt:lpstr>等线</vt:lpstr>
      <vt:lpstr>Garamond</vt:lpstr>
      <vt:lpstr>Tahoma</vt:lpstr>
      <vt:lpstr>Times New Roman</vt:lpstr>
      <vt:lpstr>Wingdings 2</vt:lpstr>
      <vt:lpstr>字魂36号-正文宋楷</vt:lpstr>
      <vt:lpstr>1_Office Theme</vt:lpstr>
      <vt:lpstr>Organic</vt:lpstr>
      <vt:lpstr>Office Theme</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Tuyet_Thanh</cp:lastModifiedBy>
  <cp:revision>183</cp:revision>
  <dcterms:created xsi:type="dcterms:W3CDTF">2021-08-04T18:52:07Z</dcterms:created>
  <dcterms:modified xsi:type="dcterms:W3CDTF">2022-11-17T02:26:37Z</dcterms:modified>
</cp:coreProperties>
</file>