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  <p:sldMasterId id="2147483769" r:id="rId2"/>
    <p:sldMasterId id="2147483783" r:id="rId3"/>
  </p:sldMasterIdLst>
  <p:notesMasterIdLst>
    <p:notesMasterId r:id="rId24"/>
  </p:notesMasterIdLst>
  <p:sldIdLst>
    <p:sldId id="288" r:id="rId4"/>
    <p:sldId id="280" r:id="rId5"/>
    <p:sldId id="285" r:id="rId6"/>
    <p:sldId id="281" r:id="rId7"/>
    <p:sldId id="298" r:id="rId8"/>
    <p:sldId id="311" r:id="rId9"/>
    <p:sldId id="282" r:id="rId10"/>
    <p:sldId id="290" r:id="rId11"/>
    <p:sldId id="286" r:id="rId12"/>
    <p:sldId id="284" r:id="rId13"/>
    <p:sldId id="302" r:id="rId14"/>
    <p:sldId id="289" r:id="rId15"/>
    <p:sldId id="303" r:id="rId16"/>
    <p:sldId id="291" r:id="rId17"/>
    <p:sldId id="307" r:id="rId18"/>
    <p:sldId id="310" r:id="rId19"/>
    <p:sldId id="292" r:id="rId20"/>
    <p:sldId id="293" r:id="rId21"/>
    <p:sldId id="305" r:id="rId22"/>
    <p:sldId id="316" r:id="rId23"/>
  </p:sldIdLst>
  <p:sldSz cx="9144000" cy="6858000" type="screen4x3"/>
  <p:notesSz cx="6858000" cy="9144000"/>
  <p:embeddedFontLst>
    <p:embeddedFont>
      <p:font typeface="Fira Sans Condensed Medium" charset="0"/>
      <p:regular r:id="rId25"/>
    </p:embeddedFont>
    <p:embeddedFont>
      <p:font typeface="MS PGothic" pitchFamily="34" charset="-128"/>
      <p:regular r:id="rId26"/>
    </p:embeddedFont>
    <p:embeddedFont>
      <p:font typeface=".VnTime" pitchFamily="34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VNI-Avo" pitchFamily="2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00" b="1" kern="1200">
        <a:solidFill>
          <a:srgbClr val="3366CC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b="1" kern="1200">
        <a:solidFill>
          <a:srgbClr val="3366CC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b="1" kern="1200">
        <a:solidFill>
          <a:srgbClr val="3366CC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b="1" kern="1200">
        <a:solidFill>
          <a:srgbClr val="3366CC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b="1" kern="1200">
        <a:solidFill>
          <a:srgbClr val="3366CC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600" b="1" kern="1200">
        <a:solidFill>
          <a:srgbClr val="3366CC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600" b="1" kern="1200">
        <a:solidFill>
          <a:srgbClr val="3366CC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600" b="1" kern="1200">
        <a:solidFill>
          <a:srgbClr val="3366CC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600" b="1" kern="1200">
        <a:solidFill>
          <a:srgbClr val="3366CC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66"/>
    <a:srgbClr val="66FF33"/>
    <a:srgbClr val="FF3300"/>
    <a:srgbClr val="FF9933"/>
    <a:srgbClr val="FFFF00"/>
    <a:srgbClr val="FF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1" autoAdjust="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tags" Target="tags/tag1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6FED6F8-1DC0-41E8-976F-E5B2374BB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50000"/>
              </a:spcBef>
              <a:buFontTx/>
              <a:buChar char="•"/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F7A7A21-1A9D-41EC-8B21-A32F0798E96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50000"/>
              </a:spcBef>
              <a:buFontTx/>
              <a:buChar char="•"/>
              <a:defRPr sz="1200"/>
            </a:lvl1pPr>
          </a:lstStyle>
          <a:p>
            <a:pPr>
              <a:defRPr/>
            </a:pPr>
            <a:fld id="{7DCFDF9D-C01A-4E11-BB20-E6275B90D826}" type="datetimeFigureOut">
              <a:rPr lang="vi-VN"/>
              <a:pPr>
                <a:defRPr/>
              </a:pPr>
              <a:t>29/10/2021</a:t>
            </a:fld>
            <a:endParaRPr lang="vi-V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4F832DD7-AAD3-4F6E-B6BC-EA4ABADBC1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D0902B74-9A64-470C-AB23-A7B02279E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A0E253-1311-40AC-A5B3-1E28931052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50000"/>
              </a:spcBef>
              <a:buFontTx/>
              <a:buChar char="•"/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4F9ADD-C179-4312-B420-16A0932E82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FontTx/>
              <a:buChar char="•"/>
              <a:defRPr sz="1200"/>
            </a:lvl1pPr>
          </a:lstStyle>
          <a:p>
            <a:pPr>
              <a:defRPr/>
            </a:pPr>
            <a:fld id="{C5CF462A-6B9A-456C-A962-4FFDEADE92B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58117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xmlns="" id="{BAAB1B91-6BB1-4867-92F3-AF589E247F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rgbClr val="3366CC"/>
                </a:solidFill>
                <a:latin typeface=".VnTime" pitchFamily="34" charset="0"/>
              </a:defRPr>
            </a:lvl1pPr>
            <a:lvl2pPr marL="742950" indent="-285750">
              <a:defRPr sz="2600" b="1">
                <a:solidFill>
                  <a:srgbClr val="3366CC"/>
                </a:solidFill>
                <a:latin typeface=".VnTime" pitchFamily="34" charset="0"/>
              </a:defRPr>
            </a:lvl2pPr>
            <a:lvl3pPr marL="1143000" indent="-228600">
              <a:defRPr sz="2600" b="1">
                <a:solidFill>
                  <a:srgbClr val="3366CC"/>
                </a:solidFill>
                <a:latin typeface=".VnTime" pitchFamily="34" charset="0"/>
              </a:defRPr>
            </a:lvl3pPr>
            <a:lvl4pPr marL="1600200" indent="-228600">
              <a:defRPr sz="2600" b="1">
                <a:solidFill>
                  <a:srgbClr val="3366CC"/>
                </a:solidFill>
                <a:latin typeface=".VnTime" pitchFamily="34" charset="0"/>
              </a:defRPr>
            </a:lvl4pPr>
            <a:lvl5pPr marL="2057400" indent="-228600">
              <a:defRPr sz="2600" b="1">
                <a:solidFill>
                  <a:srgbClr val="3366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66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66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66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66CC"/>
                </a:solidFill>
                <a:latin typeface=".VnTime" pitchFamily="34" charset="0"/>
              </a:defRPr>
            </a:lvl9pPr>
          </a:lstStyle>
          <a:p>
            <a:pPr eaLnBrk="1" hangingPunct="1"/>
            <a:fld id="{A50E25CB-FC72-4EDE-87B3-494406AEC279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6F06791E-447D-4193-8CD5-5179182A79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111B6D49-806F-43C0-ACF0-0B92CC7E4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xmlns="" id="{5C6FC8FB-B64F-43DD-8FCC-875E71EBE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xmlns="" id="{960EECE5-0174-43E0-84FA-8DE5E98865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xmlns="" id="{634D5D18-BD2C-4A76-985F-7C61DD09A2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rgbClr val="3366CC"/>
                </a:solidFill>
                <a:latin typeface=".VnTime" pitchFamily="34" charset="0"/>
              </a:defRPr>
            </a:lvl1pPr>
            <a:lvl2pPr marL="742950" indent="-285750">
              <a:defRPr sz="2600" b="1">
                <a:solidFill>
                  <a:srgbClr val="3366CC"/>
                </a:solidFill>
                <a:latin typeface=".VnTime" pitchFamily="34" charset="0"/>
              </a:defRPr>
            </a:lvl2pPr>
            <a:lvl3pPr marL="1143000" indent="-228600">
              <a:defRPr sz="2600" b="1">
                <a:solidFill>
                  <a:srgbClr val="3366CC"/>
                </a:solidFill>
                <a:latin typeface=".VnTime" pitchFamily="34" charset="0"/>
              </a:defRPr>
            </a:lvl3pPr>
            <a:lvl4pPr marL="1600200" indent="-228600">
              <a:defRPr sz="2600" b="1">
                <a:solidFill>
                  <a:srgbClr val="3366CC"/>
                </a:solidFill>
                <a:latin typeface=".VnTime" pitchFamily="34" charset="0"/>
              </a:defRPr>
            </a:lvl4pPr>
            <a:lvl5pPr marL="2057400" indent="-228600">
              <a:defRPr sz="2600" b="1">
                <a:solidFill>
                  <a:srgbClr val="3366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66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66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66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66CC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22572F-0031-4487-A19B-EC1B32ED61EF}" type="slidenum">
              <a:rPr lang="en-US" altLang="en-US" sz="1200" b="0" smtClean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179636B8-2786-40E1-81AD-F7254ED4C1C1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xmlns="" id="{13946B15-C14A-4D0B-B8E8-CE88DB1FE967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1pPr>
              <a:lvl2pPr marL="742950" indent="-28575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2pPr>
              <a:lvl3pPr marL="11430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3pPr>
              <a:lvl4pPr marL="16002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4pPr>
              <a:lvl5pPr marL="20574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xmlns="" id="{6B15D44B-BE0E-420D-8299-D516FC2F4D75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1pPr>
              <a:lvl2pPr marL="742950" indent="-28575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2pPr>
              <a:lvl3pPr marL="11430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3pPr>
              <a:lvl4pPr marL="16002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4pPr>
              <a:lvl5pPr marL="20574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xmlns="" id="{686310A4-21E2-4C29-9D64-1AA5653494A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1pPr>
              <a:lvl2pPr marL="742950" indent="-28575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2pPr>
              <a:lvl3pPr marL="11430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3pPr>
              <a:lvl4pPr marL="16002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4pPr>
              <a:lvl5pPr marL="20574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xmlns="" id="{0BF6CB9B-171B-4ECC-B548-ED37990659D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1pPr>
              <a:lvl2pPr marL="742950" indent="-28575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2pPr>
              <a:lvl3pPr marL="11430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3pPr>
              <a:lvl4pPr marL="16002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4pPr>
              <a:lvl5pPr marL="20574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xmlns="" id="{1973725B-316A-4510-9AAD-5B35384DC0E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1pPr>
              <a:lvl2pPr marL="742950" indent="-28575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2pPr>
              <a:lvl3pPr marL="11430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3pPr>
              <a:lvl4pPr marL="16002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4pPr>
              <a:lvl5pPr marL="20574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xmlns="" id="{B022B114-D8C5-488B-98D7-8CFF8861E4F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1pPr>
              <a:lvl2pPr marL="742950" indent="-28575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2pPr>
              <a:lvl3pPr marL="11430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3pPr>
              <a:lvl4pPr marL="16002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4pPr>
              <a:lvl5pPr marL="20574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07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D2B4D003-E35B-4676-A5B1-AC8F2BFC68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xmlns="" id="{FE83D234-D887-4130-BF74-20849031E0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xmlns="" id="{78F08DBC-8DF5-4720-9A57-CA4A66231F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070F6-021F-436F-8D91-191037F7B7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61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33FE3998-D6F5-43D4-BAE6-CAE5E890DA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0C92C97C-D3B6-4170-B6C0-CA6326E1C2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8E9522A8-B4C5-4EA1-9A7D-504A3FBDB1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0BDF0-E1EA-4449-97C7-CCE22AE42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69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6D70D991-C79C-4418-8302-17A25F5818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EDCC6AD5-9D27-4A68-A651-28F45C759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CEDEA55F-FE6F-44DA-95D0-181E348DBC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F0361-5CD2-4B2C-998F-1A946B755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473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38E9993-2E2F-46EE-876B-B73B66EC13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6DF7192-A2E9-4FF3-AA98-4C62D1B323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AA870D9-E5EA-4EF4-B49D-AED026B89B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CD050-5F1A-4245-8F77-5A16E7F3F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616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BCF566B-1E16-4590-8AE4-94C90D8E6B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60E4B93-B49A-4385-B32C-48E6B0543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FA1790F-DC40-4FEE-A150-F76C1E25B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EFAD8-0D48-44BD-ACCE-6452D4A5CD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803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FB7ED7F-0A98-408B-A74B-52D4179DB2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061ECA8-663F-41D4-B16E-56EF41696A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BB9CD78-632B-4C9F-B659-DD9E24D7EC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F1724-378B-433B-96FE-A788C1AA1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263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DD45F3-EA3C-48B7-ADED-7521C3B08B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64E2396-1425-4C8D-A1BB-C79BC57713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284F006-88DF-455A-A1EF-D907854F94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D8BC8-320C-453A-B1B8-96C4B36FEA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729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D4BA5D0-86CC-47AD-A790-A09A8649A6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BC36E0E-E505-43F6-A4C5-3C14B0816E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A8C9338-017B-40FB-83FE-48D42E8E4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D78F7-D361-4F32-807E-59ECBA02E7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616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E52D973-2400-44C9-9B97-C895D556D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CD950A9-B865-4340-B822-AB9720406F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2E786EB-0732-4788-8AEB-B313F60045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8FC92-7892-448E-BEB3-5073865540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263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DFF0E90-1088-456E-9C58-35E653C3A4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33769A35-D71C-4E19-8DBA-83BAF1A02D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8270E3C9-9228-4FB9-98FA-8B6BF48FA6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1E282-68A5-4776-B204-ADE29EB14B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204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7B1F48D-A138-4141-925A-23D8D13641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CF6FFBB-D109-426C-8DD6-8241101DDB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F33BA64-68D8-43E1-ACBB-5A58678A2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91D59-A941-4167-87AA-AD010BB283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F46E2C3B-C30D-43B3-B943-670F1C3020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2A748424-8042-403A-B531-C7D0A8A18D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F8B8EB88-C63E-456A-976A-FE4084AA23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FA3D3-B769-4163-B664-2EFC408E51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432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7A31EA0-7B05-4457-9423-EB04262064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48E934A-3B7A-4971-B3C0-E4701C598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40AA47F-9030-4298-B90E-54C1014B7E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A0F72-433E-448B-8CF3-BB61E05BF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775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5F6E177-05B5-48EB-BADF-7C9799F148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87CF50C-4E61-4A93-84F0-4B31291253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F2ED8CF-7386-4D77-BB5E-D243E1DC0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78887-2479-49A6-8D5F-06871C1540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311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8C5C7BD-D873-45D4-844B-FC00711992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E5155FB-0B87-418A-8945-8DDFAFEA1F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7FB7715-03CD-40F4-928D-9F0452FC3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E3B66-639C-4813-B53F-A3AB5B358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147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EE9EB6C7-0B30-43D4-A858-3A63A5A65A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61F1253-58C4-4EA1-94BE-ACA30AFA38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997262A-13BD-4A23-A716-F06BE4BE57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27DCB-F4AE-49ED-9E02-094F02B8E2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820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2655767"/>
            <a:ext cx="4633200" cy="1546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6337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72CBE5-0C23-4099-A54D-ED1041899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53541-02D2-4AA6-900E-F761692DD864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439A72-969A-450B-8201-B44B727F6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897136-F4D7-4441-9D5E-D25A3C281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65CC-C3C9-4E9E-8274-DDEAF90B7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93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F82C6B-4792-43B3-A2E8-B8D11D7D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0BFA8-9474-4C34-A1E8-8170CD756E24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ABD5C3-2A3F-4E44-89D1-A502CC193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DB1421-B1DC-4216-9296-A7AAB5A7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46296-0120-4B4F-A610-DE8AA25BC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95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0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DC4EC6-C455-49DF-9463-977F602BF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F2106-9BF4-4696-8780-D0D7D5397C77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D4D960-CB24-47C8-9FED-F7F2E52E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5F11BD-FBC8-40DC-A6A9-F6087F180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CF8BB-DC20-42D2-996B-F298E842E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54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1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1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47A48FC-2752-41D8-A0A3-C6DDAFFAD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509DF-EB7B-4CBA-985B-F3DDC3DEB965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70D151F-858D-4175-BE46-B51A670A0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170A33C-8B74-498C-B735-4238FE3FA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A96A9-064E-4E55-8561-9374BCF75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33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063E999E-5EFD-4353-984A-2F7257EC0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81AA2-2027-42E0-838E-9A09F17CDF58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CC9F75F-D320-4978-B104-7B60082CA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7345C7B-D209-422C-9A28-0B73D529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0461E-C5DD-4537-AA6E-13BD7A2BD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7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C749B022-3393-475B-8D64-2AC44C877A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DEB9C55A-7F40-4056-9099-5142712CC2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E979F111-3E53-45F4-86EC-3B392DBB28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3794-EB2D-4676-B994-17BA9A2911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537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276E1069-C14E-40D7-A148-8F2FD354B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5563F-AE99-4D30-BF16-EE36DBC4E21E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879EDC82-1902-4F73-BF5E-39A0BC60E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646F19D-C015-4D8C-9273-69B9BF6C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273B-124C-4EB6-906A-FE5EC8F79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4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04F2BA4-32CD-4814-AE64-C715095C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7F3BD-BE39-4478-8D69-C02AF908A4A6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F3E25D15-0528-4555-BE9C-FBEE4E990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6CBF07EF-5D26-4CBB-84A1-EF420B8A8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2A721-2F98-44E1-9C39-4EF69D511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35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82035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5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F666AB3-E2EF-4496-A32A-0FA47837D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CA96-0B7B-4985-BA1A-A78190B0F4E5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676E2FA-FD21-446B-8D7F-F67F0BEF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385AFBC-77CD-4B84-ADF1-735C2E13A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36DC6-0BA6-4439-96BC-8C42B4079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911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1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6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8E1A5AE-9421-4E3D-8FE5-7DBB1526A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29CC4-CDFF-41C9-B691-452E2BE1DC59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D84C1B0-64F6-4A4D-B65C-F4A89EB1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9A64FD4-01FA-4DFD-BB5D-F58804A2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B0A50-1201-4E1A-9646-DFC10E7F1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00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B82DAE-2A87-4006-8003-325F2959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DC2C3-7EE4-403B-AEF8-CEAFC1C1371F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546CE2-9635-4D06-BD00-AD4FB4E67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16468E-8158-495D-B63A-71B96186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C25D8-21A6-4DD0-9D8C-62646DBC3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885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3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3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94AE5D-8048-4D33-B1E3-072BCEEFD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02275-877C-4883-BA9E-90092ED4CF2A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1C3624-D8A6-4A83-8F8C-59E2176F9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3A0426-4631-4AAD-BF65-5D77035BB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18B20-6FA4-4F1D-8EA9-5ADADD955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821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188BF95-A27E-42F9-A648-35FB045F07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FB3F7BE-98DC-4156-95B3-0B4D93AD3F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77A8EBE-84C8-4D49-BCC7-594E813BA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00651-7D44-4F72-BB7E-063759EC71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58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A3481A6A-DEB2-4C42-8602-7847D2122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2B2B6244-6A65-4686-9452-03668210C6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00AF3574-B2EB-4E33-9661-F3CAED670E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04BD3-DC09-4DA3-9AD4-6187316B8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15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E85EAF91-B58A-4B59-A9A5-683DC2A13B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2CF64A7C-1868-4B70-8C60-9571804813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A9D23F3B-9233-48EF-8107-3FAAAEFFD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08488-D7BD-44F1-9D28-149EA3B207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46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112325BD-CCB5-442F-A310-906E18A8E6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4A08C689-2E72-4168-9E22-111E14171A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C39AA57D-5C62-4BEF-8C58-4F375C6330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FF585-E1FE-4BA9-8591-E9F2CBAD7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40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B8B101C2-7202-49E0-B48B-45FF28BD4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xmlns="" id="{F0DA4ABA-16BC-44CA-8E47-D2638B4ADF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2A236E72-FCA0-492A-97AF-76D39C164F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C7A4A-359C-4302-ABAA-7C4A2294EF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55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91F0CD6F-8B85-4FF5-B6CF-F70F1E1AFE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497F07ED-FC6D-4D8B-A1A8-BE796261D9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F82FB5FE-A9C3-4F7D-987E-476C23EFF7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83096-591D-4072-86BE-A5837D41E5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41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49469FB7-A6BD-44EB-B27A-F4AD7D7298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8D493698-AE93-45CA-9CDB-13510A7AEB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150639D3-EAB4-454A-930F-D30347B5D3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BE2D7-5FB0-489E-B345-A2BEA1F8E8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58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xmlns="" id="{F92F0CCF-0064-478B-B9B3-95509D2092EA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xmlns="" id="{451C4AFD-7C64-4A08-A664-0BBDFD03FBD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1pPr>
              <a:lvl2pPr marL="742950" indent="-28575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2pPr>
              <a:lvl3pPr marL="11430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3pPr>
              <a:lvl4pPr marL="16002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4pPr>
              <a:lvl5pPr marL="20574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xmlns="" id="{772ED0C3-56C8-4210-98A2-E955058AF31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1pPr>
              <a:lvl2pPr marL="742950" indent="-28575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2pPr>
              <a:lvl3pPr marL="11430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3pPr>
              <a:lvl4pPr marL="16002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4pPr>
              <a:lvl5pPr marL="20574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xmlns="" id="{D75A8B47-5BEB-4AEC-882D-584A55401A6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1pPr>
              <a:lvl2pPr marL="742950" indent="-28575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2pPr>
              <a:lvl3pPr marL="11430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3pPr>
              <a:lvl4pPr marL="16002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4pPr>
              <a:lvl5pPr marL="20574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xmlns="" id="{BDAB0E77-08BF-4B38-8298-B0945307D70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1pPr>
              <a:lvl2pPr marL="742950" indent="-28575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2pPr>
              <a:lvl3pPr marL="11430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3pPr>
              <a:lvl4pPr marL="16002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4pPr>
              <a:lvl5pPr marL="20574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xmlns="" id="{5F004D20-6BD2-419B-AC0A-FC6E1FD33A3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1pPr>
              <a:lvl2pPr marL="742950" indent="-28575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2pPr>
              <a:lvl3pPr marL="11430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3pPr>
              <a:lvl4pPr marL="16002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4pPr>
              <a:lvl5pPr marL="2057400" indent="-228600"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600" b="1">
                  <a:solidFill>
                    <a:srgbClr val="3366CC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27" name="Rectangle 8">
            <a:extLst>
              <a:ext uri="{FF2B5EF4-FFF2-40B4-BE49-F238E27FC236}">
                <a16:creationId xmlns:a16="http://schemas.microsoft.com/office/drawing/2014/main" xmlns="" id="{397390A7-D8CE-4071-B65F-8425A2CA60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705" name="Rectangle 9">
            <a:extLst>
              <a:ext uri="{FF2B5EF4-FFF2-40B4-BE49-F238E27FC236}">
                <a16:creationId xmlns:a16="http://schemas.microsoft.com/office/drawing/2014/main" xmlns="" id="{9E081DF6-C109-4769-8ED2-AD9A7BB6E3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6" name="Rectangle 10">
            <a:extLst>
              <a:ext uri="{FF2B5EF4-FFF2-40B4-BE49-F238E27FC236}">
                <a16:creationId xmlns:a16="http://schemas.microsoft.com/office/drawing/2014/main" xmlns="" id="{15C4D427-CECD-4088-8E4C-0EC9B1FEDB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7" name="Rectangle 11">
            <a:extLst>
              <a:ext uri="{FF2B5EF4-FFF2-40B4-BE49-F238E27FC236}">
                <a16:creationId xmlns:a16="http://schemas.microsoft.com/office/drawing/2014/main" xmlns="" id="{FB24DAA0-C1D6-46EA-AAC3-CEE676F498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0EF6EB-567E-4EB6-9A57-4247C6000D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12">
            <a:extLst>
              <a:ext uri="{FF2B5EF4-FFF2-40B4-BE49-F238E27FC236}">
                <a16:creationId xmlns:a16="http://schemas.microsoft.com/office/drawing/2014/main" xmlns="" id="{5582656D-7722-491A-A0D9-44DA855E46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17150ACD-AB3A-452A-B39F-3CB4AEC0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C3CF87BC-A64C-401E-8BC4-9C1B6FF503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D1447E46-BEDF-4A01-8566-E9A3163F97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1397A56-D6B1-4495-8329-83EE96C629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FA43AB96-DB7C-4542-B997-E56AE50604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FC37DD-595B-4C4B-B8E1-4A2AD26BF7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301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xmlns="" id="{4ACB2DBF-709E-493E-AECC-33FD04A6B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82563"/>
            <a:ext cx="411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xmlns="" id="{AAEEAD27-F9B1-419F-8EEB-88ABE5668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41148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E8356F-2DA9-4A51-8598-DE96FE05E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AD27DDB-FD13-4ED6-8F6A-BAE1DEA8D743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22235C-CFA9-47E3-9414-BBEBADC02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44A9BB-DD15-4990-A91D-22A308F8E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7CB435D-DAA4-4851-8E11-BA9AE532B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6209F6B5-A237-4CC1-9D5D-1607CB5CA9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4700" y="1343025"/>
            <a:ext cx="2747962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4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1450" indent="-1714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lop%20chung%20ta%20doan%20ket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3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blumen-pflanzen051">
            <a:extLst>
              <a:ext uri="{FF2B5EF4-FFF2-40B4-BE49-F238E27FC236}">
                <a16:creationId xmlns:a16="http://schemas.microsoft.com/office/drawing/2014/main" xmlns="" id="{6358A2D2-9CDF-4B4A-8DE4-D9285417C1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 descr="blumen-pflanzen051">
            <a:extLst>
              <a:ext uri="{FF2B5EF4-FFF2-40B4-BE49-F238E27FC236}">
                <a16:creationId xmlns:a16="http://schemas.microsoft.com/office/drawing/2014/main" xmlns="" id="{92138169-2B9D-4FDF-A5A7-F03CD3EB7E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1600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hphnchat60">
            <a:extLst>
              <a:ext uri="{FF2B5EF4-FFF2-40B4-BE49-F238E27FC236}">
                <a16:creationId xmlns:a16="http://schemas.microsoft.com/office/drawing/2014/main" xmlns="" id="{4BAC6D61-F251-41BF-8860-829C0A44D0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528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hphnchat47">
            <a:extLst>
              <a:ext uri="{FF2B5EF4-FFF2-40B4-BE49-F238E27FC236}">
                <a16:creationId xmlns:a16="http://schemas.microsoft.com/office/drawing/2014/main" xmlns="" id="{FECEEBA9-E6C7-428F-8E4F-6B7672AFA8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6265">
            <a:off x="533400" y="2819400"/>
            <a:ext cx="100647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blumen-pflanzen051">
            <a:extLst>
              <a:ext uri="{FF2B5EF4-FFF2-40B4-BE49-F238E27FC236}">
                <a16:creationId xmlns:a16="http://schemas.microsoft.com/office/drawing/2014/main" xmlns="" id="{4C329A20-A29F-4FDB-8054-C2E73CC282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0"/>
            <a:ext cx="1600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blumen-pflanzen051">
            <a:extLst>
              <a:ext uri="{FF2B5EF4-FFF2-40B4-BE49-F238E27FC236}">
                <a16:creationId xmlns:a16="http://schemas.microsoft.com/office/drawing/2014/main" xmlns="" id="{CF16D6D3-8900-4D32-8267-40B1B51C67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76800"/>
            <a:ext cx="1600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1" descr="blumen-pflanzen051">
            <a:extLst>
              <a:ext uri="{FF2B5EF4-FFF2-40B4-BE49-F238E27FC236}">
                <a16:creationId xmlns:a16="http://schemas.microsoft.com/office/drawing/2014/main" xmlns="" id="{9AA943E6-8798-40A8-AE4C-B9C69249BF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4820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 descr="blumen-pflanzen051">
            <a:extLst>
              <a:ext uri="{FF2B5EF4-FFF2-40B4-BE49-F238E27FC236}">
                <a16:creationId xmlns:a16="http://schemas.microsoft.com/office/drawing/2014/main" xmlns="" id="{25A6730F-FC5C-4A71-AA5E-C997D550F2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95300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3" descr="dog">
            <a:extLst>
              <a:ext uri="{FF2B5EF4-FFF2-40B4-BE49-F238E27FC236}">
                <a16:creationId xmlns:a16="http://schemas.microsoft.com/office/drawing/2014/main" xmlns="" id="{7D98D23E-AF68-47F9-80C4-BF9D82CD34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57800"/>
            <a:ext cx="914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4" descr="blumen-pflanzen051">
            <a:extLst>
              <a:ext uri="{FF2B5EF4-FFF2-40B4-BE49-F238E27FC236}">
                <a16:creationId xmlns:a16="http://schemas.microsoft.com/office/drawing/2014/main" xmlns="" id="{000430E5-64B6-4F20-B388-46FF47049B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43400"/>
            <a:ext cx="1600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5" descr="blumen-pflanzen051">
            <a:extLst>
              <a:ext uri="{FF2B5EF4-FFF2-40B4-BE49-F238E27FC236}">
                <a16:creationId xmlns:a16="http://schemas.microsoft.com/office/drawing/2014/main" xmlns="" id="{3507D7C3-58F1-436C-9096-55787FDB49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43400"/>
            <a:ext cx="3886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6" descr="blumen-pflanzen051">
            <a:extLst>
              <a:ext uri="{FF2B5EF4-FFF2-40B4-BE49-F238E27FC236}">
                <a16:creationId xmlns:a16="http://schemas.microsoft.com/office/drawing/2014/main" xmlns="" id="{2D6BF364-DA68-470E-97F0-227A4D75A0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00600"/>
            <a:ext cx="1600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Text Box 21">
            <a:extLst>
              <a:ext uri="{FF2B5EF4-FFF2-40B4-BE49-F238E27FC236}">
                <a16:creationId xmlns:a16="http://schemas.microsoft.com/office/drawing/2014/main" xmlns="" id="{5F1D8C0F-3A26-4378-A0A3-1167032BB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057400"/>
            <a:ext cx="5867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TẬP LÀM VĂN LỚP 4</a:t>
            </a:r>
          </a:p>
        </p:txBody>
      </p:sp>
      <p:pic>
        <p:nvPicPr>
          <p:cNvPr id="51223" name="lop chung ta doan ket.MP3">
            <a:hlinkClick r:id="" action="ppaction://media"/>
            <a:extLst>
              <a:ext uri="{FF2B5EF4-FFF2-40B4-BE49-F238E27FC236}">
                <a16:creationId xmlns:a16="http://schemas.microsoft.com/office/drawing/2014/main" xmlns="" id="{2DB47A84-BD89-43C0-B895-098865A5D7E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419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88" fill="hold"/>
                                        <p:tgtEl>
                                          <p:spTgt spid="51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2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8">
            <a:extLst>
              <a:ext uri="{FF2B5EF4-FFF2-40B4-BE49-F238E27FC236}">
                <a16:creationId xmlns:a16="http://schemas.microsoft.com/office/drawing/2014/main" xmlns="" id="{977B6EA6-9A21-460D-95C5-5948A314E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119063"/>
            <a:ext cx="2895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</p:txBody>
      </p:sp>
      <p:sp>
        <p:nvSpPr>
          <p:cNvPr id="18435" name="Text Box 10">
            <a:extLst>
              <a:ext uri="{FF2B5EF4-FFF2-40B4-BE49-F238E27FC236}">
                <a16:creationId xmlns:a16="http://schemas.microsoft.com/office/drawing/2014/main" xmlns="" id="{1FF2375C-81DB-4D24-952E-4EDA4B5CB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536575"/>
            <a:ext cx="611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phát triển câu chuyện</a:t>
            </a:r>
          </a:p>
        </p:txBody>
      </p:sp>
      <p:sp>
        <p:nvSpPr>
          <p:cNvPr id="18436" name="Text Box 11">
            <a:extLst>
              <a:ext uri="{FF2B5EF4-FFF2-40B4-BE49-F238E27FC236}">
                <a16:creationId xmlns:a16="http://schemas.microsoft.com/office/drawing/2014/main" xmlns="" id="{750A8ACA-A521-4FB0-A0B2-59BC83A0C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5" y="1003300"/>
            <a:ext cx="1995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b="0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endParaRPr lang="en-US" altLang="en-US" sz="2000" b="0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7" name="Picture 12" descr="flower65">
            <a:extLst>
              <a:ext uri="{FF2B5EF4-FFF2-40B4-BE49-F238E27FC236}">
                <a16:creationId xmlns:a16="http://schemas.microsoft.com/office/drawing/2014/main" xmlns="" id="{9913AD1B-CFE9-4A7D-830C-885836995B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0"/>
            <a:ext cx="60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56" name="Rectangle 24">
            <a:extLst>
              <a:ext uri="{FF2B5EF4-FFF2-40B4-BE49-F238E27FC236}">
                <a16:creationId xmlns:a16="http://schemas.microsoft.com/office/drawing/2014/main" xmlns="" id="{E6FED41B-583E-4F3D-A973-64EE4C84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400175"/>
            <a:ext cx="18192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2400" b="0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kịch</a:t>
            </a:r>
          </a:p>
        </p:txBody>
      </p:sp>
      <p:sp>
        <p:nvSpPr>
          <p:cNvPr id="95257" name="Rectangle 25">
            <a:extLst>
              <a:ext uri="{FF2B5EF4-FFF2-40B4-BE49-F238E27FC236}">
                <a16:creationId xmlns:a16="http://schemas.microsoft.com/office/drawing/2014/main" xmlns="" id="{D9885D4A-B68D-430F-AA7D-A69900D35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788" y="1168400"/>
            <a:ext cx="28289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2400" b="0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thành lời kể</a:t>
            </a:r>
          </a:p>
        </p:txBody>
      </p:sp>
      <p:sp>
        <p:nvSpPr>
          <p:cNvPr id="18440" name="Line 26">
            <a:extLst>
              <a:ext uri="{FF2B5EF4-FFF2-40B4-BE49-F238E27FC236}">
                <a16:creationId xmlns:a16="http://schemas.microsoft.com/office/drawing/2014/main" xmlns="" id="{EDBAEA3B-4405-4DCA-9C25-36093E3686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7563" y="1790700"/>
            <a:ext cx="22225" cy="32607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59" name="Rectangle 27">
            <a:extLst>
              <a:ext uri="{FF2B5EF4-FFF2-40B4-BE49-F238E27FC236}">
                <a16:creationId xmlns:a16="http://schemas.microsoft.com/office/drawing/2014/main" xmlns="" id="{640C4F7A-F986-44F9-98A4-2AEBD5B84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1871663"/>
            <a:ext cx="2371725" cy="229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TIN</a:t>
            </a:r>
            <a:r>
              <a:rPr lang="en-GB" altLang="en-US" sz="18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1800" b="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đang làm gì với đôi cánh xanh ấy?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BÉ THỨ NHẤT</a:t>
            </a:r>
            <a:r>
              <a:rPr lang="en-GB" altLang="en-US" sz="18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  <a:buClrTx/>
              <a:buFontTx/>
              <a:buNone/>
            </a:pPr>
            <a:r>
              <a:rPr lang="en-GB" altLang="en-US" sz="1800" b="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sẽ dùng nó vào việc sáng chế trên trái đất.</a:t>
            </a:r>
          </a:p>
        </p:txBody>
      </p:sp>
      <p:sp>
        <p:nvSpPr>
          <p:cNvPr id="95260" name="Rectangle 28">
            <a:extLst>
              <a:ext uri="{FF2B5EF4-FFF2-40B4-BE49-F238E27FC236}">
                <a16:creationId xmlns:a16="http://schemas.microsoft.com/office/drawing/2014/main" xmlns="" id="{C31A5ABE-D8FF-4AA3-B2BD-9DD6DA11E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788" y="1755775"/>
            <a:ext cx="5248275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Cách 1:</a:t>
            </a:r>
            <a:r>
              <a:rPr lang="en-GB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 Tin-tin và Mi-tin đến thăm công xưởng xanh. Thấy một em bé mang một cỗ máy có đôi cánh xanh, Tin-tin ngạc nhiên hỏi em bé đang làm gì với đôi cánh ấy. Em bé nói dùng đôi cánh đó vào việc sáng chế trên trái đất.</a:t>
            </a:r>
          </a:p>
          <a:p>
            <a:pPr algn="just"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  <a:r>
              <a:rPr lang="en-GB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: Hai bạn nhỏ rủ nhau đến thăm công xưởng xanh. Nhìn thấy một em bé mang một chiếc máy có đôi cánh xanh, Tin-tin ngạc nhiên hỏi: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- Cậu đang làm gì với đôi cánh xanh ấy? 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Em bé nói: 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- Mình sẽ dùng nó vào việc sáng chế trên trái đất.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9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5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5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5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5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5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6" grpId="0"/>
      <p:bldP spid="95257" grpId="0"/>
      <p:bldP spid="95259" grpId="0"/>
      <p:bldP spid="952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ác con vật dễ thương png | PNGEgg">
            <a:extLst>
              <a:ext uri="{FF2B5EF4-FFF2-40B4-BE49-F238E27FC236}">
                <a16:creationId xmlns:a16="http://schemas.microsoft.com/office/drawing/2014/main" xmlns="" id="{223CEA14-69FC-439D-9662-0DC306686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52925"/>
            <a:ext cx="2147010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xmlns="" id="{7991F5A5-FB2A-4C21-9CAB-770FB9A9F3DA}"/>
              </a:ext>
            </a:extLst>
          </p:cNvPr>
          <p:cNvSpPr/>
          <p:nvPr/>
        </p:nvSpPr>
        <p:spPr>
          <a:xfrm>
            <a:off x="990600" y="2430463"/>
            <a:ext cx="7497763" cy="4206875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 CHÍ NHẬN XÉT: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xmlns="" id="{E63916E6-9C7F-48F2-8CE1-2DD03B69F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438"/>
            <a:ext cx="457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D2D67027-7253-4DBE-B4BC-DA6578051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78940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Trong truyện Ở Vương quốc Tương lai hai bạn Tin-tin và Mi-tin có đi thăm cùng nhau không?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390943AA-643D-46F5-9064-21A307A10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5398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b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TL: </a:t>
            </a:r>
            <a:r>
              <a:rPr lang="en-US" altLang="en-US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truyện Ở Vương quốc Tương lai hai bạn Tin-tin và Mi-tin có đi thăm cùng nhau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EE7229-38C4-40FF-BCF4-99FBD1AD8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36011"/>
            <a:ext cx="8188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Hai bạn đi thăm nơi nào trước, nơi nào sau?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E5E6126-4DD8-4AD9-9A49-7599F14DC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0"/>
            <a:ext cx="868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b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TL: </a:t>
            </a:r>
            <a:r>
              <a:rPr lang="en-US" altLang="en-US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bạn đi thăm công xưởng xanh trước, khu vườn kì diệu sau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xmlns="" id="{B2D22CB9-8EC2-4E4D-BF0D-9D322F748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33400"/>
            <a:ext cx="81534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hướng kể chuyện:</a:t>
            </a:r>
          </a:p>
          <a:p>
            <a:pPr>
              <a:spcBef>
                <a:spcPct val="5000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1:</a:t>
            </a:r>
          </a:p>
          <a:p>
            <a:pPr>
              <a:spcBef>
                <a:spcPct val="5000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Mi- tin đến “ Công xưởng xanh”, trò chuyện với 5 em bé.</a:t>
            </a:r>
          </a:p>
          <a:p>
            <a:pPr>
              <a:spcBef>
                <a:spcPct val="5000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Tin- tin đến “ Khu vườn kì diệu”, trò chuyện với 3 em bé.</a:t>
            </a:r>
          </a:p>
          <a:p>
            <a:pPr>
              <a:spcBef>
                <a:spcPct val="5000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2:</a:t>
            </a:r>
          </a:p>
          <a:p>
            <a:pPr>
              <a:spcBef>
                <a:spcPct val="5000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Tin- tin đến “ Công xưởng xanh”, trò chuyện với 5 em bé.</a:t>
            </a:r>
          </a:p>
          <a:p>
            <a:pPr>
              <a:spcBef>
                <a:spcPct val="5000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Mi- tin đến “ Khu vườn kì diệu”, trò chuyện với 3 em bé.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xmlns="" id="{9F5999B9-B0F8-4D0D-B409-5F8BFD6E3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168400"/>
            <a:ext cx="5821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kể chuyện về từng nhân vật 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E0352BDA-69E9-4165-83CF-7F9E493F8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2011363"/>
            <a:ext cx="74834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Giả sử các nhân vật Tin-tin và Mi-tin không đi thăm cùng nhau. Mi-tin đi thăm công xưởng xanh và Tin-tin thăm khu vườn kì diệu hoặc ngược lại. Em hãy kể lại câu chuyện theo hướng đó.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xmlns="" id="{6DA9D1CA-0EBD-4977-A18F-E4E95021F8D6}"/>
              </a:ext>
            </a:extLst>
          </p:cNvPr>
          <p:cNvSpPr/>
          <p:nvPr/>
        </p:nvSpPr>
        <p:spPr>
          <a:xfrm>
            <a:off x="304800" y="4800600"/>
            <a:ext cx="8595360" cy="1005840"/>
          </a:xfrm>
          <a:prstGeom prst="snip2DiagRect">
            <a:avLst/>
          </a:prstGeom>
          <a:solidFill>
            <a:srgbClr val="FF66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>
            <a:extLst>
              <a:ext uri="{FF2B5EF4-FFF2-40B4-BE49-F238E27FC236}">
                <a16:creationId xmlns:a16="http://schemas.microsoft.com/office/drawing/2014/main" xmlns="" id="{A574D5C8-2C96-4AC5-8D72-4997FE37BFE3}"/>
              </a:ext>
            </a:extLst>
          </p:cNvPr>
          <p:cNvSpPr/>
          <p:nvPr/>
        </p:nvSpPr>
        <p:spPr>
          <a:xfrm>
            <a:off x="2133600" y="228600"/>
            <a:ext cx="4937760" cy="1005840"/>
          </a:xfrm>
          <a:prstGeom prst="snip2DiagRect">
            <a:avLst/>
          </a:prstGeom>
          <a:solidFill>
            <a:srgbClr val="FF66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Lai</a:t>
            </a:r>
          </a:p>
        </p:txBody>
      </p:sp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xmlns="" id="{97F2AF44-0BE0-4FF8-A0C0-1F0FD9A78739}"/>
              </a:ext>
            </a:extLst>
          </p:cNvPr>
          <p:cNvSpPr/>
          <p:nvPr/>
        </p:nvSpPr>
        <p:spPr>
          <a:xfrm>
            <a:off x="4656616" y="5055778"/>
            <a:ext cx="4480560" cy="457200"/>
          </a:xfrm>
          <a:prstGeom prst="snip2Diag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xưởng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>
            <a:extLst>
              <a:ext uri="{FF2B5EF4-FFF2-40B4-BE49-F238E27FC236}">
                <a16:creationId xmlns:a16="http://schemas.microsoft.com/office/drawing/2014/main" xmlns="" id="{22717AA2-3D94-4640-A8E9-4487345B4321}"/>
              </a:ext>
            </a:extLst>
          </p:cNvPr>
          <p:cNvSpPr/>
          <p:nvPr/>
        </p:nvSpPr>
        <p:spPr>
          <a:xfrm>
            <a:off x="67154" y="5045901"/>
            <a:ext cx="4480560" cy="457200"/>
          </a:xfrm>
          <a:prstGeom prst="snip2Diag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3" name="Picture 1">
            <a:extLst>
              <a:ext uri="{FF2B5EF4-FFF2-40B4-BE49-F238E27FC236}">
                <a16:creationId xmlns:a16="http://schemas.microsoft.com/office/drawing/2014/main" xmlns="" id="{3F736C64-C842-418D-81FC-367509AD3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566863"/>
            <a:ext cx="9067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ác con vật dễ thương png | PNGEgg">
            <a:extLst>
              <a:ext uri="{FF2B5EF4-FFF2-40B4-BE49-F238E27FC236}">
                <a16:creationId xmlns:a16="http://schemas.microsoft.com/office/drawing/2014/main" xmlns="" id="{73B1CBA8-67B3-43C5-B267-9A2EE4516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7830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xmlns="" id="{1549D39C-60F3-430B-8D1F-315FD46A7D02}"/>
              </a:ext>
            </a:extLst>
          </p:cNvPr>
          <p:cNvSpPr/>
          <p:nvPr/>
        </p:nvSpPr>
        <p:spPr>
          <a:xfrm>
            <a:off x="1219200" y="2305050"/>
            <a:ext cx="7498080" cy="4206240"/>
          </a:xfrm>
          <a:prstGeom prst="round2Diag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 CHÍ NHẬN XÉT: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4B32CB41-E14F-484F-BAEC-025267E62034}"/>
              </a:ext>
            </a:extLst>
          </p:cNvPr>
          <p:cNvGraphicFramePr>
            <a:graphicFrameLocks noGrp="1"/>
          </p:cNvGraphicFramePr>
          <p:nvPr/>
        </p:nvGraphicFramePr>
        <p:xfrm>
          <a:off x="1096963" y="2362200"/>
          <a:ext cx="7361237" cy="374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10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01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1644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endParaRPr lang="vi-VN" sz="24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400" i="1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theo trình tự không gian</a:t>
                      </a:r>
                      <a:endParaRPr lang="vi-VN" sz="2400" i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vi-VN" sz="1800"/>
                    </a:p>
                  </a:txBody>
                  <a:tcPr marL="91444" marR="91444" marT="45728" marB="4572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803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1: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rủ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thăm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xưởng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US" sz="2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dầu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2: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Rời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xưởng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. Tin-tin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Mo-tin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khu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vườn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diệu</a:t>
                      </a:r>
                      <a:endParaRPr lang="vi-VN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1: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-tin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khu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vườn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diệu</a:t>
                      </a:r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2: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-tin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khu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vườn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diệu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thì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Tin-tin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xưởng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8" marB="4572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5613" name="Rectangle 3">
            <a:extLst>
              <a:ext uri="{FF2B5EF4-FFF2-40B4-BE49-F238E27FC236}">
                <a16:creationId xmlns:a16="http://schemas.microsoft.com/office/drawing/2014/main" xmlns="" id="{16D2C3F5-34D1-412A-A79E-819E10D52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83820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Cách kể chuyện trong bài tập 2 có gì khác cách kể chuyện bài tập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536F8B5-CB2B-4FE0-BD12-60710539E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31913"/>
            <a:ext cx="5233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b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trình tự sắp xếp các sự việc?</a:t>
            </a:r>
            <a:endParaRPr lang="vi-VN" altLang="en-US" sz="28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AA050C0-8377-40B2-A9A2-AF27B9995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122488"/>
            <a:ext cx="7543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Có thể kể đoạn Trong công xưởng xanh trước đoạn Trong khu vườn kì diệu và ngược lại. </a:t>
            </a:r>
            <a:endParaRPr lang="vi-VN" altLang="en-US" sz="2600">
              <a:latin typeface=".VnTime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93EFFE-EA90-4B98-8787-5E783A66C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182938"/>
            <a:ext cx="4083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Về từ ngữ nối hai đoạn?</a:t>
            </a:r>
            <a:endParaRPr lang="vi-VN" altLang="en-US" sz="28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D698260-2CDD-4786-BF33-1401B65A2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86200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Từ ngữ nối được thay đổi bằng từ ngữ chỉ địa điểm.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>
            <a:extLst>
              <a:ext uri="{FF2B5EF4-FFF2-40B4-BE49-F238E27FC236}">
                <a16:creationId xmlns:a16="http://schemas.microsoft.com/office/drawing/2014/main" xmlns="" id="{85AACF57-8BB4-4849-9BBA-D20150694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20925"/>
            <a:ext cx="6934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2. Kể chuyện theo trình tự thời gian.</a:t>
            </a:r>
          </a:p>
          <a:p>
            <a:pPr algn="just">
              <a:spcBef>
                <a:spcPct val="50000"/>
              </a:spcBef>
              <a:buClrTx/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3. Kể chuyện theo trình tự không gian.</a:t>
            </a:r>
          </a:p>
        </p:txBody>
      </p:sp>
      <p:sp>
        <p:nvSpPr>
          <p:cNvPr id="27651" name="Text Box 4">
            <a:extLst>
              <a:ext uri="{FF2B5EF4-FFF2-40B4-BE49-F238E27FC236}">
                <a16:creationId xmlns:a16="http://schemas.microsoft.com/office/drawing/2014/main" xmlns="" id="{111E52D9-707B-4533-983A-040DCB740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60475"/>
            <a:ext cx="805021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FontTx/>
              <a:buChar char="•"/>
            </a:pPr>
            <a:r>
              <a:rPr lang="en-US" altLang="en-US" sz="4000">
                <a:solidFill>
                  <a:srgbClr val="008000"/>
                </a:solidFill>
                <a:latin typeface="VNI-Avo" pitchFamily="2" charset="0"/>
              </a:rPr>
              <a:t>    </a:t>
            </a:r>
            <a:r>
              <a:rPr lang="en-US" altLang="en-US" sz="28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Chuyển thể lời thoại từ ngôn ngữ kịch sang lời kể.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0B22AB68-30CB-4EE3-9406-3B4B71A67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4800600"/>
            <a:ext cx="80502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r>
              <a:rPr lang="vi-VN" altLang="en-US" sz="24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trao đổi ý kiến với người thân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xmlns="" id="{D87670FB-1658-43D9-9E8E-A8A17B969B50}"/>
              </a:ext>
            </a:extLst>
          </p:cNvPr>
          <p:cNvSpPr/>
          <p:nvPr/>
        </p:nvSpPr>
        <p:spPr bwMode="auto">
          <a:xfrm>
            <a:off x="2590800" y="197961"/>
            <a:ext cx="4114800" cy="1188720"/>
          </a:xfrm>
          <a:prstGeom prst="flowChartAlternateProcess">
            <a:avLst/>
          </a:prstGeom>
          <a:solidFill>
            <a:srgbClr val="CC33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txBody>
          <a:bodyPr anchor="ctr">
            <a:sp3d extrusionH="57150">
              <a:bevelT h="25400" prst="softRound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5" name="Text Box 13">
            <a:extLst>
              <a:ext uri="{FF2B5EF4-FFF2-40B4-BE49-F238E27FC236}">
                <a16:creationId xmlns:a16="http://schemas.microsoft.com/office/drawing/2014/main" xmlns="" id="{68E46B19-6A17-40DB-B5DA-937AE842E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88" y="914400"/>
            <a:ext cx="739298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7" name="Text Box 15">
            <a:extLst>
              <a:ext uri="{FF2B5EF4-FFF2-40B4-BE49-F238E27FC236}">
                <a16:creationId xmlns:a16="http://schemas.microsoft.com/office/drawing/2014/main" xmlns="" id="{87C4CA9B-0D12-4A16-A692-8FAD23880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714831"/>
            <a:ext cx="8534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en-US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84)</a:t>
            </a:r>
            <a:endParaRPr lang="en-US" alt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7" name="Picture 16" descr="Picture1">
            <a:extLst>
              <a:ext uri="{FF2B5EF4-FFF2-40B4-BE49-F238E27FC236}">
                <a16:creationId xmlns:a16="http://schemas.microsoft.com/office/drawing/2014/main" xmlns="" id="{44F9F9E7-2218-4832-A410-0D5A884B37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88" y="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7" descr="Picture1">
            <a:extLst>
              <a:ext uri="{FF2B5EF4-FFF2-40B4-BE49-F238E27FC236}">
                <a16:creationId xmlns:a16="http://schemas.microsoft.com/office/drawing/2014/main" xmlns="" id="{702486B1-0649-40AB-86FF-BBA6354189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0"/>
            <a:ext cx="838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8" descr="Picture1">
            <a:extLst>
              <a:ext uri="{FF2B5EF4-FFF2-40B4-BE49-F238E27FC236}">
                <a16:creationId xmlns:a16="http://schemas.microsoft.com/office/drawing/2014/main" xmlns="" id="{172DCC1A-E6FB-441D-AECF-75D10576FA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0"/>
            <a:ext cx="838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5" grpId="0"/>
      <p:bldP spid="645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2297E711-7EE3-46E7-A4E1-B87BFA877A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09825" y="1371600"/>
            <a:ext cx="5656263" cy="419258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FADB45D9-52B0-4973-8E91-3E620C0C7E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485786">
            <a:off x="82550" y="3608388"/>
            <a:ext cx="2778125" cy="2033587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50FF94D2-7F21-4057-A6C2-C97D50D4199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-1115936">
            <a:off x="884238" y="1724025"/>
            <a:ext cx="1152525" cy="124777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F567A374-6684-4BCE-B3CB-D657F17C0CD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789396">
            <a:off x="7694613" y="3875088"/>
            <a:ext cx="1112837" cy="162560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xmlns="" id="{143D8310-FFDD-46FC-84B7-ED40C82BD63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1697473">
            <a:off x="2646363" y="1900238"/>
            <a:ext cx="615950" cy="603250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xmlns="" id="{675F7C47-4555-4423-A87A-43798F8F15BF}"/>
              </a:ext>
            </a:extLst>
          </p:cNvPr>
          <p:cNvSpPr txBox="1"/>
          <p:nvPr/>
        </p:nvSpPr>
        <p:spPr>
          <a:xfrm rot="21517737">
            <a:off x="2743099" y="2658287"/>
            <a:ext cx="5256042" cy="176477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685800" eaLnBrk="1" fontAlgn="auto" hangingPunct="1">
              <a:lnSpc>
                <a:spcPts val="671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714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con!</a:t>
            </a:r>
            <a:endParaRPr lang="en-US" sz="7714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0" name="Picture 13" descr="A group of people&#10;&#10;Description automatically generated with low confidence">
            <a:extLst>
              <a:ext uri="{FF2B5EF4-FFF2-40B4-BE49-F238E27FC236}">
                <a16:creationId xmlns:a16="http://schemas.microsoft.com/office/drawing/2014/main" xmlns="" id="{023BAD44-3AA8-4594-A976-77EBEA610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3930">
            <a:off x="485775" y="3994150"/>
            <a:ext cx="24892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xmlns="" id="{E1093163-C9C9-4E4F-B4D5-A80C76011EF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-651484">
            <a:off x="7758113" y="1541463"/>
            <a:ext cx="1149350" cy="100806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321B7079-BAE9-4214-971A-F2584B921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xmlns="" id="{7338DFAD-C966-4544-BF84-61643C9B7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3050"/>
            <a:ext cx="6991350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824403-6C06-4B7B-9938-044BA70A8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1500" y="1976438"/>
            <a:ext cx="5746750" cy="1201737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">
            <a:extLst>
              <a:ext uri="{FF2B5EF4-FFF2-40B4-BE49-F238E27FC236}">
                <a16:creationId xmlns:a16="http://schemas.microsoft.com/office/drawing/2014/main" xmlns="" id="{5FF3065A-9750-4114-8E4F-62D143C79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0" name="Text Box 14">
            <a:extLst>
              <a:ext uri="{FF2B5EF4-FFF2-40B4-BE49-F238E27FC236}">
                <a16:creationId xmlns:a16="http://schemas.microsoft.com/office/drawing/2014/main" xmlns="" id="{D50BA406-F0EA-45AD-8C36-2AA37C296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838200"/>
            <a:ext cx="2895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</p:txBody>
      </p:sp>
      <p:sp>
        <p:nvSpPr>
          <p:cNvPr id="65553" name="Text Box 17">
            <a:extLst>
              <a:ext uri="{FF2B5EF4-FFF2-40B4-BE49-F238E27FC236}">
                <a16:creationId xmlns:a16="http://schemas.microsoft.com/office/drawing/2014/main" xmlns="" id="{2DEEE588-F660-4787-8E2D-F0CE7525E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46300"/>
            <a:ext cx="8001000" cy="660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1828800" indent="-1828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 Em hãy kể lại câu chuyện hôm trước em đã kể ở lớp?</a:t>
            </a:r>
          </a:p>
        </p:txBody>
      </p:sp>
      <p:sp>
        <p:nvSpPr>
          <p:cNvPr id="65554" name="Text Box 18">
            <a:extLst>
              <a:ext uri="{FF2B5EF4-FFF2-40B4-BE49-F238E27FC236}">
                <a16:creationId xmlns:a16="http://schemas.microsoft.com/office/drawing/2014/main" xmlns="" id="{B2C4D451-5F93-40E9-ADA1-D607C1ED2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657600"/>
            <a:ext cx="739140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Các câu mở đầu đoạn văn đóng vai trò gì trong việc thể hiện trình tự thời gian?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/>
      <p:bldP spid="65553" grpId="0" animBg="1"/>
      <p:bldP spid="655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21">
            <a:extLst>
              <a:ext uri="{FF2B5EF4-FFF2-40B4-BE49-F238E27FC236}">
                <a16:creationId xmlns:a16="http://schemas.microsoft.com/office/drawing/2014/main" xmlns="" id="{C89AEC88-EFC7-453E-B035-12FED6517EB1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216150"/>
            <a:ext cx="7666038" cy="1311275"/>
            <a:chOff x="1440" y="1680"/>
            <a:chExt cx="3648" cy="432"/>
          </a:xfrm>
        </p:grpSpPr>
        <p:sp>
          <p:nvSpPr>
            <p:cNvPr id="13333" name="AutoShape 66">
              <a:extLst>
                <a:ext uri="{FF2B5EF4-FFF2-40B4-BE49-F238E27FC236}">
                  <a16:creationId xmlns:a16="http://schemas.microsoft.com/office/drawing/2014/main" xmlns="" id="{52845E6C-BB78-4CF1-BCD9-0C76288B5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vi-VN" sz="240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334" name="Oval 67">
              <a:extLst>
                <a:ext uri="{FF2B5EF4-FFF2-40B4-BE49-F238E27FC236}">
                  <a16:creationId xmlns:a16="http://schemas.microsoft.com/office/drawing/2014/main" xmlns="" id="{30F6DCE7-D86E-4E1B-B98D-2985E5879A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vi-VN" sz="240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335" name="Oval 68">
              <a:extLst>
                <a:ext uri="{FF2B5EF4-FFF2-40B4-BE49-F238E27FC236}">
                  <a16:creationId xmlns:a16="http://schemas.microsoft.com/office/drawing/2014/main" xmlns="" id="{19545371-E845-4AC7-801D-D680C886C9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vi-VN" sz="240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336" name="Oval 69">
              <a:extLst>
                <a:ext uri="{FF2B5EF4-FFF2-40B4-BE49-F238E27FC236}">
                  <a16:creationId xmlns:a16="http://schemas.microsoft.com/office/drawing/2014/main" xmlns="" id="{E4B21FF4-2EB0-42D9-9B78-FDE8906EB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vi-VN" sz="240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337" name="Text Box 70">
              <a:extLst>
                <a:ext uri="{FF2B5EF4-FFF2-40B4-BE49-F238E27FC236}">
                  <a16:creationId xmlns:a16="http://schemas.microsoft.com/office/drawing/2014/main" xmlns="" id="{9C6FB5D2-C25A-47A3-9C1F-24F2A60EE5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vi-VN" altLang="vi-VN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to add Title</a:t>
              </a:r>
            </a:p>
          </p:txBody>
        </p:sp>
        <p:sp>
          <p:nvSpPr>
            <p:cNvPr id="13338" name="Text Box 71">
              <a:extLst>
                <a:ext uri="{FF2B5EF4-FFF2-40B4-BE49-F238E27FC236}">
                  <a16:creationId xmlns:a16="http://schemas.microsoft.com/office/drawing/2014/main" xmlns="" id="{FA260E4A-A5CC-4988-8A06-D60A41CBC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0" y="1698"/>
              <a:ext cx="16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vi-VN" altLang="vi-VN" sz="2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2" name="AutoShape 103">
              <a:extLst>
                <a:ext uri="{FF2B5EF4-FFF2-40B4-BE49-F238E27FC236}">
                  <a16:creationId xmlns:a16="http://schemas.microsoft.com/office/drawing/2014/main" xmlns="" id="{76941C0B-F827-44F9-BCB3-8033A860BBC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54" y="1709"/>
              <a:ext cx="343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</a:ln>
          </p:spPr>
          <p:txBody>
            <a:bodyPr vert="eaVert" wrap="none" anchor="ctr"/>
            <a:lstStyle/>
            <a:p>
              <a:pPr defTabSz="457189">
                <a:spcBef>
                  <a:spcPct val="50000"/>
                </a:spcBef>
                <a:buFontTx/>
                <a:buChar char="•"/>
                <a:defRPr/>
              </a:pPr>
              <a:endParaRPr lang="en-US" sz="240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3340" name="Oval 104">
              <a:extLst>
                <a:ext uri="{FF2B5EF4-FFF2-40B4-BE49-F238E27FC236}">
                  <a16:creationId xmlns:a16="http://schemas.microsoft.com/office/drawing/2014/main" xmlns="" id="{98091746-0690-4304-A5E0-BEF911354E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vi-VN" sz="240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341" name="Oval 105">
              <a:extLst>
                <a:ext uri="{FF2B5EF4-FFF2-40B4-BE49-F238E27FC236}">
                  <a16:creationId xmlns:a16="http://schemas.microsoft.com/office/drawing/2014/main" xmlns="" id="{A5078754-7147-4913-8BE4-0BE974B606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vi-VN" sz="240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342" name="Text Box 107">
              <a:extLst>
                <a:ext uri="{FF2B5EF4-FFF2-40B4-BE49-F238E27FC236}">
                  <a16:creationId xmlns:a16="http://schemas.microsoft.com/office/drawing/2014/main" xmlns="" id="{C8DC2DA3-1B76-4735-8B84-E3CAB689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0" y="1733"/>
              <a:ext cx="313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Nắm đ</a:t>
              </a:r>
              <a:r>
                <a:rPr lang="vi-VN" altLang="vi-VN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ược trình tự thời gian để kể lại đúng nội dung đoạn trích Ở Vương quốc Tương lai.</a:t>
              </a:r>
            </a:p>
          </p:txBody>
        </p:sp>
        <p:pic>
          <p:nvPicPr>
            <p:cNvPr id="13343" name="Picture 216" descr="Picture1">
              <a:extLst>
                <a:ext uri="{FF2B5EF4-FFF2-40B4-BE49-F238E27FC236}">
                  <a16:creationId xmlns:a16="http://schemas.microsoft.com/office/drawing/2014/main" xmlns="" id="{7D81D2A4-3D6C-4073-89F7-F28114DCD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4" name="Text Box 108">
              <a:extLst>
                <a:ext uri="{FF2B5EF4-FFF2-40B4-BE49-F238E27FC236}">
                  <a16:creationId xmlns:a16="http://schemas.microsoft.com/office/drawing/2014/main" xmlns="" id="{061C08D7-F2F6-4785-A00C-A0046CCBD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6" y="1745"/>
              <a:ext cx="219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vi-VN" altLang="vi-VN" sz="4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315" name="Group 221">
            <a:extLst>
              <a:ext uri="{FF2B5EF4-FFF2-40B4-BE49-F238E27FC236}">
                <a16:creationId xmlns:a16="http://schemas.microsoft.com/office/drawing/2014/main" xmlns="" id="{FF3900C9-F99D-4926-A42F-AE156C0BFB25}"/>
              </a:ext>
            </a:extLst>
          </p:cNvPr>
          <p:cNvGrpSpPr>
            <a:grpSpLocks/>
          </p:cNvGrpSpPr>
          <p:nvPr/>
        </p:nvGrpSpPr>
        <p:grpSpPr bwMode="auto">
          <a:xfrm>
            <a:off x="757238" y="3995738"/>
            <a:ext cx="8081962" cy="1274762"/>
            <a:chOff x="1440" y="1680"/>
            <a:chExt cx="3743" cy="432"/>
          </a:xfrm>
        </p:grpSpPr>
        <p:sp>
          <p:nvSpPr>
            <p:cNvPr id="13321" name="AutoShape 66">
              <a:extLst>
                <a:ext uri="{FF2B5EF4-FFF2-40B4-BE49-F238E27FC236}">
                  <a16:creationId xmlns:a16="http://schemas.microsoft.com/office/drawing/2014/main" xmlns="" id="{D910C43C-1C32-4EF3-8730-C38499BCA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vi-VN" sz="240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322" name="Oval 67">
              <a:extLst>
                <a:ext uri="{FF2B5EF4-FFF2-40B4-BE49-F238E27FC236}">
                  <a16:creationId xmlns:a16="http://schemas.microsoft.com/office/drawing/2014/main" xmlns="" id="{D765303B-E06B-479A-96AE-DE4F5AB7FB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vi-VN" sz="240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323" name="Oval 68">
              <a:extLst>
                <a:ext uri="{FF2B5EF4-FFF2-40B4-BE49-F238E27FC236}">
                  <a16:creationId xmlns:a16="http://schemas.microsoft.com/office/drawing/2014/main" xmlns="" id="{1313F806-869B-42AB-83D1-8A767ADFEF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vi-VN" sz="240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324" name="Oval 69">
              <a:extLst>
                <a:ext uri="{FF2B5EF4-FFF2-40B4-BE49-F238E27FC236}">
                  <a16:creationId xmlns:a16="http://schemas.microsoft.com/office/drawing/2014/main" xmlns="" id="{A02198A1-AE2E-4058-B751-68692A81A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vi-VN" sz="240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325" name="Text Box 70">
              <a:extLst>
                <a:ext uri="{FF2B5EF4-FFF2-40B4-BE49-F238E27FC236}">
                  <a16:creationId xmlns:a16="http://schemas.microsoft.com/office/drawing/2014/main" xmlns="" id="{4767463E-4686-48E7-99F2-6080C53CAF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vi-VN" altLang="vi-VN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to add Title</a:t>
              </a:r>
            </a:p>
          </p:txBody>
        </p:sp>
        <p:sp>
          <p:nvSpPr>
            <p:cNvPr id="13326" name="Text Box 71">
              <a:extLst>
                <a:ext uri="{FF2B5EF4-FFF2-40B4-BE49-F238E27FC236}">
                  <a16:creationId xmlns:a16="http://schemas.microsoft.com/office/drawing/2014/main" xmlns="" id="{4873ADFC-FD5D-46AB-AA6A-FAED8FA5F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0" y="1698"/>
              <a:ext cx="16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vi-VN" altLang="vi-VN" sz="2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3327" name="AutoShape 103">
              <a:extLst>
                <a:ext uri="{FF2B5EF4-FFF2-40B4-BE49-F238E27FC236}">
                  <a16:creationId xmlns:a16="http://schemas.microsoft.com/office/drawing/2014/main" xmlns="" id="{CEDBE254-D8B9-4644-AE99-E06E942B1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1709"/>
              <a:ext cx="3426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5D8FF"/>
                </a:gs>
              </a:gsLst>
              <a:lin ang="0" scaled="1"/>
            </a:gradFill>
            <a:ln w="38100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vi-VN" sz="240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328" name="Oval 104">
              <a:extLst>
                <a:ext uri="{FF2B5EF4-FFF2-40B4-BE49-F238E27FC236}">
                  <a16:creationId xmlns:a16="http://schemas.microsoft.com/office/drawing/2014/main" xmlns="" id="{0FB345DE-17B5-498B-A59E-0BCF1775BA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vi-VN" sz="240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7" name="Oval 105">
              <a:extLst>
                <a:ext uri="{FF2B5EF4-FFF2-40B4-BE49-F238E27FC236}">
                  <a16:creationId xmlns:a16="http://schemas.microsoft.com/office/drawing/2014/main" xmlns="" id="{35D263FC-8635-46F1-895C-C0B6921C3DF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defTabSz="457189">
                <a:spcBef>
                  <a:spcPct val="50000"/>
                </a:spcBef>
                <a:buFontTx/>
                <a:buChar char="•"/>
                <a:defRPr/>
              </a:pPr>
              <a:endParaRPr lang="en-US" sz="240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3330" name="Text Box 107">
              <a:extLst>
                <a:ext uri="{FF2B5EF4-FFF2-40B4-BE49-F238E27FC236}">
                  <a16:creationId xmlns:a16="http://schemas.microsoft.com/office/drawing/2014/main" xmlns="" id="{97545520-CA07-455E-AE09-D8DA687A92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1" y="1756"/>
              <a:ext cx="3242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vi-VN" altLang="vi-VN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 đầu biết kể câu chuyện theo trình tự không gian.</a:t>
              </a:r>
              <a:endParaRPr lang="vi-VN" altLang="vi-V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331" name="Picture 216" descr="Picture1">
              <a:extLst>
                <a:ext uri="{FF2B5EF4-FFF2-40B4-BE49-F238E27FC236}">
                  <a16:creationId xmlns:a16="http://schemas.microsoft.com/office/drawing/2014/main" xmlns="" id="{A0EA62BC-94D4-4409-BA1A-EF1CCC787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2" name="Text Box 108">
              <a:extLst>
                <a:ext uri="{FF2B5EF4-FFF2-40B4-BE49-F238E27FC236}">
                  <a16:creationId xmlns:a16="http://schemas.microsoft.com/office/drawing/2014/main" xmlns="" id="{5A68AA28-349D-4E87-ABC2-65EE10DBC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3" y="1753"/>
              <a:ext cx="22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vi-VN" altLang="vi-VN" sz="4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99" name="Google Shape;1351;p29">
            <a:extLst>
              <a:ext uri="{FF2B5EF4-FFF2-40B4-BE49-F238E27FC236}">
                <a16:creationId xmlns:a16="http://schemas.microsoft.com/office/drawing/2014/main" xmlns="" id="{00D600B3-A2E4-4AF2-99CA-48346DD3EAAC}"/>
              </a:ext>
            </a:extLst>
          </p:cNvPr>
          <p:cNvGrpSpPr/>
          <p:nvPr/>
        </p:nvGrpSpPr>
        <p:grpSpPr>
          <a:xfrm>
            <a:off x="1703807" y="-178903"/>
            <a:ext cx="5687592" cy="2137952"/>
            <a:chOff x="1966944" y="49159"/>
            <a:chExt cx="5930106" cy="1251496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100" name="Google Shape;1352;p29">
              <a:extLst>
                <a:ext uri="{FF2B5EF4-FFF2-40B4-BE49-F238E27FC236}">
                  <a16:creationId xmlns:a16="http://schemas.microsoft.com/office/drawing/2014/main" xmlns="" id="{BB04C988-7CCC-402E-BDFA-8C8D4966B3EE}"/>
                </a:ext>
              </a:extLst>
            </p:cNvPr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434343">
                    <a:lumMod val="50000"/>
                  </a:srgb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53;p29">
              <a:extLst>
                <a:ext uri="{FF2B5EF4-FFF2-40B4-BE49-F238E27FC236}">
                  <a16:creationId xmlns:a16="http://schemas.microsoft.com/office/drawing/2014/main" xmlns="" id="{ABF5B3C2-C7C1-43CC-B9CE-2BEBAD70D40E}"/>
                </a:ext>
              </a:extLst>
            </p:cNvPr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434343">
                    <a:lumMod val="50000"/>
                  </a:srgb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54;p29">
              <a:extLst>
                <a:ext uri="{FF2B5EF4-FFF2-40B4-BE49-F238E27FC236}">
                  <a16:creationId xmlns:a16="http://schemas.microsoft.com/office/drawing/2014/main" xmlns="" id="{79CD23F0-3724-428E-8C09-03392DB253EA}"/>
                </a:ext>
              </a:extLst>
            </p:cNvPr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434343">
                    <a:lumMod val="50000"/>
                  </a:srgbClr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317" name="Google Shape;595;p35">
            <a:extLst>
              <a:ext uri="{FF2B5EF4-FFF2-40B4-BE49-F238E27FC236}">
                <a16:creationId xmlns:a16="http://schemas.microsoft.com/office/drawing/2014/main" xmlns="" id="{6BD501C3-B628-4692-8F36-186EB78D8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479425"/>
            <a:ext cx="49815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600"/>
              <a:buFont typeface="Fira Sans Condensed Medium" charset="0"/>
              <a:buNone/>
            </a:pPr>
            <a:r>
              <a:rPr lang="en-US" altLang="en-US" i="1">
                <a:solidFill>
                  <a:srgbClr val="FF0000"/>
                </a:solidFill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rPr>
              <a:t>YÊU CẦU CẦN ĐẠT</a:t>
            </a:r>
          </a:p>
        </p:txBody>
      </p:sp>
      <p:pic>
        <p:nvPicPr>
          <p:cNvPr id="178" name="Picture 4" descr="Drawing Draw Sticker for iOS &amp;amp; Android | GIPHY">
            <a:extLst>
              <a:ext uri="{FF2B5EF4-FFF2-40B4-BE49-F238E27FC236}">
                <a16:creationId xmlns:a16="http://schemas.microsoft.com/office/drawing/2014/main" xmlns="" id="{63FA863F-D02C-45F0-A52E-D3E782C852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109036" flipV="1">
            <a:off x="25400" y="1757363"/>
            <a:ext cx="1090613" cy="1382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9" name="Picture 4" descr="Drawing Draw Sticker for iOS &amp;amp; Android | GIPHY">
            <a:extLst>
              <a:ext uri="{FF2B5EF4-FFF2-40B4-BE49-F238E27FC236}">
                <a16:creationId xmlns:a16="http://schemas.microsoft.com/office/drawing/2014/main" xmlns="" id="{72BF09EC-34E5-4364-BF6B-EA0E7F405A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109036" flipV="1">
            <a:off x="122238" y="3490913"/>
            <a:ext cx="1089025" cy="13843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1" name="Google Shape;151;p19">
            <a:extLst>
              <a:ext uri="{FF2B5EF4-FFF2-40B4-BE49-F238E27FC236}">
                <a16:creationId xmlns:a16="http://schemas.microsoft.com/office/drawing/2014/main" xmlns="" id="{1473D49C-5B8C-4EED-9688-AD290C942E5D}"/>
              </a:ext>
            </a:extLst>
          </p:cNvPr>
          <p:cNvSpPr/>
          <p:nvPr/>
        </p:nvSpPr>
        <p:spPr>
          <a:xfrm>
            <a:off x="192088" y="265113"/>
            <a:ext cx="8747125" cy="6327775"/>
          </a:xfrm>
          <a:prstGeom prst="rect">
            <a:avLst/>
          </a:prstGeom>
          <a:noFill/>
          <a:ln w="28575" cap="flat" cmpd="sng">
            <a:solidFill>
              <a:srgbClr val="DC5D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82283" tIns="41130" rIns="82283" bIns="41130" anchor="ctr"/>
          <a:lstStyle/>
          <a:p>
            <a:pPr algn="ctr">
              <a:spcBef>
                <a:spcPct val="50000"/>
              </a:spcBef>
              <a:buFontTx/>
              <a:buChar char="•"/>
              <a:defRPr/>
            </a:pPr>
            <a:endParaRPr sz="162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xmlns="" id="{9EDA447D-AAA8-4C8F-85F8-4B9CF03EF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xmlns="" id="{44F6D042-1931-4EC2-B5EA-E0D419159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8918891-DD74-4377-A2AC-AA47E3FE8CFB}"/>
              </a:ext>
            </a:extLst>
          </p:cNvPr>
          <p:cNvSpPr/>
          <p:nvPr/>
        </p:nvSpPr>
        <p:spPr>
          <a:xfrm>
            <a:off x="3671888" y="2575546"/>
            <a:ext cx="282178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hangingPunct="1">
              <a:defRPr/>
            </a:pPr>
            <a:r>
              <a:rPr lang="en-US" sz="360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</a:rPr>
              <a:t>KHÁM PHÁ</a:t>
            </a:r>
            <a:endParaRPr lang="en-US" sz="360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4341" name="Picture 2">
            <a:extLst>
              <a:ext uri="{FF2B5EF4-FFF2-40B4-BE49-F238E27FC236}">
                <a16:creationId xmlns:a16="http://schemas.microsoft.com/office/drawing/2014/main" xmlns="" id="{D74DD056-A91C-4A6F-9D01-75E55957B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>
            <a:extLst>
              <a:ext uri="{FF2B5EF4-FFF2-40B4-BE49-F238E27FC236}">
                <a16:creationId xmlns:a16="http://schemas.microsoft.com/office/drawing/2014/main" xmlns="" id="{69EFA2E9-2D1E-40DC-BE1B-5699A676265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AutoShape 6">
            <a:extLst>
              <a:ext uri="{FF2B5EF4-FFF2-40B4-BE49-F238E27FC236}">
                <a16:creationId xmlns:a16="http://schemas.microsoft.com/office/drawing/2014/main" xmlns="" id="{2336EDF3-B3EC-4A3C-A20D-8E4003526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57200"/>
            <a:ext cx="838200" cy="8382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Char char="•"/>
            </a:pPr>
            <a:endParaRPr lang="vi-VN" altLang="en-US" sz="2600">
              <a:solidFill>
                <a:srgbClr val="3366CC"/>
              </a:solidFill>
              <a:latin typeface=".VnTime" pitchFamily="34" charset="0"/>
            </a:endParaRPr>
          </a:p>
        </p:txBody>
      </p:sp>
      <p:sp>
        <p:nvSpPr>
          <p:cNvPr id="15364" name="Text Box 8">
            <a:extLst>
              <a:ext uri="{FF2B5EF4-FFF2-40B4-BE49-F238E27FC236}">
                <a16:creationId xmlns:a16="http://schemas.microsoft.com/office/drawing/2014/main" xmlns="" id="{94375EFA-FF45-4FF6-AFED-F82F72A07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613" y="8524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</p:txBody>
      </p:sp>
      <p:sp>
        <p:nvSpPr>
          <p:cNvPr id="15365" name="Text Box 10">
            <a:extLst>
              <a:ext uri="{FF2B5EF4-FFF2-40B4-BE49-F238E27FC236}">
                <a16:creationId xmlns:a16="http://schemas.microsoft.com/office/drawing/2014/main" xmlns="" id="{460BE3B1-02AB-40BA-AF88-F05DA7C79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1447800"/>
            <a:ext cx="6111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phát triển câu chuyện</a:t>
            </a:r>
          </a:p>
        </p:txBody>
      </p:sp>
      <p:sp>
        <p:nvSpPr>
          <p:cNvPr id="15366" name="Text Box 13">
            <a:extLst>
              <a:ext uri="{FF2B5EF4-FFF2-40B4-BE49-F238E27FC236}">
                <a16:creationId xmlns:a16="http://schemas.microsoft.com/office/drawing/2014/main" xmlns="" id="{2178EF80-FF8C-409B-A1FA-A7A9E5815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209800"/>
            <a:ext cx="2209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6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</a:p>
        </p:txBody>
      </p:sp>
      <p:pic>
        <p:nvPicPr>
          <p:cNvPr id="15367" name="Picture 14" descr="flower65">
            <a:extLst>
              <a:ext uri="{FF2B5EF4-FFF2-40B4-BE49-F238E27FC236}">
                <a16:creationId xmlns:a16="http://schemas.microsoft.com/office/drawing/2014/main" xmlns="" id="{50E269D1-0769-4759-AF9D-48B54D4C97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0"/>
            <a:ext cx="60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1" name="Group 17">
            <a:extLst>
              <a:ext uri="{FF2B5EF4-FFF2-40B4-BE49-F238E27FC236}">
                <a16:creationId xmlns:a16="http://schemas.microsoft.com/office/drawing/2014/main" xmlns="" id="{33C8B478-B067-4F1B-8071-E91672201BF5}"/>
              </a:ext>
            </a:extLst>
          </p:cNvPr>
          <p:cNvGrpSpPr>
            <a:grpSpLocks/>
          </p:cNvGrpSpPr>
          <p:nvPr/>
        </p:nvGrpSpPr>
        <p:grpSpPr bwMode="auto">
          <a:xfrm>
            <a:off x="1385888" y="2792413"/>
            <a:ext cx="5853112" cy="1143000"/>
            <a:chOff x="873" y="1759"/>
            <a:chExt cx="3687" cy="720"/>
          </a:xfrm>
        </p:grpSpPr>
        <p:pic>
          <p:nvPicPr>
            <p:cNvPr id="15372" name="Picture 15" descr="Cau hoi">
              <a:extLst>
                <a:ext uri="{FF2B5EF4-FFF2-40B4-BE49-F238E27FC236}">
                  <a16:creationId xmlns:a16="http://schemas.microsoft.com/office/drawing/2014/main" xmlns="" id="{F7CA0CB8-042C-46B3-B3B5-B28D307F3AF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" y="1759"/>
              <a:ext cx="554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73" name="AutoShape 16">
              <a:extLst>
                <a:ext uri="{FF2B5EF4-FFF2-40B4-BE49-F238E27FC236}">
                  <a16:creationId xmlns:a16="http://schemas.microsoft.com/office/drawing/2014/main" xmlns="" id="{61669DFC-49A2-44A9-9767-3CBCFA39E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824"/>
              <a:ext cx="2976" cy="480"/>
            </a:xfrm>
            <a:prstGeom prst="wedgeRoundRectCallout">
              <a:avLst>
                <a:gd name="adj1" fmla="val -63139"/>
                <a:gd name="adj2" fmla="val 51458"/>
                <a:gd name="adj3" fmla="val 16667"/>
              </a:avLst>
            </a:prstGeom>
            <a:noFill/>
            <a:ln w="28575" cap="sq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 yêu cầu của bài?</a:t>
              </a:r>
            </a:p>
          </p:txBody>
        </p:sp>
      </p:grpSp>
      <p:grpSp>
        <p:nvGrpSpPr>
          <p:cNvPr id="93204" name="Group 20">
            <a:extLst>
              <a:ext uri="{FF2B5EF4-FFF2-40B4-BE49-F238E27FC236}">
                <a16:creationId xmlns:a16="http://schemas.microsoft.com/office/drawing/2014/main" xmlns="" id="{4DF5EED8-2BA7-4A0E-AC3D-BCEDDACC96AC}"/>
              </a:ext>
            </a:extLst>
          </p:cNvPr>
          <p:cNvGrpSpPr>
            <a:grpSpLocks/>
          </p:cNvGrpSpPr>
          <p:nvPr/>
        </p:nvGrpSpPr>
        <p:grpSpPr bwMode="auto">
          <a:xfrm>
            <a:off x="1282700" y="3962400"/>
            <a:ext cx="7556500" cy="1889125"/>
            <a:chOff x="808" y="2496"/>
            <a:chExt cx="4760" cy="1190"/>
          </a:xfrm>
        </p:grpSpPr>
        <p:pic>
          <p:nvPicPr>
            <p:cNvPr id="15370" name="thumb_img_19" descr="avatarpanda.gif image by tatoro87">
              <a:extLst>
                <a:ext uri="{FF2B5EF4-FFF2-40B4-BE49-F238E27FC236}">
                  <a16:creationId xmlns:a16="http://schemas.microsoft.com/office/drawing/2014/main" xmlns="" id="{93A7D5EA-CA7B-42DE-9D84-7EA2C06695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" y="2688"/>
              <a:ext cx="670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1" name="AutoShape 19">
              <a:extLst>
                <a:ext uri="{FF2B5EF4-FFF2-40B4-BE49-F238E27FC236}">
                  <a16:creationId xmlns:a16="http://schemas.microsoft.com/office/drawing/2014/main" xmlns="" id="{6D82B83F-FCF1-4A3E-BDF3-0B036CC99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496"/>
              <a:ext cx="3792" cy="624"/>
            </a:xfrm>
            <a:prstGeom prst="wedgeRoundRectCallout">
              <a:avLst>
                <a:gd name="adj1" fmla="val -60972"/>
                <a:gd name="adj2" fmla="val 86056"/>
                <a:gd name="adj3" fmla="val 16667"/>
              </a:avLst>
            </a:prstGeom>
            <a:noFill/>
            <a:ln w="12700" cap="sq" algn="ctr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chuyện trong công xưởng xanh là lời thoại trực tiếp hay lời kể?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xmlns="" id="{D82B189B-5D38-4FED-AFA1-5F1D65E0C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7620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4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3EFE0D88-29BD-466A-B046-5C28CF655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1752600"/>
            <a:ext cx="7010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Nhìn vào bức tranh minh họa truyện Ở Vương quốc Tương lai. Kể chuyện theo trình tự thời gian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uombay">
            <a:extLst>
              <a:ext uri="{FF2B5EF4-FFF2-40B4-BE49-F238E27FC236}">
                <a16:creationId xmlns:a16="http://schemas.microsoft.com/office/drawing/2014/main" xmlns="" id="{AAAE4834-D8A9-4293-B36A-A570208416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Buombay">
            <a:extLst>
              <a:ext uri="{FF2B5EF4-FFF2-40B4-BE49-F238E27FC236}">
                <a16:creationId xmlns:a16="http://schemas.microsoft.com/office/drawing/2014/main" xmlns="" id="{F3DE3EC9-E34B-4DB2-9250-9FC8E6446C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28900" y="2628900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Buombay">
            <a:extLst>
              <a:ext uri="{FF2B5EF4-FFF2-40B4-BE49-F238E27FC236}">
                <a16:creationId xmlns:a16="http://schemas.microsoft.com/office/drawing/2014/main" xmlns="" id="{94189678-BD30-4C34-9C50-92321BAE3E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72100" y="2628900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flower65">
            <a:extLst>
              <a:ext uri="{FF2B5EF4-FFF2-40B4-BE49-F238E27FC236}">
                <a16:creationId xmlns:a16="http://schemas.microsoft.com/office/drawing/2014/main" xmlns="" id="{618F7519-0277-412D-84E4-23D0AE3E47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0"/>
            <a:ext cx="60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6" descr="h3">
            <a:extLst>
              <a:ext uri="{FF2B5EF4-FFF2-40B4-BE49-F238E27FC236}">
                <a16:creationId xmlns:a16="http://schemas.microsoft.com/office/drawing/2014/main" xmlns="" id="{662BADDD-168B-4D3C-87FA-A55A37301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50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1" name="Picture 7" descr="2">
            <a:extLst>
              <a:ext uri="{FF2B5EF4-FFF2-40B4-BE49-F238E27FC236}">
                <a16:creationId xmlns:a16="http://schemas.microsoft.com/office/drawing/2014/main" xmlns="" id="{A7487BAD-86BA-41B1-8523-D0DB49BCE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9325"/>
            <a:ext cx="4572000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2" name="Picture 8" descr="01">
            <a:extLst>
              <a:ext uri="{FF2B5EF4-FFF2-40B4-BE49-F238E27FC236}">
                <a16:creationId xmlns:a16="http://schemas.microsoft.com/office/drawing/2014/main" xmlns="" id="{AF345654-7B93-4C35-A962-D38121760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3" name="Picture 9" descr="02">
            <a:extLst>
              <a:ext uri="{FF2B5EF4-FFF2-40B4-BE49-F238E27FC236}">
                <a16:creationId xmlns:a16="http://schemas.microsoft.com/office/drawing/2014/main" xmlns="" id="{989D339D-92E2-4129-8A39-AEFB8F544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8&quot;/&gt;&lt;/object&gt;&lt;object type=&quot;3&quot; unique_id=&quot;10004&quot;&gt;&lt;property id=&quot;20148&quot; value=&quot;5&quot;/&gt;&lt;property id=&quot;20300&quot; value=&quot;Slide 2&quot;/&gt;&lt;property id=&quot;20307&quot; value=&quot;280&quot;/&gt;&lt;/object&gt;&lt;object type=&quot;3&quot; unique_id=&quot;10005&quot;&gt;&lt;property id=&quot;20148&quot; value=&quot;5&quot;/&gt;&lt;property id=&quot;20300&quot; value=&quot;Slide 3&quot;/&gt;&lt;property id=&quot;20307&quot; value=&quot;281&quot;/&gt;&lt;/object&gt;&lt;object type=&quot;3&quot; unique_id=&quot;10006&quot;&gt;&lt;property id=&quot;20148&quot; value=&quot;5&quot;/&gt;&lt;property id=&quot;20300&quot; value=&quot;Slide 4&quot;/&gt;&lt;property id=&quot;20307&quot; value=&quot;282&quot;/&gt;&lt;/object&gt;&lt;object type=&quot;3&quot; unique_id=&quot;10007&quot;&gt;&lt;property id=&quot;20148&quot; value=&quot;5&quot;/&gt;&lt;property id=&quot;20300&quot; value=&quot;Slide 5&quot;/&gt;&lt;property id=&quot;20307&quot; value=&quot;286&quot;/&gt;&lt;/object&gt;&lt;object type=&quot;3&quot; unique_id=&quot;10008&quot;&gt;&lt;property id=&quot;20148&quot; value=&quot;5&quot;/&gt;&lt;property id=&quot;20300&quot; value=&quot;Slide 6&quot;/&gt;&lt;property id=&quot;20307&quot; value=&quot;284&quot;/&gt;&lt;/object&gt;&lt;object type=&quot;3&quot; unique_id=&quot;10009&quot;&gt;&lt;property id=&quot;20148&quot; value=&quot;5&quot;/&gt;&lt;property id=&quot;20300&quot; value=&quot;Slide 7&quot;/&gt;&lt;property id=&quot;20307&quot; value=&quot;287&quot;/&gt;&lt;/object&gt;&lt;/object&gt;&lt;object type=&quot;8&quot; unique_id=&quot;1001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rgbClr val="3366CC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rgbClr val="3366CC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1131</TotalTime>
  <Words>952</Words>
  <Application>Microsoft Office PowerPoint</Application>
  <PresentationFormat>On-screen Show (4:3)</PresentationFormat>
  <Paragraphs>91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Fira Sans Condensed Medium</vt:lpstr>
      <vt:lpstr>Fredoka One</vt:lpstr>
      <vt:lpstr>Times New Roman</vt:lpstr>
      <vt:lpstr>MS PGothic</vt:lpstr>
      <vt:lpstr>.VnTime</vt:lpstr>
      <vt:lpstr>Wingdings</vt:lpstr>
      <vt:lpstr>Calibri</vt:lpstr>
      <vt:lpstr>VNI-Avo</vt:lpstr>
      <vt:lpstr>Watermark</vt:lpstr>
      <vt:lpstr>Default Design</vt:lpstr>
      <vt:lpstr>1_Office Theme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157</cp:revision>
  <dcterms:created xsi:type="dcterms:W3CDTF">2008-10-06T16:04:42Z</dcterms:created>
  <dcterms:modified xsi:type="dcterms:W3CDTF">2021-10-29T01:40:17Z</dcterms:modified>
</cp:coreProperties>
</file>