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90" r:id="rId2"/>
    <p:sldId id="257" r:id="rId3"/>
    <p:sldId id="259" r:id="rId4"/>
    <p:sldId id="260" r:id="rId5"/>
    <p:sldId id="282" r:id="rId6"/>
    <p:sldId id="262" r:id="rId7"/>
    <p:sldId id="261" r:id="rId8"/>
    <p:sldId id="284" r:id="rId9"/>
    <p:sldId id="269" r:id="rId10"/>
    <p:sldId id="270" r:id="rId11"/>
    <p:sldId id="285" r:id="rId12"/>
    <p:sldId id="272" r:id="rId13"/>
    <p:sldId id="289" r:id="rId14"/>
    <p:sldId id="288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90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01/11/2022</a:t>
            </a:fld>
            <a:endParaRPr lang="vi-VN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0" name="Rectangle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6" name="Rectangle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F4DA9-1131-452F-8179-0B0160BF0669}" type="datetimeFigureOut">
              <a:rPr lang="vi-VN" smtClean="0"/>
              <a:pPr/>
              <a:t>01/11/2022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1087902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25089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4FF4DA9-1131-452F-8179-0B0160BF0669}" type="datetimeFigureOut">
              <a:rPr lang="vi-VN" smtClean="0"/>
              <a:pPr/>
              <a:t>01/11/2022</a:t>
            </a:fld>
            <a:endParaRPr lang="vi-V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vi-VN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9F7C53B-F925-465A-AE82-7F4307D52031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25_My_Heart_Will_Go_On.mp3" TargetMode="External"/><Relationship Id="rId6" Type="http://schemas.openxmlformats.org/officeDocument/2006/relationships/image" Target="../media/image15.wm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audio" Target="../media/audio2.wav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10" Type="http://schemas.openxmlformats.org/officeDocument/2006/relationships/image" Target="../media/image21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WordArt 3"/>
          <p:cNvSpPr>
            <a:spLocks noChangeArrowheads="1" noChangeShapeType="1" noTextEdit="1"/>
          </p:cNvSpPr>
          <p:nvPr/>
        </p:nvSpPr>
        <p:spPr bwMode="auto">
          <a:xfrm>
            <a:off x="1422400" y="1676401"/>
            <a:ext cx="9245600" cy="25844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000" b="1" kern="10" dirty="0" err="1" smtClean="0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Thứ</a:t>
            </a:r>
            <a:r>
              <a:rPr lang="en-US" sz="4000" b="1" kern="10" dirty="0" smtClean="0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000" b="1" kern="10" dirty="0" err="1" smtClean="0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tư</a:t>
            </a:r>
            <a:r>
              <a:rPr lang="en-US" sz="4000" b="1" kern="10" dirty="0" smtClean="0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, nay 3 </a:t>
            </a:r>
            <a:endParaRPr lang="vi-VN" sz="4000" b="1" kern="10" dirty="0">
              <a:ln w="9525" cap="rnd">
                <a:solidFill>
                  <a:srgbClr val="00FF00"/>
                </a:solidFill>
                <a:prstDash val="sysDot"/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>
              <a:defRPr/>
            </a:pPr>
            <a:endParaRPr lang="en-US" sz="4000" b="1" kern="10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0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TOÁN LỚP </a:t>
            </a:r>
            <a:r>
              <a:rPr lang="en-US" sz="40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4</a:t>
            </a:r>
          </a:p>
          <a:p>
            <a:pPr algn="ctr" eaLnBrk="1" hangingPunct="1">
              <a:defRPr/>
            </a:pPr>
            <a:r>
              <a:rPr lang="en-US" sz="4000" b="1" kern="10" dirty="0" err="1" smtClean="0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Vẽ</a:t>
            </a:r>
            <a:r>
              <a:rPr lang="en-US" sz="4000" b="1" kern="10" dirty="0" smtClean="0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000" b="1" kern="10" dirty="0" err="1" smtClean="0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hai</a:t>
            </a:r>
            <a:r>
              <a:rPr lang="en-US" sz="4000" b="1" kern="10" dirty="0" smtClean="0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000" b="1" kern="10" dirty="0" err="1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đường</a:t>
            </a:r>
            <a:r>
              <a:rPr lang="en-US" sz="4000" b="1" kern="10" dirty="0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000" b="1" kern="10" dirty="0" err="1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thẳng</a:t>
            </a:r>
            <a:r>
              <a:rPr lang="en-US" sz="4000" b="1" kern="10" dirty="0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000" b="1" kern="10" dirty="0" smtClean="0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song </a:t>
            </a:r>
            <a:r>
              <a:rPr lang="en-US" sz="4000" b="1" kern="10" dirty="0" err="1" smtClean="0">
                <a:ln w="9525" cap="rnd">
                  <a:solidFill>
                    <a:srgbClr val="00FF00"/>
                  </a:solidFill>
                  <a:prstDash val="sysDot"/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song</a:t>
            </a:r>
            <a:endParaRPr lang="vi-VN" sz="4000" b="1" kern="10" dirty="0">
              <a:ln w="9525" cap="rnd">
                <a:solidFill>
                  <a:srgbClr val="00FF00"/>
                </a:solidFill>
                <a:prstDash val="sysDot"/>
                <a:round/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  <a:p>
            <a:pPr algn="ctr">
              <a:defRPr/>
            </a:pPr>
            <a:r>
              <a:rPr lang="en-US" sz="40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4000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53)</a:t>
            </a:r>
            <a:endParaRPr lang="en-US" sz="40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969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Line 12"/>
          <p:cNvSpPr>
            <a:spLocks noChangeShapeType="1"/>
          </p:cNvSpPr>
          <p:nvPr/>
        </p:nvSpPr>
        <p:spPr bwMode="auto">
          <a:xfrm>
            <a:off x="5761463" y="1427356"/>
            <a:ext cx="4326675" cy="3345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0" name="Text Box 14"/>
          <p:cNvSpPr txBox="1">
            <a:spLocks noChangeArrowheads="1"/>
          </p:cNvSpPr>
          <p:nvPr/>
        </p:nvSpPr>
        <p:spPr bwMode="auto">
          <a:xfrm>
            <a:off x="8685282" y="2325224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51" name="Picture 274" descr="thuoc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4"/>
          <a:stretch>
            <a:fillRect/>
          </a:stretch>
        </p:blipFill>
        <p:spPr bwMode="auto">
          <a:xfrm rot="19403068">
            <a:off x="6913177" y="2283762"/>
            <a:ext cx="4267200" cy="566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Line 12"/>
          <p:cNvSpPr>
            <a:spLocks noChangeShapeType="1"/>
          </p:cNvSpPr>
          <p:nvPr/>
        </p:nvSpPr>
        <p:spPr bwMode="auto">
          <a:xfrm flipV="1">
            <a:off x="7121912" y="2809567"/>
            <a:ext cx="1090208" cy="79227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1" name="Rectangle 30"/>
          <p:cNvSpPr/>
          <p:nvPr/>
        </p:nvSpPr>
        <p:spPr>
          <a:xfrm flipH="1">
            <a:off x="6569040" y="2997337"/>
            <a:ext cx="134244" cy="1417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33" name="TextBox 18"/>
          <p:cNvSpPr txBox="1">
            <a:spLocks noChangeArrowheads="1"/>
          </p:cNvSpPr>
          <p:nvPr/>
        </p:nvSpPr>
        <p:spPr bwMode="auto">
          <a:xfrm>
            <a:off x="1905000" y="304801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</p:txBody>
      </p:sp>
      <p:grpSp>
        <p:nvGrpSpPr>
          <p:cNvPr id="3" name="Group 2"/>
          <p:cNvGrpSpPr/>
          <p:nvPr/>
        </p:nvGrpSpPr>
        <p:grpSpPr>
          <a:xfrm rot="21286881">
            <a:off x="4430572" y="1547889"/>
            <a:ext cx="2966070" cy="2637327"/>
            <a:chOff x="2906572" y="1547888"/>
            <a:chExt cx="2966070" cy="2637327"/>
          </a:xfrm>
        </p:grpSpPr>
        <p:sp>
          <p:nvSpPr>
            <p:cNvPr id="2" name="Right Triangle 1"/>
            <p:cNvSpPr/>
            <p:nvPr/>
          </p:nvSpPr>
          <p:spPr>
            <a:xfrm rot="8997434">
              <a:off x="2906572" y="2127815"/>
              <a:ext cx="2966070" cy="2057400"/>
            </a:xfrm>
            <a:prstGeom prst="rt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3617670">
              <a:off x="5047950" y="1561661"/>
              <a:ext cx="168690" cy="14114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132" name="Line 12"/>
          <p:cNvSpPr>
            <a:spLocks noChangeShapeType="1"/>
          </p:cNvSpPr>
          <p:nvPr/>
        </p:nvSpPr>
        <p:spPr bwMode="auto">
          <a:xfrm flipV="1">
            <a:off x="6569040" y="1459184"/>
            <a:ext cx="0" cy="16785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5756964" y="1452189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300921" y="1126773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3778978" y="2986186"/>
            <a:ext cx="356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7712470" y="3015027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1762089" y="4225870"/>
            <a:ext cx="1219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7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2743200" y="4203569"/>
            <a:ext cx="72531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27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</a:p>
        </p:txBody>
      </p:sp>
      <p:sp>
        <p:nvSpPr>
          <p:cNvPr id="37" name="Line 12"/>
          <p:cNvSpPr>
            <a:spLocks noChangeShapeType="1"/>
          </p:cNvSpPr>
          <p:nvPr/>
        </p:nvSpPr>
        <p:spPr bwMode="auto">
          <a:xfrm flipV="1">
            <a:off x="7755948" y="2307989"/>
            <a:ext cx="1134536" cy="84086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2743200" y="4750948"/>
            <a:ext cx="725318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27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27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7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</a:p>
        </p:txBody>
      </p:sp>
      <p:sp>
        <p:nvSpPr>
          <p:cNvPr id="43" name="Rectangle 42"/>
          <p:cNvSpPr/>
          <p:nvPr/>
        </p:nvSpPr>
        <p:spPr>
          <a:xfrm flipH="1">
            <a:off x="6569040" y="2997337"/>
            <a:ext cx="134244" cy="1417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Line 12"/>
          <p:cNvSpPr>
            <a:spLocks noChangeShapeType="1"/>
          </p:cNvSpPr>
          <p:nvPr/>
        </p:nvSpPr>
        <p:spPr bwMode="auto">
          <a:xfrm flipV="1">
            <a:off x="5756964" y="1452189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8476890" y="1120569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6300921" y="1126773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7712470" y="3015027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2" name="Line 12"/>
          <p:cNvSpPr>
            <a:spLocks noChangeShapeType="1"/>
          </p:cNvSpPr>
          <p:nvPr/>
        </p:nvSpPr>
        <p:spPr bwMode="auto">
          <a:xfrm flipV="1">
            <a:off x="7129221" y="1288987"/>
            <a:ext cx="3124466" cy="231469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53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54" y="2512980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74" descr="thuoc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4"/>
          <a:stretch>
            <a:fillRect/>
          </a:stretch>
        </p:blipFill>
        <p:spPr bwMode="auto">
          <a:xfrm>
            <a:off x="5807239" y="1480460"/>
            <a:ext cx="4267200" cy="566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9789791" y="1081676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9" name="Picture 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59782">
            <a:off x="6212795" y="-397803"/>
            <a:ext cx="1387397" cy="225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6932">
            <a:off x="5895102" y="928909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21" y="2275131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569" y="2686534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99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0.4658 -0.0025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81" y="-13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0776 0.1446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224 -0.116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585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00455 0.2162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1224 -0.1168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585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0.34965 -0.3430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83" y="-1715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0" grpId="0"/>
      <p:bldP spid="39" grpId="0" animBg="1"/>
      <p:bldP spid="35" grpId="0"/>
      <p:bldP spid="36" grpId="0"/>
      <p:bldP spid="37" grpId="0" animBg="1"/>
      <p:bldP spid="41" grpId="0"/>
      <p:bldP spid="46" grpId="0"/>
      <p:bldP spid="52" grpId="0" animBg="1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28800" y="609600"/>
            <a:ext cx="8458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514350" indent="-514350" algn="just">
              <a:buAutoNum type="alphaLcParenR"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song song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AD,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E.</a:t>
            </a:r>
          </a:p>
          <a:p>
            <a:pPr marL="514350" indent="-514350" algn="just">
              <a:buAutoNum type="alphaLcParenR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ê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BEDA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650844" y="54864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4650844" y="40386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6098644" y="3429000"/>
            <a:ext cx="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4663370" y="3454052"/>
            <a:ext cx="14478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650844" y="5410200"/>
            <a:ext cx="762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022444" y="5410200"/>
            <a:ext cx="762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390494" y="5334000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390494" y="3748088"/>
            <a:ext cx="356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054194" y="321468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6044669" y="529113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852259" y="1089764"/>
            <a:ext cx="31242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22444" y="1948428"/>
            <a:ext cx="31242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828800" y="1524000"/>
            <a:ext cx="1905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825170" y="2362200"/>
            <a:ext cx="31242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181600" y="2819400"/>
            <a:ext cx="31242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619500" y="3214688"/>
            <a:ext cx="31242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31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4"/>
          <p:cNvSpPr>
            <a:spLocks noChangeShapeType="1"/>
          </p:cNvSpPr>
          <p:nvPr/>
        </p:nvSpPr>
        <p:spPr bwMode="auto">
          <a:xfrm>
            <a:off x="5105400" y="3657600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19" name="Line 5"/>
          <p:cNvSpPr>
            <a:spLocks noChangeShapeType="1"/>
          </p:cNvSpPr>
          <p:nvPr/>
        </p:nvSpPr>
        <p:spPr bwMode="auto">
          <a:xfrm flipV="1">
            <a:off x="5105400" y="2209800"/>
            <a:ext cx="0" cy="1447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0" name="Line 6"/>
          <p:cNvSpPr>
            <a:spLocks noChangeShapeType="1"/>
          </p:cNvSpPr>
          <p:nvPr/>
        </p:nvSpPr>
        <p:spPr bwMode="auto">
          <a:xfrm flipV="1">
            <a:off x="6553200" y="1600200"/>
            <a:ext cx="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1" name="Line 7"/>
          <p:cNvSpPr>
            <a:spLocks noChangeShapeType="1"/>
          </p:cNvSpPr>
          <p:nvPr/>
        </p:nvSpPr>
        <p:spPr bwMode="auto">
          <a:xfrm flipV="1">
            <a:off x="5105400" y="1600200"/>
            <a:ext cx="14478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5105400" y="3581400"/>
            <a:ext cx="762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9223" name="Rectangle 9"/>
          <p:cNvSpPr>
            <a:spLocks noChangeArrowheads="1"/>
          </p:cNvSpPr>
          <p:nvPr/>
        </p:nvSpPr>
        <p:spPr bwMode="auto">
          <a:xfrm>
            <a:off x="6477000" y="3581400"/>
            <a:ext cx="762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09800"/>
            <a:ext cx="182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306514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5105400" y="2220913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27" name="Text Box 13"/>
          <p:cNvSpPr txBox="1">
            <a:spLocks noChangeArrowheads="1"/>
          </p:cNvSpPr>
          <p:nvPr/>
        </p:nvSpPr>
        <p:spPr bwMode="auto">
          <a:xfrm>
            <a:off x="4845050" y="3505200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228" name="Text Box 14"/>
          <p:cNvSpPr txBox="1">
            <a:spLocks noChangeArrowheads="1"/>
          </p:cNvSpPr>
          <p:nvPr/>
        </p:nvSpPr>
        <p:spPr bwMode="auto">
          <a:xfrm>
            <a:off x="4845050" y="1919288"/>
            <a:ext cx="356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229" name="Text Box 15"/>
          <p:cNvSpPr txBox="1">
            <a:spLocks noChangeArrowheads="1"/>
          </p:cNvSpPr>
          <p:nvPr/>
        </p:nvSpPr>
        <p:spPr bwMode="auto">
          <a:xfrm>
            <a:off x="6508750" y="138588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230" name="Text Box 16"/>
          <p:cNvSpPr txBox="1">
            <a:spLocks noChangeArrowheads="1"/>
          </p:cNvSpPr>
          <p:nvPr/>
        </p:nvSpPr>
        <p:spPr bwMode="auto">
          <a:xfrm>
            <a:off x="6499225" y="3462338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6488113" y="1916113"/>
            <a:ext cx="356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2224088"/>
            <a:ext cx="98266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3" name="TextBox 18"/>
          <p:cNvSpPr txBox="1">
            <a:spLocks noChangeArrowheads="1"/>
          </p:cNvSpPr>
          <p:nvPr/>
        </p:nvSpPr>
        <p:spPr bwMode="auto">
          <a:xfrm>
            <a:off x="2440259" y="304800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</a:p>
        </p:txBody>
      </p:sp>
      <p:sp>
        <p:nvSpPr>
          <p:cNvPr id="23" name="Rectangle 22"/>
          <p:cNvSpPr/>
          <p:nvPr/>
        </p:nvSpPr>
        <p:spPr>
          <a:xfrm flipV="1">
            <a:off x="6400800" y="2224088"/>
            <a:ext cx="152400" cy="1381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8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0.16128 0.004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2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nimBg="1"/>
      <p:bldP spid="5137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3313"/>
          <p:cNvSpPr>
            <a:spLocks noChangeArrowheads="1" noChangeShapeType="1" noTextEdit="1"/>
          </p:cNvSpPr>
          <p:nvPr/>
        </p:nvSpPr>
        <p:spPr bwMode="auto">
          <a:xfrm rot="-249127">
            <a:off x="3958167" y="671513"/>
            <a:ext cx="681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1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14999">
                      <a:srgbClr val="66008F"/>
                    </a:gs>
                    <a:gs pos="32500">
                      <a:srgbClr val="BA0066"/>
                    </a:gs>
                    <a:gs pos="45000">
                      <a:srgbClr val="FF0000"/>
                    </a:gs>
                    <a:gs pos="50000">
                      <a:srgbClr val="FF8200"/>
                    </a:gs>
                    <a:gs pos="55000">
                      <a:srgbClr val="FF0000"/>
                    </a:gs>
                    <a:gs pos="67500">
                      <a:srgbClr val="BA0066"/>
                    </a:gs>
                    <a:gs pos="85001">
                      <a:srgbClr val="66008F"/>
                    </a:gs>
                    <a:gs pos="100000">
                      <a:srgbClr val="000082"/>
                    </a:gs>
                  </a:gsLst>
                  <a:lin ang="5340000" scaled="1"/>
                </a:gra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Vận dụng – Trải nghiệm</a:t>
            </a:r>
          </a:p>
        </p:txBody>
      </p:sp>
      <p:pic>
        <p:nvPicPr>
          <p:cNvPr id="11267" name="25_My_Heart_Will_Go_O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708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3315" descr="200604165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93800"/>
            <a:ext cx="28448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6" descr="GRANS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882" flipH="1">
            <a:off x="4428068" y="4184650"/>
            <a:ext cx="5399617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GRANS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882" flipH="1">
            <a:off x="7509934" y="2490788"/>
            <a:ext cx="3443817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08672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0.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12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"/>
                </p:tgtEl>
              </p:cMediaNode>
            </p:audio>
          </p:childTnLst>
        </p:cTn>
      </p:par>
    </p:tnLst>
    <p:bldLst>
      <p:bldP spid="133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3"/>
          <p:cNvSpPr>
            <a:spLocks noChangeArrowheads="1" noChangeShapeType="1" noTextEdit="1"/>
          </p:cNvSpPr>
          <p:nvPr/>
        </p:nvSpPr>
        <p:spPr bwMode="auto">
          <a:xfrm>
            <a:off x="1117600" y="609600"/>
            <a:ext cx="9956800" cy="30305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CHÀO CÁC EM!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25600" y="3810000"/>
            <a:ext cx="2946400" cy="1981200"/>
            <a:chOff x="3115" y="0"/>
            <a:chExt cx="2170" cy="2486"/>
          </a:xfrm>
        </p:grpSpPr>
        <p:grpSp>
          <p:nvGrpSpPr>
            <p:cNvPr id="24730" name="Group 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4862" name="Oval 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altLang="en-US"/>
              </a:p>
            </p:txBody>
          </p:sp>
          <p:sp>
            <p:nvSpPr>
              <p:cNvPr id="24863" name="Oval 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altLang="en-US"/>
              </a:p>
            </p:txBody>
          </p:sp>
        </p:grpSp>
        <p:grpSp>
          <p:nvGrpSpPr>
            <p:cNvPr id="24731" name="Group 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4860" name="Oval 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altLang="en-US"/>
              </a:p>
            </p:txBody>
          </p:sp>
          <p:sp>
            <p:nvSpPr>
              <p:cNvPr id="24861" name="Oval 1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altLang="en-US"/>
              </a:p>
            </p:txBody>
          </p:sp>
        </p:grpSp>
        <p:grpSp>
          <p:nvGrpSpPr>
            <p:cNvPr id="24732" name="Group 1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4858" name="Oval 1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altLang="en-US"/>
              </a:p>
            </p:txBody>
          </p:sp>
          <p:sp>
            <p:nvSpPr>
              <p:cNvPr id="24859" name="Oval 1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altLang="en-US"/>
              </a:p>
            </p:txBody>
          </p:sp>
        </p:grpSp>
        <p:grpSp>
          <p:nvGrpSpPr>
            <p:cNvPr id="24733" name="Group 1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4734" name="Group 1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4856" name="Oval 1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vi-VN" altLang="en-US"/>
                </a:p>
              </p:txBody>
            </p:sp>
            <p:sp>
              <p:nvSpPr>
                <p:cNvPr id="24857" name="Oval 1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vi-VN" altLang="en-US"/>
                </a:p>
              </p:txBody>
            </p:sp>
          </p:grpSp>
          <p:grpSp>
            <p:nvGrpSpPr>
              <p:cNvPr id="24735" name="Group 1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4758" name="Group 1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4854" name="Freeform 2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55" name="Freeform 2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59" name="Group 2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4852" name="Freeform 2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53" name="Freeform 2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60" name="Group 2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4850" name="Freeform 2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51" name="Freeform 2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61" name="Group 2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4848" name="Freeform 2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49" name="Freeform 3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62" name="Group 3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4846" name="Freeform 3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47" name="Freeform 3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63" name="Group 3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4844" name="Freeform 3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45" name="Freeform 3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64" name="Group 3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4842" name="Freeform 3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43" name="Freeform 3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65" name="Group 4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4840" name="Freeform 4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41" name="Freeform 4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66" name="Group 4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4838" name="Freeform 4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39" name="Freeform 4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67" name="Group 4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4836" name="Freeform 4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37" name="Freeform 4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68" name="Group 4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4834" name="Freeform 5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35" name="Freeform 5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69" name="Group 5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4832" name="Freeform 5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33" name="Freeform 5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70" name="Group 5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4830" name="Freeform 5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31" name="Freeform 5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71" name="Group 5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4828" name="Freeform 5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29" name="Freeform 6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72" name="Group 6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4826" name="Freeform 6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27" name="Freeform 6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73" name="Group 6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4824" name="Freeform 6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25" name="Freeform 6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74" name="Group 6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4822" name="Freeform 6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23" name="Freeform 6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75" name="Group 7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4820" name="Freeform 7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21" name="Freeform 7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76" name="Group 7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4818" name="Freeform 7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19" name="Freeform 7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77" name="Group 7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4816" name="Freeform 7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17" name="Freeform 7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78" name="Group 7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4814" name="Freeform 8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15" name="Freeform 8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779" name="Freeform 8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780" name="Freeform 8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4781" name="Group 8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4812" name="Freeform 8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13" name="Freeform 8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82" name="Group 8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4810" name="Freeform 8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11" name="Freeform 8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2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83" name="Group 9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4808" name="Freeform 9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09" name="Freeform 9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84" name="Group 9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4806" name="Freeform 9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07" name="Freeform 9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85" name="Group 9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4804" name="Freeform 9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4 w 2736"/>
                      <a:gd name="T3" fmla="*/ 1 h 504"/>
                      <a:gd name="T4" fmla="*/ 8 w 2736"/>
                      <a:gd name="T5" fmla="*/ 1 h 504"/>
                      <a:gd name="T6" fmla="*/ 12 w 2736"/>
                      <a:gd name="T7" fmla="*/ 1 h 504"/>
                      <a:gd name="T8" fmla="*/ 12 w 2736"/>
                      <a:gd name="T9" fmla="*/ 1 h 504"/>
                      <a:gd name="T10" fmla="*/ 8 w 2736"/>
                      <a:gd name="T11" fmla="*/ 1 h 504"/>
                      <a:gd name="T12" fmla="*/ 3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05" name="Freeform 9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6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1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86" name="Group 9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4802" name="Freeform 10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8 w 2736"/>
                      <a:gd name="T3" fmla="*/ 1 h 504"/>
                      <a:gd name="T4" fmla="*/ 16 w 2736"/>
                      <a:gd name="T5" fmla="*/ 1 h 504"/>
                      <a:gd name="T6" fmla="*/ 25 w 2736"/>
                      <a:gd name="T7" fmla="*/ 1 h 504"/>
                      <a:gd name="T8" fmla="*/ 25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03" name="Freeform 10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2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87" name="Group 10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4800" name="Freeform 10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01" name="Freeform 10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88" name="Group 10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4798" name="Freeform 10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5 w 2736"/>
                      <a:gd name="T3" fmla="*/ 1 h 504"/>
                      <a:gd name="T4" fmla="*/ 11 w 2736"/>
                      <a:gd name="T5" fmla="*/ 1 h 504"/>
                      <a:gd name="T6" fmla="*/ 17 w 2736"/>
                      <a:gd name="T7" fmla="*/ 1 h 504"/>
                      <a:gd name="T8" fmla="*/ 17 w 2736"/>
                      <a:gd name="T9" fmla="*/ 1 h 504"/>
                      <a:gd name="T10" fmla="*/ 11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99" name="Freeform 10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2 w 1769"/>
                      <a:gd name="T7" fmla="*/ 2 h 791"/>
                      <a:gd name="T8" fmla="*/ 2 w 1769"/>
                      <a:gd name="T9" fmla="*/ 3 h 791"/>
                      <a:gd name="T10" fmla="*/ 2 w 1769"/>
                      <a:gd name="T11" fmla="*/ 4 h 791"/>
                      <a:gd name="T12" fmla="*/ 2 w 1769"/>
                      <a:gd name="T13" fmla="*/ 3 h 791"/>
                      <a:gd name="T14" fmla="*/ 2 w 1769"/>
                      <a:gd name="T15" fmla="*/ 2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89" name="Group 10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4796" name="Freeform 10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9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97" name="Freeform 11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90" name="Group 11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4794" name="Freeform 11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95" name="Freeform 11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791" name="Group 11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4792" name="Freeform 11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93" name="Freeform 11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4736" name="Freeform 11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37" name="Arc 11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38" name="Arc 11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39" name="Arc 12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40" name="Arc 12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41" name="Arc 12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42" name="Arc 12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43" name="Arc 12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44" name="Arc 12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45" name="Freeform 12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46" name="Freeform 12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47" name="Arc 12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48" name="Arc 12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49" name="Arc 13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50" name="Freeform 13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51" name="Freeform 13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52" name="Freeform 13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53" name="Freeform 13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54" name="Freeform 13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7 w 776"/>
                  <a:gd name="T3" fmla="*/ 0 h 2368"/>
                  <a:gd name="T4" fmla="*/ 7 w 776"/>
                  <a:gd name="T5" fmla="*/ 0 h 2368"/>
                  <a:gd name="T6" fmla="*/ 24 w 776"/>
                  <a:gd name="T7" fmla="*/ 0 h 2368"/>
                  <a:gd name="T8" fmla="*/ 14 w 776"/>
                  <a:gd name="T9" fmla="*/ 0 h 2368"/>
                  <a:gd name="T10" fmla="*/ 27 w 776"/>
                  <a:gd name="T11" fmla="*/ 0 h 2368"/>
                  <a:gd name="T12" fmla="*/ 21 w 776"/>
                  <a:gd name="T13" fmla="*/ 0 h 2368"/>
                  <a:gd name="T14" fmla="*/ 34 w 776"/>
                  <a:gd name="T15" fmla="*/ 0 h 2368"/>
                  <a:gd name="T16" fmla="*/ 27 w 776"/>
                  <a:gd name="T17" fmla="*/ 0 h 2368"/>
                  <a:gd name="T18" fmla="*/ 37 w 776"/>
                  <a:gd name="T19" fmla="*/ 0 h 2368"/>
                  <a:gd name="T20" fmla="*/ 34 w 776"/>
                  <a:gd name="T21" fmla="*/ 0 h 2368"/>
                  <a:gd name="T22" fmla="*/ 41 w 776"/>
                  <a:gd name="T23" fmla="*/ 0 h 2368"/>
                  <a:gd name="T24" fmla="*/ 41 w 776"/>
                  <a:gd name="T25" fmla="*/ 0 h 2368"/>
                  <a:gd name="T26" fmla="*/ 47 w 776"/>
                  <a:gd name="T27" fmla="*/ 0 h 2368"/>
                  <a:gd name="T28" fmla="*/ 44 w 776"/>
                  <a:gd name="T29" fmla="*/ 0 h 2368"/>
                  <a:gd name="T30" fmla="*/ 51 w 776"/>
                  <a:gd name="T31" fmla="*/ 0 h 2368"/>
                  <a:gd name="T32" fmla="*/ 47 w 776"/>
                  <a:gd name="T33" fmla="*/ 0 h 2368"/>
                  <a:gd name="T34" fmla="*/ 51 w 776"/>
                  <a:gd name="T35" fmla="*/ 0 h 2368"/>
                  <a:gd name="T36" fmla="*/ 47 w 776"/>
                  <a:gd name="T37" fmla="*/ 0 h 2368"/>
                  <a:gd name="T38" fmla="*/ 54 w 776"/>
                  <a:gd name="T39" fmla="*/ 0 h 2368"/>
                  <a:gd name="T40" fmla="*/ 51 w 776"/>
                  <a:gd name="T41" fmla="*/ 0 h 2368"/>
                  <a:gd name="T42" fmla="*/ 54 w 776"/>
                  <a:gd name="T43" fmla="*/ 0 h 2368"/>
                  <a:gd name="T44" fmla="*/ 51 w 776"/>
                  <a:gd name="T45" fmla="*/ 0 h 2368"/>
                  <a:gd name="T46" fmla="*/ 5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55" name="Freeform 13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56" name="Freeform 13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757" name="Freeform 13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74891" name="Object 139"/>
          <p:cNvGraphicFramePr>
            <a:graphicFrameLocks noChangeAspect="1"/>
          </p:cNvGraphicFramePr>
          <p:nvPr/>
        </p:nvGraphicFramePr>
        <p:xfrm>
          <a:off x="9093200" y="3581400"/>
          <a:ext cx="30988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lip" r:id="rId4" imgW="1999793" imgH="1831543" progId="MS_ClipArt_Gallery.2">
                  <p:embed/>
                </p:oleObj>
              </mc:Choice>
              <mc:Fallback>
                <p:oleObj name="Clip" r:id="rId4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93200" y="3581400"/>
                        <a:ext cx="309880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33"/>
          <p:cNvSpPr>
            <a:spLocks noChangeArrowheads="1"/>
          </p:cNvSpPr>
          <p:nvPr/>
        </p:nvSpPr>
        <p:spPr bwMode="auto">
          <a:xfrm>
            <a:off x="1219200" y="2819400"/>
            <a:ext cx="1329267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1" name="AutoShape 33"/>
          <p:cNvSpPr>
            <a:spLocks noChangeArrowheads="1"/>
          </p:cNvSpPr>
          <p:nvPr/>
        </p:nvSpPr>
        <p:spPr bwMode="auto">
          <a:xfrm>
            <a:off x="1320800" y="5105400"/>
            <a:ext cx="1329267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6" name="AutoShape 33"/>
          <p:cNvSpPr>
            <a:spLocks noChangeArrowheads="1"/>
          </p:cNvSpPr>
          <p:nvPr/>
        </p:nvSpPr>
        <p:spPr bwMode="auto">
          <a:xfrm>
            <a:off x="5994400" y="5410200"/>
            <a:ext cx="1329267" cy="795338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7" name="AutoShape 28"/>
          <p:cNvSpPr>
            <a:spLocks noChangeArrowheads="1"/>
          </p:cNvSpPr>
          <p:nvPr/>
        </p:nvSpPr>
        <p:spPr bwMode="auto">
          <a:xfrm>
            <a:off x="6908800" y="1524000"/>
            <a:ext cx="812800" cy="5127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30" name="AutoShape 32"/>
          <p:cNvSpPr>
            <a:spLocks noChangeArrowheads="1"/>
          </p:cNvSpPr>
          <p:nvPr/>
        </p:nvSpPr>
        <p:spPr bwMode="auto">
          <a:xfrm rot="-4268438">
            <a:off x="446352" y="1103049"/>
            <a:ext cx="715963" cy="795867"/>
          </a:xfrm>
          <a:prstGeom prst="irregularSeal1">
            <a:avLst/>
          </a:prstGeom>
          <a:gradFill rotWithShape="1">
            <a:gsLst>
              <a:gs pos="0">
                <a:srgbClr val="FF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31" name="AutoShape 24"/>
          <p:cNvSpPr>
            <a:spLocks noChangeArrowheads="1"/>
          </p:cNvSpPr>
          <p:nvPr/>
        </p:nvSpPr>
        <p:spPr bwMode="auto">
          <a:xfrm rot="-1673001">
            <a:off x="3657601" y="5410200"/>
            <a:ext cx="903817" cy="8001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pic>
        <p:nvPicPr>
          <p:cNvPr id="24587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318" y="1355725"/>
            <a:ext cx="298449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5317" y="1062039"/>
            <a:ext cx="3048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3661" y="-3870060"/>
            <a:ext cx="271463" cy="801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7" descr="CRNRC4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411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8" descr="CRNRC4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634" y="0"/>
            <a:ext cx="18753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0" descr="CRNRC4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70575"/>
            <a:ext cx="2156884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9" descr="CRNRC40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17" y="5764214"/>
            <a:ext cx="2055283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05261" y="2618052"/>
            <a:ext cx="271462" cy="801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8" name="Group 154"/>
          <p:cNvGrpSpPr>
            <a:grpSpLocks/>
          </p:cNvGrpSpPr>
          <p:nvPr/>
        </p:nvGrpSpPr>
        <p:grpSpPr bwMode="auto">
          <a:xfrm>
            <a:off x="6705600" y="3200400"/>
            <a:ext cx="2946400" cy="1981200"/>
            <a:chOff x="3115" y="0"/>
            <a:chExt cx="2170" cy="2486"/>
          </a:xfrm>
        </p:grpSpPr>
        <p:grpSp>
          <p:nvGrpSpPr>
            <p:cNvPr id="24596" name="Group 15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4728" name="Oval 15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altLang="en-US"/>
              </a:p>
            </p:txBody>
          </p:sp>
          <p:sp>
            <p:nvSpPr>
              <p:cNvPr id="24729" name="Oval 15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altLang="en-US"/>
              </a:p>
            </p:txBody>
          </p:sp>
        </p:grpSp>
        <p:grpSp>
          <p:nvGrpSpPr>
            <p:cNvPr id="24597" name="Group 15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4726" name="Oval 15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altLang="en-US"/>
              </a:p>
            </p:txBody>
          </p:sp>
          <p:sp>
            <p:nvSpPr>
              <p:cNvPr id="24727" name="Oval 160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altLang="en-US"/>
              </a:p>
            </p:txBody>
          </p:sp>
        </p:grpSp>
        <p:grpSp>
          <p:nvGrpSpPr>
            <p:cNvPr id="24598" name="Group 16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4724" name="Oval 16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altLang="en-US"/>
              </a:p>
            </p:txBody>
          </p:sp>
          <p:sp>
            <p:nvSpPr>
              <p:cNvPr id="24725" name="Oval 163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altLang="en-US"/>
              </a:p>
            </p:txBody>
          </p:sp>
        </p:grpSp>
        <p:grpSp>
          <p:nvGrpSpPr>
            <p:cNvPr id="24599" name="Group 16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4600" name="Group 16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4722" name="Oval 166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vi-VN" altLang="en-US"/>
                </a:p>
              </p:txBody>
            </p:sp>
            <p:sp>
              <p:nvSpPr>
                <p:cNvPr id="24723" name="Oval 167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1" hangingPunct="1"/>
                  <a:endParaRPr lang="vi-VN" altLang="en-US"/>
                </a:p>
              </p:txBody>
            </p:sp>
          </p:grpSp>
          <p:grpSp>
            <p:nvGrpSpPr>
              <p:cNvPr id="24601" name="Group 16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4624" name="Group 16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4720" name="Freeform 17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21" name="Freeform 17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25" name="Group 17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4718" name="Freeform 17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19" name="Freeform 17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26" name="Group 17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4716" name="Freeform 17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17" name="Freeform 17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27" name="Group 17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4714" name="Freeform 17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15" name="Freeform 18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28" name="Group 18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4712" name="Freeform 18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13" name="Freeform 18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29" name="Group 18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4710" name="Freeform 18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11" name="Freeform 18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30" name="Group 18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4708" name="Freeform 18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09" name="Freeform 18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31" name="Group 19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4706" name="Freeform 19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07" name="Freeform 19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32" name="Group 19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4704" name="Freeform 19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05" name="Freeform 19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33" name="Group 19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4702" name="Freeform 19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03" name="Freeform 19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34" name="Group 19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4700" name="Freeform 20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701" name="Freeform 20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35" name="Group 20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4698" name="Freeform 20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99" name="Freeform 20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36" name="Group 20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4696" name="Freeform 20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97" name="Freeform 20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37" name="Group 20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4694" name="Freeform 20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95" name="Freeform 21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38" name="Group 21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4692" name="Freeform 21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93" name="Freeform 21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39" name="Group 21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4690" name="Freeform 21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91" name="Freeform 21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40" name="Group 2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4688" name="Freeform 21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89" name="Freeform 21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41" name="Group 22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4686" name="Freeform 22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87" name="Freeform 22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42" name="Group 22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4684" name="Freeform 22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85" name="Freeform 22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43" name="Group 22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4682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83" name="Freeform 22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44" name="Group 22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4680" name="Freeform 23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81" name="Freeform 23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4645" name="Freeform 23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46" name="Freeform 23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4647" name="Group 23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4678" name="Freeform 23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79" name="Freeform 23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48" name="Group 23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4676" name="Freeform 23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77" name="Freeform 23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2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49" name="Group 24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4674" name="Freeform 24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75" name="Freeform 24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50" name="Group 24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4672" name="Freeform 24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73" name="Freeform 24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51" name="Group 24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4670" name="Freeform 2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4 w 2736"/>
                      <a:gd name="T3" fmla="*/ 1 h 504"/>
                      <a:gd name="T4" fmla="*/ 8 w 2736"/>
                      <a:gd name="T5" fmla="*/ 1 h 504"/>
                      <a:gd name="T6" fmla="*/ 12 w 2736"/>
                      <a:gd name="T7" fmla="*/ 1 h 504"/>
                      <a:gd name="T8" fmla="*/ 12 w 2736"/>
                      <a:gd name="T9" fmla="*/ 1 h 504"/>
                      <a:gd name="T10" fmla="*/ 8 w 2736"/>
                      <a:gd name="T11" fmla="*/ 1 h 504"/>
                      <a:gd name="T12" fmla="*/ 3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71" name="Freeform 2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6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1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52" name="Group 24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4668" name="Freeform 25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8 w 2736"/>
                      <a:gd name="T3" fmla="*/ 1 h 504"/>
                      <a:gd name="T4" fmla="*/ 16 w 2736"/>
                      <a:gd name="T5" fmla="*/ 1 h 504"/>
                      <a:gd name="T6" fmla="*/ 25 w 2736"/>
                      <a:gd name="T7" fmla="*/ 1 h 504"/>
                      <a:gd name="T8" fmla="*/ 25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69" name="Freeform 25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2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53" name="Group 25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4666" name="Freeform 25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67" name="Freeform 25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54" name="Group 25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4664" name="Freeform 25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5 w 2736"/>
                      <a:gd name="T3" fmla="*/ 1 h 504"/>
                      <a:gd name="T4" fmla="*/ 11 w 2736"/>
                      <a:gd name="T5" fmla="*/ 1 h 504"/>
                      <a:gd name="T6" fmla="*/ 17 w 2736"/>
                      <a:gd name="T7" fmla="*/ 1 h 504"/>
                      <a:gd name="T8" fmla="*/ 17 w 2736"/>
                      <a:gd name="T9" fmla="*/ 1 h 504"/>
                      <a:gd name="T10" fmla="*/ 11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65" name="Freeform 25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2 w 1769"/>
                      <a:gd name="T7" fmla="*/ 2 h 791"/>
                      <a:gd name="T8" fmla="*/ 2 w 1769"/>
                      <a:gd name="T9" fmla="*/ 3 h 791"/>
                      <a:gd name="T10" fmla="*/ 2 w 1769"/>
                      <a:gd name="T11" fmla="*/ 4 h 791"/>
                      <a:gd name="T12" fmla="*/ 2 w 1769"/>
                      <a:gd name="T13" fmla="*/ 3 h 791"/>
                      <a:gd name="T14" fmla="*/ 2 w 1769"/>
                      <a:gd name="T15" fmla="*/ 2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55" name="Group 25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4662" name="Freeform 25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9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63" name="Freeform 26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56" name="Group 26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4660" name="Freeform 26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61" name="Freeform 26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657" name="Group 26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4658" name="Freeform 2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59" name="Freeform 2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4602" name="Freeform 26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3" name="Arc 26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4" name="Arc 26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5" name="Arc 27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6" name="Arc 27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7" name="Arc 27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8" name="Arc 27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09" name="Arc 27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0" name="Arc 27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1" name="Freeform 27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2" name="Freeform 27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3" name="Arc 27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4" name="Arc 27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5" name="Arc 28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6" name="Freeform 28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7" name="Freeform 28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8" name="Freeform 28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19" name="Freeform 28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0" name="Freeform 28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7 w 776"/>
                  <a:gd name="T3" fmla="*/ 0 h 2368"/>
                  <a:gd name="T4" fmla="*/ 7 w 776"/>
                  <a:gd name="T5" fmla="*/ 0 h 2368"/>
                  <a:gd name="T6" fmla="*/ 24 w 776"/>
                  <a:gd name="T7" fmla="*/ 0 h 2368"/>
                  <a:gd name="T8" fmla="*/ 14 w 776"/>
                  <a:gd name="T9" fmla="*/ 0 h 2368"/>
                  <a:gd name="T10" fmla="*/ 27 w 776"/>
                  <a:gd name="T11" fmla="*/ 0 h 2368"/>
                  <a:gd name="T12" fmla="*/ 21 w 776"/>
                  <a:gd name="T13" fmla="*/ 0 h 2368"/>
                  <a:gd name="T14" fmla="*/ 34 w 776"/>
                  <a:gd name="T15" fmla="*/ 0 h 2368"/>
                  <a:gd name="T16" fmla="*/ 27 w 776"/>
                  <a:gd name="T17" fmla="*/ 0 h 2368"/>
                  <a:gd name="T18" fmla="*/ 37 w 776"/>
                  <a:gd name="T19" fmla="*/ 0 h 2368"/>
                  <a:gd name="T20" fmla="*/ 34 w 776"/>
                  <a:gd name="T21" fmla="*/ 0 h 2368"/>
                  <a:gd name="T22" fmla="*/ 41 w 776"/>
                  <a:gd name="T23" fmla="*/ 0 h 2368"/>
                  <a:gd name="T24" fmla="*/ 41 w 776"/>
                  <a:gd name="T25" fmla="*/ 0 h 2368"/>
                  <a:gd name="T26" fmla="*/ 47 w 776"/>
                  <a:gd name="T27" fmla="*/ 0 h 2368"/>
                  <a:gd name="T28" fmla="*/ 44 w 776"/>
                  <a:gd name="T29" fmla="*/ 0 h 2368"/>
                  <a:gd name="T30" fmla="*/ 51 w 776"/>
                  <a:gd name="T31" fmla="*/ 0 h 2368"/>
                  <a:gd name="T32" fmla="*/ 47 w 776"/>
                  <a:gd name="T33" fmla="*/ 0 h 2368"/>
                  <a:gd name="T34" fmla="*/ 51 w 776"/>
                  <a:gd name="T35" fmla="*/ 0 h 2368"/>
                  <a:gd name="T36" fmla="*/ 47 w 776"/>
                  <a:gd name="T37" fmla="*/ 0 h 2368"/>
                  <a:gd name="T38" fmla="*/ 54 w 776"/>
                  <a:gd name="T39" fmla="*/ 0 h 2368"/>
                  <a:gd name="T40" fmla="*/ 51 w 776"/>
                  <a:gd name="T41" fmla="*/ 0 h 2368"/>
                  <a:gd name="T42" fmla="*/ 54 w 776"/>
                  <a:gd name="T43" fmla="*/ 0 h 2368"/>
                  <a:gd name="T44" fmla="*/ 51 w 776"/>
                  <a:gd name="T45" fmla="*/ 0 h 2368"/>
                  <a:gd name="T46" fmla="*/ 5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1" name="Freeform 28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2" name="Freeform 28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23" name="Freeform 28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9127381"/>
      </p:ext>
    </p:extLst>
  </p:cSld>
  <p:clrMapOvr>
    <a:masterClrMapping/>
  </p:clrMapOvr>
  <p:transition>
    <p:zoom dir="in"/>
    <p:sndAc>
      <p:stSnd>
        <p:snd r:embed="rId3" name="Nhung bong hoa, nhung loi c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8"/>
          <p:cNvSpPr>
            <a:spLocks noChangeShapeType="1"/>
          </p:cNvSpPr>
          <p:nvPr/>
        </p:nvSpPr>
        <p:spPr bwMode="auto">
          <a:xfrm>
            <a:off x="3475038" y="384659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spcAft>
                <a:spcPts val="600"/>
              </a:spcAft>
            </a:pPr>
            <a:endParaRPr lang="vi-VN"/>
          </a:p>
        </p:txBody>
      </p:sp>
      <p:sp>
        <p:nvSpPr>
          <p:cNvPr id="3075" name="Line 9"/>
          <p:cNvSpPr>
            <a:spLocks noChangeShapeType="1"/>
          </p:cNvSpPr>
          <p:nvPr/>
        </p:nvSpPr>
        <p:spPr bwMode="auto">
          <a:xfrm>
            <a:off x="3398838" y="369419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spcAft>
                <a:spcPts val="600"/>
              </a:spcAft>
            </a:pPr>
            <a:endParaRPr lang="vi-VN"/>
          </a:p>
        </p:txBody>
      </p:sp>
      <p:sp>
        <p:nvSpPr>
          <p:cNvPr id="3076" name="Line 10"/>
          <p:cNvSpPr>
            <a:spLocks noChangeShapeType="1"/>
          </p:cNvSpPr>
          <p:nvPr/>
        </p:nvSpPr>
        <p:spPr bwMode="auto">
          <a:xfrm>
            <a:off x="3398838" y="407519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spcAft>
                <a:spcPts val="600"/>
              </a:spcAft>
            </a:pPr>
            <a:endParaRPr lang="vi-VN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4600575" y="5658303"/>
            <a:ext cx="29718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448175" y="5658303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312025" y="5596391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65225" y="2057400"/>
            <a:ext cx="10036175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1)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 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2)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MN. </a:t>
            </a:r>
          </a:p>
        </p:txBody>
      </p:sp>
      <p:sp>
        <p:nvSpPr>
          <p:cNvPr id="12" name="Oval 11"/>
          <p:cNvSpPr/>
          <p:nvPr/>
        </p:nvSpPr>
        <p:spPr>
          <a:xfrm>
            <a:off x="6048375" y="4286703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743575" y="3829503"/>
            <a:ext cx="356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V="1">
            <a:off x="6096000" y="3677103"/>
            <a:ext cx="0" cy="297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>
            <a:off x="4219575" y="4286703"/>
            <a:ext cx="3429000" cy="46038"/>
          </a:xfrm>
          <a:prstGeom prst="line">
            <a:avLst/>
          </a:prstGeom>
          <a:noFill/>
          <a:ln w="28575">
            <a:solidFill>
              <a:srgbClr val="230B8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6080125" y="3615191"/>
            <a:ext cx="4267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6080125" y="6205992"/>
            <a:ext cx="35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4219575" y="3919991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7299325" y="3981904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91239" y="5505903"/>
            <a:ext cx="123825" cy="1524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091238" y="4315279"/>
            <a:ext cx="138112" cy="12382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" name="Picture 2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98782" y="3879509"/>
            <a:ext cx="22098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69461"/>
            <a:ext cx="22098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2488406" y="74474"/>
            <a:ext cx="711993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  <a:defRPr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 </a:t>
            </a:r>
            <a:r>
              <a:rPr lang="en-US" altLang="en-US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vi-VN" alt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alt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altLang="en-US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</a:t>
            </a:r>
            <a:r>
              <a:rPr lang="en-US" altLang="en-US" sz="3600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altLang="en-US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None/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600" b="1" dirty="0" err="1" smtClean="0">
                <a:solidFill>
                  <a:srgbClr val="1B06BA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1B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B06BA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1B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B06BA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1B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B06BA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b="1" dirty="0">
                <a:solidFill>
                  <a:srgbClr val="1B06BA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600" b="1" dirty="0" err="1">
                <a:solidFill>
                  <a:srgbClr val="1B06BA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endParaRPr lang="en-US" sz="3600" b="1" dirty="0">
              <a:solidFill>
                <a:srgbClr val="1B06B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11862 0.001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00209 -0.1379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 animBg="1"/>
      <p:bldP spid="13" grpId="0"/>
      <p:bldP spid="23" grpId="0" animBg="1"/>
      <p:bldP spid="24" grpId="0" animBg="1"/>
      <p:bldP spid="25" grpId="0"/>
      <p:bldP spid="26" grpId="0"/>
      <p:bldP spid="27" grpId="0"/>
      <p:bldP spid="28" grpId="0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4"/>
          <p:cNvSpPr>
            <a:spLocks noChangeShapeType="1"/>
          </p:cNvSpPr>
          <p:nvPr/>
        </p:nvSpPr>
        <p:spPr bwMode="auto">
          <a:xfrm>
            <a:off x="2567402" y="3918198"/>
            <a:ext cx="29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2415002" y="3918199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5278852" y="3918199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5125" name="Line 8"/>
          <p:cNvSpPr>
            <a:spLocks noChangeShapeType="1"/>
          </p:cNvSpPr>
          <p:nvPr/>
        </p:nvSpPr>
        <p:spPr bwMode="auto">
          <a:xfrm>
            <a:off x="3481802" y="262279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6" name="Line 9"/>
          <p:cNvSpPr>
            <a:spLocks noChangeShapeType="1"/>
          </p:cNvSpPr>
          <p:nvPr/>
        </p:nvSpPr>
        <p:spPr bwMode="auto">
          <a:xfrm>
            <a:off x="3405602" y="247039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7" name="Line 10"/>
          <p:cNvSpPr>
            <a:spLocks noChangeShapeType="1"/>
          </p:cNvSpPr>
          <p:nvPr/>
        </p:nvSpPr>
        <p:spPr bwMode="auto">
          <a:xfrm>
            <a:off x="3405602" y="285139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8" name="Oval 11"/>
          <p:cNvSpPr>
            <a:spLocks noChangeArrowheads="1"/>
          </p:cNvSpPr>
          <p:nvPr/>
        </p:nvSpPr>
        <p:spPr bwMode="auto">
          <a:xfrm>
            <a:off x="3546890" y="2546598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3297652" y="2241799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E</a:t>
            </a: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453" y="1479799"/>
            <a:ext cx="1262063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0784">
            <a:off x="2869027" y="2930773"/>
            <a:ext cx="990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Line 15"/>
          <p:cNvSpPr>
            <a:spLocks noChangeShapeType="1"/>
          </p:cNvSpPr>
          <p:nvPr/>
        </p:nvSpPr>
        <p:spPr bwMode="auto">
          <a:xfrm flipV="1">
            <a:off x="3591340" y="1860798"/>
            <a:ext cx="0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66" y="2470398"/>
            <a:ext cx="11001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Line 19"/>
          <p:cNvSpPr>
            <a:spLocks noChangeShapeType="1"/>
          </p:cNvSpPr>
          <p:nvPr/>
        </p:nvSpPr>
        <p:spPr bwMode="auto">
          <a:xfrm flipV="1">
            <a:off x="3589752" y="1860798"/>
            <a:ext cx="0" cy="297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3558002" y="4527799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3558002" y="1860799"/>
            <a:ext cx="37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</a:t>
            </a:r>
          </a:p>
        </p:txBody>
      </p:sp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452" y="2589462"/>
            <a:ext cx="2133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476" y="1765220"/>
            <a:ext cx="106680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Line 24"/>
          <p:cNvSpPr>
            <a:spLocks noChangeShapeType="1"/>
          </p:cNvSpPr>
          <p:nvPr/>
        </p:nvSpPr>
        <p:spPr bwMode="auto">
          <a:xfrm>
            <a:off x="3600865" y="2589461"/>
            <a:ext cx="1905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802" y="2591048"/>
            <a:ext cx="22098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028" y="1779043"/>
            <a:ext cx="106680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Line 27"/>
          <p:cNvSpPr>
            <a:spLocks noChangeShapeType="1"/>
          </p:cNvSpPr>
          <p:nvPr/>
        </p:nvSpPr>
        <p:spPr bwMode="auto">
          <a:xfrm>
            <a:off x="2567402" y="2589461"/>
            <a:ext cx="1905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5158202" y="2256086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D</a:t>
            </a:r>
          </a:p>
        </p:txBody>
      </p:sp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2446752" y="2256086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</a:t>
            </a:r>
          </a:p>
        </p:txBody>
      </p:sp>
      <p:pic>
        <p:nvPicPr>
          <p:cNvPr id="2078" name="Picture 30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541" y="3726112"/>
            <a:ext cx="993775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6" name="TextBox 30"/>
          <p:cNvSpPr txBox="1">
            <a:spLocks noChangeArrowheads="1"/>
          </p:cNvSpPr>
          <p:nvPr/>
        </p:nvSpPr>
        <p:spPr bwMode="auto">
          <a:xfrm>
            <a:off x="1447801" y="492562"/>
            <a:ext cx="106140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en-US" sz="2800" b="1" dirty="0">
                <a:solidFill>
                  <a:srgbClr val="1B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b="1" dirty="0">
                <a:solidFill>
                  <a:srgbClr val="1B06BA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AB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172200" y="1219200"/>
            <a:ext cx="597535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MN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AB.</a:t>
            </a:r>
          </a:p>
          <a:p>
            <a:pPr eaLnBrk="1" hangingPunct="1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MN,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0201" y="5816025"/>
            <a:ext cx="10591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CD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song </a:t>
            </a:r>
            <a:r>
              <a:rPr lang="en-US" sz="3200" b="1" i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AB.</a:t>
            </a:r>
          </a:p>
        </p:txBody>
      </p:sp>
    </p:spTree>
    <p:extLst>
      <p:ext uri="{BB962C8B-B14F-4D97-AF65-F5344CB8AC3E}">
        <p14:creationId xmlns:p14="http://schemas.microsoft.com/office/powerpoint/2010/main" val="41285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00052 -0.297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86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3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125E-6 1.85185E-6 L -3.125E-6 -0.33334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2095 0.00462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23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20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1000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0.20951 0.0046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231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2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31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1000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8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 animBg="1"/>
      <p:bldP spid="2067" grpId="0" animBg="1"/>
      <p:bldP spid="2068" grpId="0"/>
      <p:bldP spid="2069" grpId="0"/>
      <p:bldP spid="2072" grpId="0" animBg="1"/>
      <p:bldP spid="2075" grpId="0" animBg="1"/>
      <p:bldP spid="2076" grpId="0"/>
      <p:bldP spid="2077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74" descr="thuoc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4"/>
          <a:stretch>
            <a:fillRect/>
          </a:stretch>
        </p:blipFill>
        <p:spPr bwMode="auto">
          <a:xfrm>
            <a:off x="2286000" y="4038600"/>
            <a:ext cx="4267200" cy="566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74" descr="thuoc"/>
          <p:cNvPicPr>
            <a:picLocks noChangeAspect="1" noChangeArrowheads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4"/>
          <a:stretch>
            <a:fillRect/>
          </a:stretch>
        </p:blipFill>
        <p:spPr bwMode="auto">
          <a:xfrm>
            <a:off x="4114800" y="990600"/>
            <a:ext cx="566738" cy="426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Box 21"/>
          <p:cNvSpPr txBox="1">
            <a:spLocks noChangeArrowheads="1"/>
          </p:cNvSpPr>
          <p:nvPr/>
        </p:nvSpPr>
        <p:spPr bwMode="auto">
          <a:xfrm flipH="1">
            <a:off x="2590800" y="5268914"/>
            <a:ext cx="533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149" name="TextBox 22"/>
          <p:cNvSpPr txBox="1">
            <a:spLocks noChangeArrowheads="1"/>
          </p:cNvSpPr>
          <p:nvPr/>
        </p:nvSpPr>
        <p:spPr bwMode="auto">
          <a:xfrm>
            <a:off x="6096000" y="5268914"/>
            <a:ext cx="45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150" name="TextBox 23"/>
          <p:cNvSpPr txBox="1">
            <a:spLocks noChangeArrowheads="1"/>
          </p:cNvSpPr>
          <p:nvPr/>
        </p:nvSpPr>
        <p:spPr bwMode="auto">
          <a:xfrm>
            <a:off x="3733800" y="36576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733800" y="30480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1" name="Oval 30"/>
          <p:cNvSpPr/>
          <p:nvPr/>
        </p:nvSpPr>
        <p:spPr>
          <a:xfrm>
            <a:off x="4038600" y="3962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590800" y="5257800"/>
            <a:ext cx="40386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5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44302">
            <a:off x="3194051" y="4495801"/>
            <a:ext cx="9112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rot="5400000" flipH="1" flipV="1">
            <a:off x="3019425" y="4191000"/>
            <a:ext cx="21336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114800" y="4016375"/>
            <a:ext cx="2362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743200" y="4008439"/>
            <a:ext cx="373380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74" descr="thuoc"/>
          <p:cNvPicPr>
            <a:picLocks noChangeAspect="1" noChangeArrowheads="1"/>
          </p:cNvPicPr>
          <p:nvPr/>
        </p:nvPicPr>
        <p:blipFill>
          <a:blip r:embed="rId2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94"/>
          <a:stretch>
            <a:fillRect/>
          </a:stretch>
        </p:blipFill>
        <p:spPr bwMode="auto">
          <a:xfrm>
            <a:off x="4071938" y="4052889"/>
            <a:ext cx="4267200" cy="566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3287714"/>
            <a:ext cx="9112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6" y="3290889"/>
            <a:ext cx="9112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6019800" y="3668714"/>
            <a:ext cx="228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2667000" y="36576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3810000" y="52578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FF0000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1167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0.00017 -0.322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0.25347 -0.0037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4" y="-1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0.35816 -0.0002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9" y="-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5" grpId="0"/>
      <p:bldP spid="66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altLang="en-US"/>
          </a:p>
        </p:txBody>
      </p:sp>
      <p:pic>
        <p:nvPicPr>
          <p:cNvPr id="2662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26628" name="TextBox 12"/>
          <p:cNvSpPr txBox="1">
            <a:spLocks noChangeArrowheads="1"/>
          </p:cNvSpPr>
          <p:nvPr/>
        </p:nvSpPr>
        <p:spPr bwMode="auto">
          <a:xfrm>
            <a:off x="2057400" y="2325688"/>
            <a:ext cx="82296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smtClean="0">
                <a:solidFill>
                  <a:srgbClr val="C00000"/>
                </a:solidFill>
                <a:latin typeface="Times New Roman" pitchFamily="18" charset="0"/>
              </a:rPr>
              <a:t>HOẠT ĐỘNG THỰC HÀNH</a:t>
            </a:r>
            <a:endParaRPr lang="en-US" altLang="en-US" sz="4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908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2"/>
          <p:cNvSpPr>
            <a:spLocks noChangeShapeType="1"/>
          </p:cNvSpPr>
          <p:nvPr/>
        </p:nvSpPr>
        <p:spPr bwMode="auto">
          <a:xfrm>
            <a:off x="3505200" y="2873375"/>
            <a:ext cx="29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276600" y="2873376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216650" y="2873376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D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4419600" y="15779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4343400" y="1425575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4343400" y="1806575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200" name="Oval 8"/>
          <p:cNvSpPr>
            <a:spLocks noChangeArrowheads="1"/>
          </p:cNvSpPr>
          <p:nvPr/>
        </p:nvSpPr>
        <p:spPr bwMode="auto">
          <a:xfrm>
            <a:off x="5791200" y="3635375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5835650" y="3649663"/>
            <a:ext cx="37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</a:t>
            </a: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2884489"/>
            <a:ext cx="1262062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1191">
            <a:off x="5722938" y="2887663"/>
            <a:ext cx="990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25273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562600" y="2527301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N</a:t>
            </a:r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4441825" y="3668713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68714"/>
            <a:ext cx="22098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19400"/>
            <a:ext cx="10668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Line 22"/>
          <p:cNvSpPr>
            <a:spLocks noChangeShapeType="1"/>
          </p:cNvSpPr>
          <p:nvPr/>
        </p:nvSpPr>
        <p:spPr bwMode="auto">
          <a:xfrm>
            <a:off x="5410200" y="3667125"/>
            <a:ext cx="1905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7010400" y="3649663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4464050" y="3635376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</a:t>
            </a:r>
          </a:p>
        </p:txBody>
      </p:sp>
      <p:pic>
        <p:nvPicPr>
          <p:cNvPr id="4121" name="Picture 25" descr="ButCh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20976"/>
            <a:ext cx="118268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22" name="Line 26"/>
          <p:cNvSpPr>
            <a:spLocks noChangeShapeType="1"/>
          </p:cNvSpPr>
          <p:nvPr/>
        </p:nvSpPr>
        <p:spPr bwMode="auto">
          <a:xfrm>
            <a:off x="5834063" y="2873375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214" name="TextBox 26"/>
          <p:cNvSpPr txBox="1">
            <a:spLocks noChangeArrowheads="1"/>
          </p:cNvSpPr>
          <p:nvPr/>
        </p:nvSpPr>
        <p:spPr bwMode="auto">
          <a:xfrm>
            <a:off x="2133600" y="533400"/>
            <a:ext cx="807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CD.</a:t>
            </a:r>
          </a:p>
        </p:txBody>
      </p:sp>
    </p:spTree>
    <p:extLst>
      <p:ext uri="{BB962C8B-B14F-4D97-AF65-F5344CB8AC3E}">
        <p14:creationId xmlns:p14="http://schemas.microsoft.com/office/powerpoint/2010/main" val="34841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0033 0.159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796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96296E-6 L 0.13334 -0.0002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-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2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67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20955 0.0046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23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2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8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/>
      <p:bldP spid="4115" grpId="0" animBg="1"/>
      <p:bldP spid="4118" grpId="0" animBg="1"/>
      <p:bldP spid="4119" grpId="0"/>
      <p:bldP spid="4120" grpId="0"/>
      <p:bldP spid="41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4"/>
          <p:cNvSpPr>
            <a:spLocks noChangeShapeType="1"/>
          </p:cNvSpPr>
          <p:nvPr/>
        </p:nvSpPr>
        <p:spPr bwMode="auto">
          <a:xfrm>
            <a:off x="1825626" y="4038599"/>
            <a:ext cx="297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673226" y="40386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4537076" y="40386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</a:t>
            </a:r>
          </a:p>
        </p:txBody>
      </p:sp>
      <p:sp>
        <p:nvSpPr>
          <p:cNvPr id="7173" name="Line 8"/>
          <p:cNvSpPr>
            <a:spLocks noChangeShapeType="1"/>
          </p:cNvSpPr>
          <p:nvPr/>
        </p:nvSpPr>
        <p:spPr bwMode="auto">
          <a:xfrm>
            <a:off x="2740026" y="2743199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174" name="Line 9"/>
          <p:cNvSpPr>
            <a:spLocks noChangeShapeType="1"/>
          </p:cNvSpPr>
          <p:nvPr/>
        </p:nvSpPr>
        <p:spPr bwMode="auto">
          <a:xfrm>
            <a:off x="2663826" y="2590799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175" name="Line 10"/>
          <p:cNvSpPr>
            <a:spLocks noChangeShapeType="1"/>
          </p:cNvSpPr>
          <p:nvPr/>
        </p:nvSpPr>
        <p:spPr bwMode="auto">
          <a:xfrm>
            <a:off x="2663826" y="2971799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176" name="Oval 11"/>
          <p:cNvSpPr>
            <a:spLocks noChangeArrowheads="1"/>
          </p:cNvSpPr>
          <p:nvPr/>
        </p:nvSpPr>
        <p:spPr bwMode="auto">
          <a:xfrm>
            <a:off x="2805114" y="2666999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2555876" y="2362200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E</a:t>
            </a:r>
          </a:p>
        </p:txBody>
      </p:sp>
      <p:sp>
        <p:nvSpPr>
          <p:cNvPr id="7178" name="Line 15"/>
          <p:cNvSpPr>
            <a:spLocks noChangeShapeType="1"/>
          </p:cNvSpPr>
          <p:nvPr/>
        </p:nvSpPr>
        <p:spPr bwMode="auto">
          <a:xfrm flipV="1">
            <a:off x="2849564" y="1981199"/>
            <a:ext cx="0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179" name="Line 19"/>
          <p:cNvSpPr>
            <a:spLocks noChangeShapeType="1"/>
          </p:cNvSpPr>
          <p:nvPr/>
        </p:nvSpPr>
        <p:spPr bwMode="auto">
          <a:xfrm flipV="1">
            <a:off x="2847976" y="1981199"/>
            <a:ext cx="0" cy="297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180" name="Text Box 20"/>
          <p:cNvSpPr txBox="1">
            <a:spLocks noChangeArrowheads="1"/>
          </p:cNvSpPr>
          <p:nvPr/>
        </p:nvSpPr>
        <p:spPr bwMode="auto">
          <a:xfrm>
            <a:off x="2816226" y="46482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N</a:t>
            </a:r>
          </a:p>
        </p:txBody>
      </p:sp>
      <p:sp>
        <p:nvSpPr>
          <p:cNvPr id="7181" name="Text Box 21"/>
          <p:cNvSpPr txBox="1">
            <a:spLocks noChangeArrowheads="1"/>
          </p:cNvSpPr>
          <p:nvPr/>
        </p:nvSpPr>
        <p:spPr bwMode="auto">
          <a:xfrm>
            <a:off x="2816226" y="1981200"/>
            <a:ext cx="37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M</a:t>
            </a:r>
          </a:p>
        </p:txBody>
      </p:sp>
      <p:sp>
        <p:nvSpPr>
          <p:cNvPr id="7182" name="Line 24"/>
          <p:cNvSpPr>
            <a:spLocks noChangeShapeType="1"/>
          </p:cNvSpPr>
          <p:nvPr/>
        </p:nvSpPr>
        <p:spPr bwMode="auto">
          <a:xfrm>
            <a:off x="2859089" y="2709862"/>
            <a:ext cx="1905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183" name="Line 27"/>
          <p:cNvSpPr>
            <a:spLocks noChangeShapeType="1"/>
          </p:cNvSpPr>
          <p:nvPr/>
        </p:nvSpPr>
        <p:spPr bwMode="auto">
          <a:xfrm>
            <a:off x="1825626" y="2709862"/>
            <a:ext cx="1905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184" name="Text Box 28"/>
          <p:cNvSpPr txBox="1">
            <a:spLocks noChangeArrowheads="1"/>
          </p:cNvSpPr>
          <p:nvPr/>
        </p:nvSpPr>
        <p:spPr bwMode="auto">
          <a:xfrm>
            <a:off x="4416426" y="2376487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D</a:t>
            </a:r>
          </a:p>
        </p:txBody>
      </p:sp>
      <p:sp>
        <p:nvSpPr>
          <p:cNvPr id="7185" name="Text Box 29"/>
          <p:cNvSpPr txBox="1">
            <a:spLocks noChangeArrowheads="1"/>
          </p:cNvSpPr>
          <p:nvPr/>
        </p:nvSpPr>
        <p:spPr bwMode="auto">
          <a:xfrm>
            <a:off x="1704976" y="2376487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C</a:t>
            </a:r>
          </a:p>
        </p:txBody>
      </p:sp>
      <p:sp>
        <p:nvSpPr>
          <p:cNvPr id="7186" name="TextBox 30"/>
          <p:cNvSpPr txBox="1">
            <a:spLocks noChangeArrowheads="1"/>
          </p:cNvSpPr>
          <p:nvPr/>
        </p:nvSpPr>
        <p:spPr bwMode="auto">
          <a:xfrm>
            <a:off x="533401" y="304800"/>
            <a:ext cx="1120139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187" name="TextBox 31"/>
          <p:cNvSpPr txBox="1">
            <a:spLocks noChangeArrowheads="1"/>
          </p:cNvSpPr>
          <p:nvPr/>
        </p:nvSpPr>
        <p:spPr bwMode="auto">
          <a:xfrm>
            <a:off x="5449889" y="1635126"/>
            <a:ext cx="651351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endParaRPr lang="en-US" sz="1600" i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MN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AB.</a:t>
            </a:r>
          </a:p>
          <a:p>
            <a:pPr eaLnBrk="1" hangingPunct="1"/>
            <a:endParaRPr lang="en-US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MN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CD song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AB.</a:t>
            </a:r>
          </a:p>
        </p:txBody>
      </p:sp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409" y="2730401"/>
            <a:ext cx="22098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38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162 L -0.11419 -0.0016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2" grpId="0" animBg="1"/>
      <p:bldP spid="71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9677" y="837156"/>
            <a:ext cx="85897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AX song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BC.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CY song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AX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ADCB.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620000" y="1295400"/>
            <a:ext cx="27432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81200" y="1752600"/>
            <a:ext cx="81732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57600" y="1752600"/>
            <a:ext cx="65532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37568" y="2141952"/>
            <a:ext cx="1177447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05200" y="2175984"/>
            <a:ext cx="65532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81200" y="2590801"/>
            <a:ext cx="1828800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114800" y="2624834"/>
            <a:ext cx="62484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49676" y="3048001"/>
            <a:ext cx="1045924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104362" y="3038770"/>
            <a:ext cx="3439438" cy="923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 rot="21286881">
            <a:off x="3854828" y="3953461"/>
            <a:ext cx="2966070" cy="2637327"/>
            <a:chOff x="2906572" y="1547888"/>
            <a:chExt cx="2966070" cy="2637327"/>
          </a:xfrm>
        </p:grpSpPr>
        <p:sp>
          <p:nvSpPr>
            <p:cNvPr id="49" name="Right Triangle 48"/>
            <p:cNvSpPr/>
            <p:nvPr/>
          </p:nvSpPr>
          <p:spPr>
            <a:xfrm rot="8997434">
              <a:off x="2906572" y="2127815"/>
              <a:ext cx="2966070" cy="2057400"/>
            </a:xfrm>
            <a:prstGeom prst="rt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 rot="3617670">
              <a:off x="5047950" y="1561661"/>
              <a:ext cx="168690" cy="14114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5843924" y="3590335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178480" y="5272787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69105" y="517835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9071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3" name="TextBox 18"/>
          <p:cNvSpPr txBox="1">
            <a:spLocks noChangeArrowheads="1"/>
          </p:cNvSpPr>
          <p:nvPr/>
        </p:nvSpPr>
        <p:spPr bwMode="auto">
          <a:xfrm>
            <a:off x="1905000" y="304801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</a:p>
        </p:txBody>
      </p:sp>
      <p:grpSp>
        <p:nvGrpSpPr>
          <p:cNvPr id="3" name="Group 2"/>
          <p:cNvGrpSpPr/>
          <p:nvPr/>
        </p:nvGrpSpPr>
        <p:grpSpPr>
          <a:xfrm rot="21286881">
            <a:off x="4430572" y="1547889"/>
            <a:ext cx="2966070" cy="2637327"/>
            <a:chOff x="2906572" y="1547888"/>
            <a:chExt cx="2966070" cy="2637327"/>
          </a:xfrm>
        </p:grpSpPr>
        <p:sp>
          <p:nvSpPr>
            <p:cNvPr id="2" name="Right Triangle 1"/>
            <p:cNvSpPr/>
            <p:nvPr/>
          </p:nvSpPr>
          <p:spPr>
            <a:xfrm rot="8997434">
              <a:off x="2906572" y="2127815"/>
              <a:ext cx="2966070" cy="2057400"/>
            </a:xfrm>
            <a:prstGeom prst="rt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3617670">
              <a:off x="5047950" y="1561661"/>
              <a:ext cx="168690" cy="14114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44593" y="889576"/>
            <a:ext cx="1387397" cy="225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Line 12"/>
          <p:cNvSpPr>
            <a:spLocks noChangeShapeType="1"/>
          </p:cNvSpPr>
          <p:nvPr/>
        </p:nvSpPr>
        <p:spPr bwMode="auto">
          <a:xfrm flipV="1">
            <a:off x="6569040" y="1459184"/>
            <a:ext cx="0" cy="16785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03294" y="1005095"/>
            <a:ext cx="1387397" cy="225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12"/>
          <p:cNvSpPr>
            <a:spLocks noChangeShapeType="1"/>
          </p:cNvSpPr>
          <p:nvPr/>
        </p:nvSpPr>
        <p:spPr bwMode="auto">
          <a:xfrm flipV="1">
            <a:off x="6545701" y="1452274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5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662" y="556206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5756964" y="1452189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29" name="Picture 1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93192" y="1023157"/>
            <a:ext cx="1387397" cy="2259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53" y="535857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8158737" y="1079456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6300921" y="1126773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3778978" y="2986186"/>
            <a:ext cx="356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7712470" y="3015027"/>
            <a:ext cx="3706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8" name="Rectangle 37"/>
          <p:cNvSpPr/>
          <p:nvPr/>
        </p:nvSpPr>
        <p:spPr>
          <a:xfrm flipH="1">
            <a:off x="6569040" y="2997337"/>
            <a:ext cx="134244" cy="1417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1" name="Picture 11" descr="But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192" y="2225805"/>
            <a:ext cx="114300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84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1 -0.0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44444E-6 L 0.00105 -0.2416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208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07407E-6 L 0.23577 0.0006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23576 0.0006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23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0957 0.004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208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2" grpId="0" animBg="1"/>
      <p:bldP spid="26" grpId="0" animBg="1"/>
      <p:bldP spid="27" grpId="0" animBg="1"/>
      <p:bldP spid="30" grpId="0"/>
      <p:bldP spid="3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1365</TotalTime>
  <Words>478</Words>
  <Application>Microsoft Office PowerPoint</Application>
  <PresentationFormat>Widescreen</PresentationFormat>
  <Paragraphs>95</Paragraphs>
  <Slides>14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Gill Sans MT</vt:lpstr>
      <vt:lpstr>Tahoma</vt:lpstr>
      <vt:lpstr>Times New Roman</vt:lpstr>
      <vt:lpstr>Verdana</vt:lpstr>
      <vt:lpstr>Wingdings 2</vt:lpstr>
      <vt:lpstr>Solstice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Tuyet_Thanh</cp:lastModifiedBy>
  <cp:revision>132</cp:revision>
  <dcterms:created xsi:type="dcterms:W3CDTF">2016-10-29T12:42:15Z</dcterms:created>
  <dcterms:modified xsi:type="dcterms:W3CDTF">2022-11-01T02:18:12Z</dcterms:modified>
</cp:coreProperties>
</file>