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3"/>
  </p:notesMasterIdLst>
  <p:handoutMasterIdLst>
    <p:handoutMasterId r:id="rId24"/>
  </p:handoutMasterIdLst>
  <p:sldIdLst>
    <p:sldId id="256" r:id="rId3"/>
    <p:sldId id="257" r:id="rId4"/>
    <p:sldId id="277" r:id="rId5"/>
    <p:sldId id="258" r:id="rId6"/>
    <p:sldId id="286" r:id="rId7"/>
    <p:sldId id="279" r:id="rId8"/>
    <p:sldId id="282" r:id="rId9"/>
    <p:sldId id="283" r:id="rId10"/>
    <p:sldId id="280" r:id="rId11"/>
    <p:sldId id="284" r:id="rId12"/>
    <p:sldId id="281" r:id="rId13"/>
    <p:sldId id="287" r:id="rId14"/>
    <p:sldId id="285" r:id="rId15"/>
    <p:sldId id="289" r:id="rId16"/>
    <p:sldId id="290" r:id="rId17"/>
    <p:sldId id="301" r:id="rId18"/>
    <p:sldId id="303" r:id="rId19"/>
    <p:sldId id="305" r:id="rId20"/>
    <p:sldId id="293" r:id="rId21"/>
    <p:sldId id="298" r:id="rId22"/>
  </p:sldIdLst>
  <p:sldSz cx="12192000" cy="6858000"/>
  <p:notesSz cx="6858000" cy="9144000"/>
  <p:embeddedFontLst>
    <p:embeddedFont>
      <p:font typeface="宋体" panose="02010600030101010101" pitchFamily="2" charset="-122"/>
      <p:regular r:id="rId25"/>
    </p:embeddedFont>
    <p:embeddedFont>
      <p:font typeface="VNI-Times" pitchFamily="2"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Arial Black" panose="020B0A04020102020204" pitchFamily="34" charset="0"/>
      <p:bold r:id="rId34"/>
    </p:embeddedFont>
    <p:embeddedFont>
      <p:font typeface="微软雅黑" panose="020B0503020204020204" pitchFamily="34" charset="-122"/>
      <p:regular r:id="rId35"/>
      <p:bold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CAE7"/>
    <a:srgbClr val="DC1A56"/>
    <a:srgbClr val="237042"/>
    <a:srgbClr val="519741"/>
    <a:srgbClr val="0C4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2" autoAdjust="0"/>
    <p:restoredTop sz="94660"/>
  </p:normalViewPr>
  <p:slideViewPr>
    <p:cSldViewPr snapToGrid="0">
      <p:cViewPr varScale="1">
        <p:scale>
          <a:sx n="70" d="100"/>
          <a:sy n="70" d="100"/>
        </p:scale>
        <p:origin x="66" y="48"/>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2021/10/31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2021/10/31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a:t>
            </a:fld>
            <a:endParaRPr lang="zh-CN" altLang="en-US"/>
          </a:p>
        </p:txBody>
      </p:sp>
    </p:spTree>
    <p:extLst>
      <p:ext uri="{BB962C8B-B14F-4D97-AF65-F5344CB8AC3E}">
        <p14:creationId xmlns:p14="http://schemas.microsoft.com/office/powerpoint/2010/main" val="18340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a:t>
            </a:fld>
            <a:endParaRPr lang="zh-CN" altLang="en-US"/>
          </a:p>
        </p:txBody>
      </p:sp>
    </p:spTree>
    <p:extLst>
      <p:ext uri="{BB962C8B-B14F-4D97-AF65-F5344CB8AC3E}">
        <p14:creationId xmlns:p14="http://schemas.microsoft.com/office/powerpoint/2010/main" val="326015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3</a:t>
            </a:fld>
            <a:endParaRPr lang="zh-CN" altLang="en-US"/>
          </a:p>
        </p:txBody>
      </p:sp>
    </p:spTree>
    <p:extLst>
      <p:ext uri="{BB962C8B-B14F-4D97-AF65-F5344CB8AC3E}">
        <p14:creationId xmlns:p14="http://schemas.microsoft.com/office/powerpoint/2010/main" val="261398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4</a:t>
            </a:fld>
            <a:endParaRPr lang="zh-CN" altLang="en-US"/>
          </a:p>
        </p:txBody>
      </p:sp>
    </p:spTree>
    <p:extLst>
      <p:ext uri="{BB962C8B-B14F-4D97-AF65-F5344CB8AC3E}">
        <p14:creationId xmlns:p14="http://schemas.microsoft.com/office/powerpoint/2010/main" val="71964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5</a:t>
            </a:fld>
            <a:endParaRPr lang="zh-CN" altLang="en-US"/>
          </a:p>
        </p:txBody>
      </p:sp>
    </p:spTree>
    <p:extLst>
      <p:ext uri="{BB962C8B-B14F-4D97-AF65-F5344CB8AC3E}">
        <p14:creationId xmlns:p14="http://schemas.microsoft.com/office/powerpoint/2010/main" val="1021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12</a:t>
            </a:fld>
            <a:endParaRPr lang="zh-CN" altLang="en-US"/>
          </a:p>
        </p:txBody>
      </p:sp>
    </p:spTree>
    <p:extLst>
      <p:ext uri="{BB962C8B-B14F-4D97-AF65-F5344CB8AC3E}">
        <p14:creationId xmlns:p14="http://schemas.microsoft.com/office/powerpoint/2010/main" val="2182348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20</a:t>
            </a:fld>
            <a:endParaRPr lang="zh-CN" altLang="en-US"/>
          </a:p>
        </p:txBody>
      </p:sp>
    </p:spTree>
    <p:extLst>
      <p:ext uri="{BB962C8B-B14F-4D97-AF65-F5344CB8AC3E}">
        <p14:creationId xmlns:p14="http://schemas.microsoft.com/office/powerpoint/2010/main" val="49195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E9F86B-E24A-45AD-8A46-495DD763FB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10277"/>
      </p:ext>
    </p:extLst>
  </p:cSld>
  <p:clrMapOvr>
    <a:masterClrMapping/>
  </p:clrMapOvr>
  <p:transition>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4AA3E-8872-4218-9356-0F2083CE1E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211491"/>
      </p:ext>
    </p:extLst>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CE5BCD-9A53-4241-98FA-9A98E549FB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113157"/>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43281-00EC-400C-9D58-D3D30BE173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539897"/>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651128-4852-48F9-9D91-94E4931C1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722901"/>
      </p:ext>
    </p:extLst>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05529D-5FF3-46D5-87A8-53E8FCE72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46144"/>
      </p:ext>
    </p:extLst>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862FD3-490F-41DD-8CB3-55E8DEF368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084380"/>
      </p:ext>
    </p:extLst>
  </p:cSld>
  <p:clrMapOvr>
    <a:masterClrMapping/>
  </p:clrMapOvr>
  <p:transition>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7826AD-6865-4084-85C5-2FD5630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829938"/>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665F23-C478-4A56-AB1F-36C2FA2316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705681"/>
      </p:ext>
    </p:extLst>
  </p:cSld>
  <p:clrMapOvr>
    <a:masterClrMapping/>
  </p:clrMapOvr>
  <p:transition>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300E9E-B61B-440B-B673-5315F0888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441570"/>
      </p:ext>
    </p:extLst>
  </p:cSld>
  <p:clrMapOvr>
    <a:masterClrMapping/>
  </p:clrMapOvr>
  <p:transition>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7B3B67-8FAD-48F2-8FCE-958DB36E4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593699"/>
      </p:ext>
    </p:extLst>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xmlns="" id="{2E6FB0FA-862B-410C-94AC-7F99B9CCCF5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461" y="8882409"/>
            <a:ext cx="1204464" cy="1040524"/>
          </a:xfrm>
          <a:prstGeom prst="rect">
            <a:avLst/>
          </a:prstGeom>
        </p:spPr>
      </p:pic>
      <p:sp>
        <p:nvSpPr>
          <p:cNvPr id="9" name="TextBox 8">
            <a:extLst>
              <a:ext uri="{FF2B5EF4-FFF2-40B4-BE49-F238E27FC236}">
                <a16:creationId xmlns:a16="http://schemas.microsoft.com/office/drawing/2014/main" xmlns="" id="{EC105FAF-E94F-417C-B404-62F32550335D}"/>
              </a:ext>
            </a:extLst>
          </p:cNvPr>
          <p:cNvSpPr txBox="1"/>
          <p:nvPr userDrawn="1"/>
        </p:nvSpPr>
        <p:spPr>
          <a:xfrm>
            <a:off x="59267" y="45522"/>
            <a:ext cx="821059" cy="369332"/>
          </a:xfrm>
          <a:prstGeom prst="rect">
            <a:avLst/>
          </a:prstGeom>
          <a:noFill/>
        </p:spPr>
        <p:txBody>
          <a:bodyPr wrap="none" rtlCol="0">
            <a:spAutoFit/>
          </a:bodyPr>
          <a:lstStyle/>
          <a:p>
            <a:r>
              <a:rPr lang="en-US">
                <a:solidFill>
                  <a:srgbClr val="75CAE7"/>
                </a:solidFill>
                <a:latin typeface="UTM Tam Le" panose="02040603050506020204" pitchFamily="18" charset="0"/>
              </a:rPr>
              <a:t>KTUTS</a:t>
            </a:r>
          </a:p>
        </p:txBody>
      </p:sp>
      <p:sp>
        <p:nvSpPr>
          <p:cNvPr id="10" name="TextBox 9">
            <a:extLst>
              <a:ext uri="{FF2B5EF4-FFF2-40B4-BE49-F238E27FC236}">
                <a16:creationId xmlns:a16="http://schemas.microsoft.com/office/drawing/2014/main" xmlns="" id="{27F77397-9DF6-4BEE-80AB-7DAED4F0A000}"/>
              </a:ext>
            </a:extLst>
          </p:cNvPr>
          <p:cNvSpPr txBox="1"/>
          <p:nvPr userDrawn="1"/>
        </p:nvSpPr>
        <p:spPr>
          <a:xfrm>
            <a:off x="17141" y="6451600"/>
            <a:ext cx="821059" cy="369332"/>
          </a:xfrm>
          <a:prstGeom prst="rect">
            <a:avLst/>
          </a:prstGeom>
          <a:noFill/>
        </p:spPr>
        <p:txBody>
          <a:bodyPr wrap="none" rtlCol="0">
            <a:spAutoFit/>
          </a:bodyPr>
          <a:lstStyle/>
          <a:p>
            <a:r>
              <a:rPr lang="en-US" b="1">
                <a:solidFill>
                  <a:srgbClr val="92D050"/>
                </a:solidFill>
                <a:latin typeface="UTM Tam Le"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3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13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13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68391A7-6AC6-4FAF-9BCC-D44AC6F269F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32867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3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3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3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tmplLst>
          <p:tmpl lvl="1">
            <p:tnLst>
              <p:par>
                <p:cTn presetID="1" presetClass="entr" presetSubtype="0" fill="hold" nodeType="clickEffect">
                  <p:stCondLst>
                    <p:cond delay="0"/>
                  </p:stCondLst>
                  <p:childTnLst>
                    <p:set>
                      <p:cBhvr>
                        <p:cTn dur="1" fill="hold">
                          <p:stCondLst>
                            <p:cond delay="0"/>
                          </p:stCondLst>
                        </p:cTn>
                        <p:tgtEl>
                          <p:spTgt spid="101379"/>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1379"/>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1379"/>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1379"/>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1379"/>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jpg"/><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7.jpe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0.png"/><Relationship Id="rId4" Type="http://schemas.microsoft.com/office/2007/relationships/hdphoto" Target="../media/hdphoto9.wdp"/><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43.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microsoft.com/office/2007/relationships/hdphoto" Target="../media/hdphoto13.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12.wdp"/><Relationship Id="rId4" Type="http://schemas.openxmlformats.org/officeDocument/2006/relationships/image" Target="../media/image44.png"/><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47.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6.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10">
            <a:extLst>
              <a:ext uri="{FF2B5EF4-FFF2-40B4-BE49-F238E27FC236}">
                <a16:creationId xmlns:a16="http://schemas.microsoft.com/office/drawing/2014/main" xmlns="" id="{4C223653-4AB0-40A0-AD12-1C2941D943C9}"/>
              </a:ext>
            </a:extLst>
          </p:cNvPr>
          <p:cNvGrpSpPr/>
          <p:nvPr/>
        </p:nvGrpSpPr>
        <p:grpSpPr>
          <a:xfrm>
            <a:off x="10282985" y="-63381"/>
            <a:ext cx="1668533" cy="2003163"/>
            <a:chOff x="2132930" y="1035327"/>
            <a:chExt cx="1307248" cy="1307248"/>
          </a:xfrm>
        </p:grpSpPr>
        <p:grpSp>
          <p:nvGrpSpPr>
            <p:cNvPr id="20" name="组合 211">
              <a:extLst>
                <a:ext uri="{FF2B5EF4-FFF2-40B4-BE49-F238E27FC236}">
                  <a16:creationId xmlns:a16="http://schemas.microsoft.com/office/drawing/2014/main" xmlns="" id="{6D76D53C-3D60-4C86-AE01-879A314F1F04}"/>
                </a:ext>
              </a:extLst>
            </p:cNvPr>
            <p:cNvGrpSpPr/>
            <p:nvPr/>
          </p:nvGrpSpPr>
          <p:grpSpPr>
            <a:xfrm rot="20755360">
              <a:off x="2132930" y="1035327"/>
              <a:ext cx="1307248" cy="1307248"/>
              <a:chOff x="5153025" y="4019551"/>
              <a:chExt cx="1866899" cy="1866899"/>
            </a:xfrm>
          </p:grpSpPr>
          <p:sp>
            <p:nvSpPr>
              <p:cNvPr id="22" name="椭圆 213">
                <a:extLst>
                  <a:ext uri="{FF2B5EF4-FFF2-40B4-BE49-F238E27FC236}">
                    <a16:creationId xmlns:a16="http://schemas.microsoft.com/office/drawing/2014/main" xmlns=""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14">
                <a:extLst>
                  <a:ext uri="{FF2B5EF4-FFF2-40B4-BE49-F238E27FC236}">
                    <a16:creationId xmlns:a16="http://schemas.microsoft.com/office/drawing/2014/main" xmlns="" id="{9A5751E6-E460-47AF-BFA0-CB720BA0D66C}"/>
                  </a:ext>
                </a:extLst>
              </p:cNvPr>
              <p:cNvGrpSpPr/>
              <p:nvPr/>
            </p:nvGrpSpPr>
            <p:grpSpPr>
              <a:xfrm>
                <a:off x="6050915" y="4019551"/>
                <a:ext cx="71120" cy="1866899"/>
                <a:chOff x="6072187" y="3914775"/>
                <a:chExt cx="0" cy="2143125"/>
              </a:xfrm>
            </p:grpSpPr>
            <p:cxnSp>
              <p:nvCxnSpPr>
                <p:cNvPr id="33" name="直接连接符 224">
                  <a:extLst>
                    <a:ext uri="{FF2B5EF4-FFF2-40B4-BE49-F238E27FC236}">
                      <a16:creationId xmlns:a16="http://schemas.microsoft.com/office/drawing/2014/main" xmlns=""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5">
                  <a:extLst>
                    <a:ext uri="{FF2B5EF4-FFF2-40B4-BE49-F238E27FC236}">
                      <a16:creationId xmlns:a16="http://schemas.microsoft.com/office/drawing/2014/main" xmlns=""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5">
                <a:extLst>
                  <a:ext uri="{FF2B5EF4-FFF2-40B4-BE49-F238E27FC236}">
                    <a16:creationId xmlns:a16="http://schemas.microsoft.com/office/drawing/2014/main" xmlns="" id="{F91DAE4A-C2DD-4B66-8259-597BEA02BD89}"/>
                  </a:ext>
                </a:extLst>
              </p:cNvPr>
              <p:cNvGrpSpPr/>
              <p:nvPr/>
            </p:nvGrpSpPr>
            <p:grpSpPr>
              <a:xfrm rot="16200000">
                <a:off x="6050915" y="4019551"/>
                <a:ext cx="71120" cy="1866899"/>
                <a:chOff x="6072187" y="3914775"/>
                <a:chExt cx="0" cy="2143125"/>
              </a:xfrm>
            </p:grpSpPr>
            <p:cxnSp>
              <p:nvCxnSpPr>
                <p:cNvPr id="31" name="直接连接符 222">
                  <a:extLst>
                    <a:ext uri="{FF2B5EF4-FFF2-40B4-BE49-F238E27FC236}">
                      <a16:creationId xmlns:a16="http://schemas.microsoft.com/office/drawing/2014/main" xmlns=""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3">
                  <a:extLst>
                    <a:ext uri="{FF2B5EF4-FFF2-40B4-BE49-F238E27FC236}">
                      <a16:creationId xmlns:a16="http://schemas.microsoft.com/office/drawing/2014/main" xmlns=""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6">
                <a:extLst>
                  <a:ext uri="{FF2B5EF4-FFF2-40B4-BE49-F238E27FC236}">
                    <a16:creationId xmlns:a16="http://schemas.microsoft.com/office/drawing/2014/main" xmlns="" id="{91960DCF-B964-4710-BE02-5081C3D47B7C}"/>
                  </a:ext>
                </a:extLst>
              </p:cNvPr>
              <p:cNvGrpSpPr/>
              <p:nvPr/>
            </p:nvGrpSpPr>
            <p:grpSpPr>
              <a:xfrm rot="2700000">
                <a:off x="6050915" y="4019551"/>
                <a:ext cx="71120" cy="1866899"/>
                <a:chOff x="6072187" y="3914775"/>
                <a:chExt cx="0" cy="2143125"/>
              </a:xfrm>
            </p:grpSpPr>
            <p:cxnSp>
              <p:nvCxnSpPr>
                <p:cNvPr id="29" name="直接连接符 220">
                  <a:extLst>
                    <a:ext uri="{FF2B5EF4-FFF2-40B4-BE49-F238E27FC236}">
                      <a16:creationId xmlns:a16="http://schemas.microsoft.com/office/drawing/2014/main" xmlns=""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21">
                  <a:extLst>
                    <a:ext uri="{FF2B5EF4-FFF2-40B4-BE49-F238E27FC236}">
                      <a16:creationId xmlns:a16="http://schemas.microsoft.com/office/drawing/2014/main" xmlns=""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7">
                <a:extLst>
                  <a:ext uri="{FF2B5EF4-FFF2-40B4-BE49-F238E27FC236}">
                    <a16:creationId xmlns:a16="http://schemas.microsoft.com/office/drawing/2014/main" xmlns="" id="{B358210F-C277-41A0-82EC-57E16C4042C1}"/>
                  </a:ext>
                </a:extLst>
              </p:cNvPr>
              <p:cNvGrpSpPr/>
              <p:nvPr/>
            </p:nvGrpSpPr>
            <p:grpSpPr>
              <a:xfrm rot="18900000" flipH="1">
                <a:off x="6050915" y="4019551"/>
                <a:ext cx="71120" cy="1866899"/>
                <a:chOff x="6072187" y="3914775"/>
                <a:chExt cx="0" cy="2143125"/>
              </a:xfrm>
            </p:grpSpPr>
            <p:cxnSp>
              <p:nvCxnSpPr>
                <p:cNvPr id="27" name="直接连接符 218">
                  <a:extLst>
                    <a:ext uri="{FF2B5EF4-FFF2-40B4-BE49-F238E27FC236}">
                      <a16:creationId xmlns:a16="http://schemas.microsoft.com/office/drawing/2014/main" xmlns=""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19">
                  <a:extLst>
                    <a:ext uri="{FF2B5EF4-FFF2-40B4-BE49-F238E27FC236}">
                      <a16:creationId xmlns:a16="http://schemas.microsoft.com/office/drawing/2014/main" xmlns=""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1" name="弧形 212">
              <a:extLst>
                <a:ext uri="{FF2B5EF4-FFF2-40B4-BE49-F238E27FC236}">
                  <a16:creationId xmlns:a16="http://schemas.microsoft.com/office/drawing/2014/main" xmlns=""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组合 226">
            <a:extLst>
              <a:ext uri="{FF2B5EF4-FFF2-40B4-BE49-F238E27FC236}">
                <a16:creationId xmlns:a16="http://schemas.microsoft.com/office/drawing/2014/main" xmlns="" id="{6AADC884-BF35-43D0-BEE5-73EFDB3037DA}"/>
              </a:ext>
            </a:extLst>
          </p:cNvPr>
          <p:cNvGrpSpPr/>
          <p:nvPr/>
        </p:nvGrpSpPr>
        <p:grpSpPr>
          <a:xfrm>
            <a:off x="8855074" y="394597"/>
            <a:ext cx="2418663" cy="1781921"/>
            <a:chOff x="8726219" y="-661205"/>
            <a:chExt cx="2154936" cy="1322409"/>
          </a:xfrm>
        </p:grpSpPr>
        <p:sp>
          <p:nvSpPr>
            <p:cNvPr id="36"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3" name="Group 12"/>
          <p:cNvGrpSpPr/>
          <p:nvPr/>
        </p:nvGrpSpPr>
        <p:grpSpPr>
          <a:xfrm>
            <a:off x="805864" y="2322683"/>
            <a:ext cx="3434073" cy="3411330"/>
            <a:chOff x="13385" y="1962538"/>
            <a:chExt cx="3434073" cy="341133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7722">
              <a:off x="2545491" y="1962538"/>
              <a:ext cx="844544" cy="56961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5" y="2107474"/>
              <a:ext cx="3434073" cy="3266394"/>
            </a:xfrm>
            <a:prstGeom prst="rect">
              <a:avLst/>
            </a:prstGeom>
          </p:spPr>
        </p:pic>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21" y="2717073"/>
            <a:ext cx="2668622" cy="3639030"/>
          </a:xfrm>
          <a:prstGeom prst="rect">
            <a:avLst/>
          </a:prstGeom>
        </p:spPr>
      </p:pic>
      <p:sp>
        <p:nvSpPr>
          <p:cNvPr id="17" name="Rectangle 16"/>
          <p:cNvSpPr/>
          <p:nvPr/>
        </p:nvSpPr>
        <p:spPr>
          <a:xfrm rot="21133941">
            <a:off x="3559765" y="642844"/>
            <a:ext cx="5596405" cy="280076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DC1A56"/>
                </a:solidFill>
                <a:effectLst/>
                <a:latin typeface="UTM Colossalis" panose="02040603050506020204" pitchFamily="18" charset="0"/>
              </a:rPr>
              <a:t>Môn</a:t>
            </a:r>
            <a:r>
              <a:rPr lang="en-US" sz="8800" b="1" cap="none" spc="0" dirty="0">
                <a:ln/>
                <a:solidFill>
                  <a:srgbClr val="DC1A56"/>
                </a:solidFill>
                <a:effectLst/>
                <a:latin typeface="UTM Colossalis" panose="02040603050506020204" pitchFamily="18" charset="0"/>
              </a:rPr>
              <a:t> </a:t>
            </a:r>
            <a:r>
              <a:rPr lang="en-US" sz="8800" b="1" dirty="0" err="1">
                <a:ln/>
                <a:solidFill>
                  <a:srgbClr val="DC1A56"/>
                </a:solidFill>
                <a:latin typeface="UTM Colossalis" panose="02040603050506020204" pitchFamily="18" charset="0"/>
              </a:rPr>
              <a:t>T</a:t>
            </a:r>
            <a:r>
              <a:rPr lang="en-US" sz="8800" b="1" cap="none" spc="0" dirty="0" err="1">
                <a:ln/>
                <a:solidFill>
                  <a:srgbClr val="DC1A56"/>
                </a:solidFill>
                <a:effectLst/>
                <a:latin typeface="UTM Colossalis" panose="02040603050506020204" pitchFamily="18" charset="0"/>
              </a:rPr>
              <a:t>oán</a:t>
            </a:r>
            <a:r>
              <a:rPr lang="en-US" sz="8800" b="1" cap="none" spc="0" dirty="0">
                <a:ln/>
                <a:solidFill>
                  <a:srgbClr val="DC1A56"/>
                </a:solidFill>
                <a:effectLst/>
                <a:latin typeface="UTM Colossalis" panose="02040603050506020204" pitchFamily="18" charset="0"/>
              </a:rPr>
              <a:t> </a:t>
            </a:r>
          </a:p>
          <a:p>
            <a:pPr algn="ctr"/>
            <a:r>
              <a:rPr lang="en-US" sz="8800" b="1" cap="none" spc="0" dirty="0" err="1">
                <a:ln/>
                <a:solidFill>
                  <a:srgbClr val="DC1A56"/>
                </a:solidFill>
                <a:effectLst/>
                <a:latin typeface="UTM Colossalis" panose="02040603050506020204" pitchFamily="18" charset="0"/>
              </a:rPr>
              <a:t>Lớp</a:t>
            </a:r>
            <a:r>
              <a:rPr lang="en-US" sz="8800" b="1" cap="none" spc="0" dirty="0">
                <a:ln/>
                <a:solidFill>
                  <a:srgbClr val="DC1A56"/>
                </a:solidFill>
                <a:effectLst/>
                <a:latin typeface="UTM Colossalis" panose="02040603050506020204" pitchFamily="18" charset="0"/>
              </a:rPr>
              <a:t> 4</a:t>
            </a:r>
          </a:p>
        </p:txBody>
      </p:sp>
      <p:pic>
        <p:nvPicPr>
          <p:cNvPr id="18"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8761" y="2041763"/>
            <a:ext cx="3500679" cy="4877906"/>
          </a:xfrm>
          <a:prstGeom prst="rect">
            <a:avLst/>
          </a:prstGeom>
        </p:spPr>
      </p:pic>
      <p:grpSp>
        <p:nvGrpSpPr>
          <p:cNvPr id="38" name="组合 226">
            <a:extLst>
              <a:ext uri="{FF2B5EF4-FFF2-40B4-BE49-F238E27FC236}">
                <a16:creationId xmlns:a16="http://schemas.microsoft.com/office/drawing/2014/main" xmlns="" id="{6AADC884-BF35-43D0-BEE5-73EFDB3037DA}"/>
              </a:ext>
            </a:extLst>
          </p:cNvPr>
          <p:cNvGrpSpPr/>
          <p:nvPr/>
        </p:nvGrpSpPr>
        <p:grpSpPr>
          <a:xfrm>
            <a:off x="89160" y="196434"/>
            <a:ext cx="2366777" cy="1597275"/>
            <a:chOff x="8726219" y="-661205"/>
            <a:chExt cx="2154936" cy="1322409"/>
          </a:xfrm>
        </p:grpSpPr>
        <p:sp>
          <p:nvSpPr>
            <p:cNvPr id="39"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1"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9354" y="600129"/>
            <a:ext cx="1947094" cy="1829562"/>
          </a:xfrm>
          <a:prstGeom prst="rect">
            <a:avLst/>
          </a:prstGeom>
        </p:spPr>
      </p:pic>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25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3500"/>
                            </p:stCondLst>
                            <p:childTnLst>
                              <p:par>
                                <p:cTn id="30" presetID="32" presetClass="emph" presetSubtype="0" repeatCount="indefinite" fill="hold" grpId="1" nodeType="afterEffect">
                                  <p:stCondLst>
                                    <p:cond delay="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10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2" presetClass="path" presetSubtype="0" accel="50000" decel="50000" fill="hold" nodeType="withEffect">
                                  <p:stCondLst>
                                    <p:cond delay="1000"/>
                                  </p:stCondLst>
                                  <p:childTnLst>
                                    <p:animMotion origin="layout" path="M -0.03789 0.06041 L 1.04167E-6 4.44444E-6 " pathEditMode="relative" rAng="0" ptsTypes="AA">
                                      <p:cBhvr>
                                        <p:cTn id="46" dur="1500" fill="hold"/>
                                        <p:tgtEl>
                                          <p:spTgt spid="19"/>
                                        </p:tgtEl>
                                        <p:attrNameLst>
                                          <p:attrName>ppt_x</p:attrName>
                                          <p:attrName>ppt_y</p:attrName>
                                        </p:attrNameLst>
                                      </p:cBhvr>
                                      <p:rCtr x="1888" y="-3032"/>
                                    </p:animMotion>
                                  </p:childTnLst>
                                </p:cTn>
                              </p:par>
                            </p:childTnLst>
                          </p:cTn>
                        </p:par>
                        <p:par>
                          <p:cTn id="47" fill="hold">
                            <p:stCondLst>
                              <p:cond delay="7000"/>
                            </p:stCondLst>
                            <p:childTnLst>
                              <p:par>
                                <p:cTn id="48" presetID="42"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par>
                          <p:cTn id="58" fill="hold">
                            <p:stCondLst>
                              <p:cond delay="8000"/>
                            </p:stCondLst>
                            <p:childTnLst>
                              <p:par>
                                <p:cTn id="59" presetID="26" presetClass="emph" presetSubtype="0" repeatCount="indefinite" fill="hold" nodeType="after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179996" y="236525"/>
            <a:ext cx="11144740" cy="1323439"/>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Em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hãy</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quan</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sát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tìm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ví</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dụ</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về</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trong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thực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tế</a:t>
            </a:r>
            <a:endPar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1026" name="Picture 2" descr="Đèn LED Góc tường Tối giản thông minh qua WIFI – Huyenik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957" y="1959564"/>
            <a:ext cx="3310296" cy="43839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Nẹp góc tường là gì? Cách chọn nẹp ốp góc tường đẹp, chất lượng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17" y="2151267"/>
            <a:ext cx="5715000" cy="4000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8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3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1000" fill="hold"/>
                                        <p:tgtEl>
                                          <p:spTgt spid="1028"/>
                                        </p:tgtEl>
                                        <p:attrNameLst>
                                          <p:attrName>ppt_w</p:attrName>
                                        </p:attrNameLst>
                                      </p:cBhvr>
                                      <p:tavLst>
                                        <p:tav tm="0">
                                          <p:val>
                                            <p:fltVal val="0"/>
                                          </p:val>
                                        </p:tav>
                                        <p:tav tm="100000">
                                          <p:val>
                                            <p:strVal val="#ppt_w"/>
                                          </p:val>
                                        </p:tav>
                                      </p:tavLst>
                                    </p:anim>
                                    <p:anim calcmode="lin" valueType="num">
                                      <p:cBhvr>
                                        <p:cTn id="14" dur="1000" fill="hold"/>
                                        <p:tgtEl>
                                          <p:spTgt spid="1028"/>
                                        </p:tgtEl>
                                        <p:attrNameLst>
                                          <p:attrName>ppt_h</p:attrName>
                                        </p:attrNameLst>
                                      </p:cBhvr>
                                      <p:tavLst>
                                        <p:tav tm="0">
                                          <p:val>
                                            <p:fltVal val="0"/>
                                          </p:val>
                                        </p:tav>
                                        <p:tav tm="100000">
                                          <p:val>
                                            <p:strVal val="#ppt_h"/>
                                          </p:val>
                                        </p:tav>
                                      </p:tavLst>
                                    </p:anim>
                                    <p:anim calcmode="lin" valueType="num">
                                      <p:cBhvr>
                                        <p:cTn id="15" dur="1000" fill="hold"/>
                                        <p:tgtEl>
                                          <p:spTgt spid="1028"/>
                                        </p:tgtEl>
                                        <p:attrNameLst>
                                          <p:attrName>style.rotation</p:attrName>
                                        </p:attrNameLst>
                                      </p:cBhvr>
                                      <p:tavLst>
                                        <p:tav tm="0">
                                          <p:val>
                                            <p:fltVal val="90"/>
                                          </p:val>
                                        </p:tav>
                                        <p:tav tm="100000">
                                          <p:val>
                                            <p:fltVal val="0"/>
                                          </p:val>
                                        </p:tav>
                                      </p:tavLst>
                                    </p:anim>
                                    <p:animEffect transition="in" filter="fade">
                                      <p:cBhvr>
                                        <p:cTn id="1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10D4373-ADA2-489E-89FB-EEF90DEDF6AC}"/>
              </a:ext>
            </a:extLst>
          </p:cNvPr>
          <p:cNvPicPr>
            <a:picLocks noChangeAspect="1"/>
          </p:cNvPicPr>
          <p:nvPr/>
        </p:nvPicPr>
        <p:blipFill>
          <a:blip r:embed="rId2"/>
          <a:stretch>
            <a:fillRect/>
          </a:stretch>
        </p:blipFill>
        <p:spPr>
          <a:xfrm>
            <a:off x="7337319" y="1618338"/>
            <a:ext cx="3872547" cy="4985604"/>
          </a:xfrm>
          <a:prstGeom prst="rect">
            <a:avLst/>
          </a:prstGeom>
        </p:spPr>
      </p:pic>
      <p:pic>
        <p:nvPicPr>
          <p:cNvPr id="3" name="Picture 6" descr="CHNG 2 BIN BO HIU NG B P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978" y="2322338"/>
            <a:ext cx="4839867" cy="3629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79996" y="236525"/>
            <a:ext cx="11144740" cy="1323439"/>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Em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hãy</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quan</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sát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tìm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ví</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dụ</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về</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trong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thực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tế</a:t>
            </a:r>
            <a:endPar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14" name="Picture 13">
            <a:extLst>
              <a:ext uri="{FF2B5EF4-FFF2-40B4-BE49-F238E27FC236}">
                <a16:creationId xmlns:a16="http://schemas.microsoft.com/office/drawing/2014/main" xmlns="" id="{F2F08FBA-FD5B-47C6-8E1D-7C4CA4E0EE8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3056" l="0" r="100000">
                        <a14:backgroundMark x1="9009" y1="24630" x2="63063" y2="4722"/>
                        <a14:backgroundMark x1="32833" y1="36204" x2="98398" y2="648"/>
                        <a14:backgroundMark x1="14314" y1="9815" x2="8809" y2="65833"/>
                        <a14:backgroundMark x1="57057" y1="71111" x2="81582" y2="60833"/>
                        <a14:backgroundMark x1="46046" y1="36852" x2="5205" y2="60648"/>
                        <a14:backgroundMark x1="4705" y1="79352" x2="32633" y2="51296"/>
                      </a14:backgroundRemoval>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7354252" y="4656293"/>
            <a:ext cx="1945382" cy="2103115"/>
          </a:xfrm>
          <a:prstGeom prst="rect">
            <a:avLst/>
          </a:prstGeom>
        </p:spPr>
      </p:pic>
    </p:spTree>
    <p:extLst>
      <p:ext uri="{BB962C8B-B14F-4D97-AF65-F5344CB8AC3E}">
        <p14:creationId xmlns:p14="http://schemas.microsoft.com/office/powerpoint/2010/main" val="16280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5709754" y="2831170"/>
            <a:ext cx="4400564" cy="1107996"/>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66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Luyện</a:t>
            </a:r>
            <a:r>
              <a:rPr lang="en-US" sz="66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66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tập</a:t>
            </a:r>
            <a:endParaRPr lang="en-US" sz="66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xmlns=""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xmlns=""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xmlns=""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xmlns=""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xmlns=""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xmlns=""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xmlns=""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xmlns=""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xmlns=""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xmlns=""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xmlns=""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xmlns=""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xmlns=""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xmlns=""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xmlns=""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xmlns=""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xmlns=""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xmlns=""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xmlns=""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xmlns=""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92570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6427348" y="5627655"/>
            <a:ext cx="5781368" cy="1037911"/>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01261" y="5636022"/>
            <a:ext cx="5781368" cy="1037911"/>
          </a:xfrm>
          <a:prstGeom prst="rect">
            <a:avLst/>
          </a:prstGeom>
        </p:spPr>
      </p:pic>
      <p:sp>
        <p:nvSpPr>
          <p:cNvPr id="3" name="Line 7"/>
          <p:cNvSpPr>
            <a:spLocks noChangeShapeType="1"/>
          </p:cNvSpPr>
          <p:nvPr/>
        </p:nvSpPr>
        <p:spPr bwMode="auto">
          <a:xfrm>
            <a:off x="3795252" y="2316624"/>
            <a:ext cx="0" cy="3276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9"/>
          <p:cNvSpPr>
            <a:spLocks noChangeShapeType="1"/>
          </p:cNvSpPr>
          <p:nvPr/>
        </p:nvSpPr>
        <p:spPr bwMode="auto">
          <a:xfrm>
            <a:off x="1514168" y="4333568"/>
            <a:ext cx="449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 Box 10"/>
          <p:cNvSpPr txBox="1">
            <a:spLocks noChangeArrowheads="1"/>
          </p:cNvSpPr>
          <p:nvPr/>
        </p:nvSpPr>
        <p:spPr bwMode="auto">
          <a:xfrm>
            <a:off x="3266768" y="2352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H</a:t>
            </a:r>
          </a:p>
        </p:txBody>
      </p:sp>
      <p:sp>
        <p:nvSpPr>
          <p:cNvPr id="6" name="Text Box 11"/>
          <p:cNvSpPr txBox="1">
            <a:spLocks noChangeArrowheads="1"/>
          </p:cNvSpPr>
          <p:nvPr/>
        </p:nvSpPr>
        <p:spPr bwMode="auto">
          <a:xfrm>
            <a:off x="3419168" y="4257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latin typeface="VNI-Times" pitchFamily="2" charset="0"/>
              </a:rPr>
              <a:t>I</a:t>
            </a:r>
          </a:p>
        </p:txBody>
      </p:sp>
      <p:sp>
        <p:nvSpPr>
          <p:cNvPr id="7" name="Text Box 12"/>
          <p:cNvSpPr txBox="1">
            <a:spLocks noChangeArrowheads="1"/>
          </p:cNvSpPr>
          <p:nvPr/>
        </p:nvSpPr>
        <p:spPr bwMode="auto">
          <a:xfrm>
            <a:off x="5781368" y="4257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K</a:t>
            </a:r>
          </a:p>
        </p:txBody>
      </p:sp>
      <p:sp>
        <p:nvSpPr>
          <p:cNvPr id="8" name="Line 13"/>
          <p:cNvSpPr>
            <a:spLocks noChangeShapeType="1"/>
          </p:cNvSpPr>
          <p:nvPr/>
        </p:nvSpPr>
        <p:spPr bwMode="auto">
          <a:xfrm>
            <a:off x="6771968" y="4333568"/>
            <a:ext cx="3429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4"/>
          <p:cNvSpPr>
            <a:spLocks noChangeShapeType="1"/>
          </p:cNvSpPr>
          <p:nvPr/>
        </p:nvSpPr>
        <p:spPr bwMode="auto">
          <a:xfrm flipH="1">
            <a:off x="7000568" y="3419168"/>
            <a:ext cx="2895600" cy="1828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15"/>
          <p:cNvSpPr txBox="1">
            <a:spLocks noChangeArrowheads="1"/>
          </p:cNvSpPr>
          <p:nvPr/>
        </p:nvSpPr>
        <p:spPr bwMode="auto">
          <a:xfrm>
            <a:off x="8295968" y="44097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M</a:t>
            </a:r>
          </a:p>
        </p:txBody>
      </p:sp>
      <p:sp>
        <p:nvSpPr>
          <p:cNvPr id="11" name="Text Box 16"/>
          <p:cNvSpPr txBox="1">
            <a:spLocks noChangeArrowheads="1"/>
          </p:cNvSpPr>
          <p:nvPr/>
        </p:nvSpPr>
        <p:spPr bwMode="auto">
          <a:xfrm>
            <a:off x="9362768" y="28095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P</a:t>
            </a:r>
          </a:p>
        </p:txBody>
      </p:sp>
      <p:sp>
        <p:nvSpPr>
          <p:cNvPr id="12" name="Text Box 17"/>
          <p:cNvSpPr txBox="1">
            <a:spLocks noChangeArrowheads="1"/>
          </p:cNvSpPr>
          <p:nvPr/>
        </p:nvSpPr>
        <p:spPr bwMode="auto">
          <a:xfrm>
            <a:off x="9819968" y="43335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Q</a:t>
            </a:r>
          </a:p>
        </p:txBody>
      </p:sp>
      <p:sp>
        <p:nvSpPr>
          <p:cNvPr id="13" name="文本框 67"/>
          <p:cNvSpPr txBox="1"/>
          <p:nvPr/>
        </p:nvSpPr>
        <p:spPr>
          <a:xfrm>
            <a:off x="1933519" y="214027"/>
            <a:ext cx="8914898" cy="1754326"/>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600" b="1" dirty="0" err="1">
                <a:solidFill>
                  <a:schemeClr val="accent5">
                    <a:lumMod val="50000"/>
                  </a:schemeClr>
                </a:solidFill>
                <a:latin typeface="Times New Roman" panose="02020603050405020304" pitchFamily="18" charset="0"/>
                <a:cs typeface="Times New Roman" panose="02020603050405020304" pitchFamily="18" charset="0"/>
              </a:rPr>
              <a:t>Bài</a:t>
            </a:r>
            <a:r>
              <a:rPr lang="en-US" sz="3600" b="1" dirty="0">
                <a:solidFill>
                  <a:schemeClr val="accent5">
                    <a:lumMod val="50000"/>
                  </a:schemeClr>
                </a:solidFill>
                <a:latin typeface="Times New Roman" panose="02020603050405020304" pitchFamily="18" charset="0"/>
                <a:cs typeface="Times New Roman" panose="02020603050405020304" pitchFamily="18" charset="0"/>
              </a:rPr>
              <a:t> 1: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Dùng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ê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ke</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kiểm</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tra</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hai</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đường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thẳng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vuông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góc</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5">
                    <a:lumMod val="50000"/>
                  </a:schemeClr>
                </a:solidFill>
                <a:latin typeface="Times New Roman" panose="02020603050405020304" pitchFamily="18" charset="0"/>
                <a:cs typeface="Times New Roman" panose="02020603050405020304" pitchFamily="18" charset="0"/>
              </a:rPr>
              <a:t>với</a:t>
            </a:r>
            <a:r>
              <a:rPr lang="en-US" sz="36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5">
                    <a:lumMod val="50000"/>
                  </a:schemeClr>
                </a:solidFill>
                <a:latin typeface="Times New Roman" panose="02020603050405020304" pitchFamily="18" charset="0"/>
                <a:cs typeface="Times New Roman" panose="02020603050405020304" pitchFamily="18" charset="0"/>
              </a:rPr>
              <a:t>nhau</a:t>
            </a:r>
            <a:r>
              <a:rPr lang="en-US" sz="3600" b="1" dirty="0" smtClean="0">
                <a:solidFill>
                  <a:schemeClr val="accent5">
                    <a:lumMod val="50000"/>
                  </a:schemeClr>
                </a:solidFill>
                <a:latin typeface="Times New Roman" panose="02020603050405020304" pitchFamily="18" charset="0"/>
                <a:cs typeface="Times New Roman" panose="02020603050405020304" pitchFamily="18" charset="0"/>
              </a:rPr>
              <a:t> hay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1224245" y="2271703"/>
            <a:ext cx="76174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a:t>
            </a:r>
          </a:p>
        </p:txBody>
      </p:sp>
      <p:sp>
        <p:nvSpPr>
          <p:cNvPr id="15" name="Rectangle 14"/>
          <p:cNvSpPr/>
          <p:nvPr/>
        </p:nvSpPr>
        <p:spPr>
          <a:xfrm>
            <a:off x="6752732" y="2271703"/>
            <a:ext cx="80021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a:t>
            </a:r>
          </a:p>
        </p:txBody>
      </p:sp>
      <p:grpSp>
        <p:nvGrpSpPr>
          <p:cNvPr id="17" name="Group 2"/>
          <p:cNvGrpSpPr>
            <a:grpSpLocks/>
          </p:cNvGrpSpPr>
          <p:nvPr/>
        </p:nvGrpSpPr>
        <p:grpSpPr bwMode="auto">
          <a:xfrm>
            <a:off x="3876368" y="2814295"/>
            <a:ext cx="835596" cy="1443073"/>
            <a:chOff x="864" y="288"/>
            <a:chExt cx="624" cy="1056"/>
          </a:xfrm>
        </p:grpSpPr>
        <p:sp>
          <p:nvSpPr>
            <p:cNvPr id="18"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2"/>
          <p:cNvGrpSpPr>
            <a:grpSpLocks/>
          </p:cNvGrpSpPr>
          <p:nvPr/>
        </p:nvGrpSpPr>
        <p:grpSpPr bwMode="auto">
          <a:xfrm>
            <a:off x="8687863" y="2820426"/>
            <a:ext cx="835596" cy="1443073"/>
            <a:chOff x="864" y="288"/>
            <a:chExt cx="624" cy="1056"/>
          </a:xfrm>
        </p:grpSpPr>
        <p:sp>
          <p:nvSpPr>
            <p:cNvPr id="21"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Rectangle 22"/>
          <p:cNvSpPr/>
          <p:nvPr/>
        </p:nvSpPr>
        <p:spPr>
          <a:xfrm>
            <a:off x="-2039079" y="5813118"/>
            <a:ext cx="11144740"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HI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và</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IK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endPar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sp>
        <p:nvSpPr>
          <p:cNvPr id="24" name="Rectangle 23"/>
          <p:cNvSpPr/>
          <p:nvPr/>
        </p:nvSpPr>
        <p:spPr>
          <a:xfrm>
            <a:off x="3800168" y="5786458"/>
            <a:ext cx="11144740" cy="523220"/>
          </a:xfrm>
          <a:prstGeom prst="rect">
            <a:avLst/>
          </a:prstGeom>
          <a:noFill/>
        </p:spPr>
        <p:txBody>
          <a:bodyPr wrap="square" lIns="91440" tIns="45720" rIns="91440" bIns="45720">
            <a:spAutoFit/>
          </a:bodyPr>
          <a:lstStyle/>
          <a:p>
            <a:pPr algn="ct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PM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và</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QM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không</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endPar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445211" y="2733368"/>
            <a:ext cx="2957253" cy="295725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9437248" y="2270607"/>
            <a:ext cx="2882443" cy="2882443"/>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415" y="532168"/>
            <a:ext cx="1774090" cy="1499746"/>
          </a:xfrm>
          <a:prstGeom prst="rect">
            <a:avLst/>
          </a:prstGeom>
        </p:spPr>
      </p:pic>
    </p:spTree>
    <p:extLst>
      <p:ext uri="{BB962C8B-B14F-4D97-AF65-F5344CB8AC3E}">
        <p14:creationId xmlns:p14="http://schemas.microsoft.com/office/powerpoint/2010/main" val="40654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par>
                                <p:cTn id="53" presetID="14" presetClass="entr" presetSubtype="1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randombar(horizontal)">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3"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67"/>
          <p:cNvSpPr txBox="1"/>
          <p:nvPr/>
        </p:nvSpPr>
        <p:spPr>
          <a:xfrm>
            <a:off x="1281421" y="286677"/>
            <a:ext cx="10294375" cy="1384995"/>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2: Cho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ABCD, AB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BC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góc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nêu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góc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nhau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đó</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3" name="Text Box 11"/>
          <p:cNvSpPr txBox="1">
            <a:spLocks noChangeArrowheads="1"/>
          </p:cNvSpPr>
          <p:nvPr/>
        </p:nvSpPr>
        <p:spPr bwMode="auto">
          <a:xfrm>
            <a:off x="-623579" y="2595001"/>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4" name="Rectangle 15"/>
          <p:cNvSpPr>
            <a:spLocks noChangeArrowheads="1"/>
          </p:cNvSpPr>
          <p:nvPr/>
        </p:nvSpPr>
        <p:spPr bwMode="auto">
          <a:xfrm>
            <a:off x="698809" y="32252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A</a:t>
            </a:r>
          </a:p>
        </p:txBody>
      </p:sp>
      <p:sp>
        <p:nvSpPr>
          <p:cNvPr id="25" name="Rectangle 16"/>
          <p:cNvSpPr>
            <a:spLocks noChangeArrowheads="1"/>
          </p:cNvSpPr>
          <p:nvPr/>
        </p:nvSpPr>
        <p:spPr bwMode="auto">
          <a:xfrm>
            <a:off x="5312084" y="3185551"/>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B</a:t>
            </a:r>
          </a:p>
        </p:txBody>
      </p:sp>
      <p:sp>
        <p:nvSpPr>
          <p:cNvPr id="26" name="Rectangle 17"/>
          <p:cNvSpPr>
            <a:spLocks noChangeArrowheads="1"/>
          </p:cNvSpPr>
          <p:nvPr/>
        </p:nvSpPr>
        <p:spPr bwMode="auto">
          <a:xfrm>
            <a:off x="600384" y="559378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D</a:t>
            </a:r>
          </a:p>
        </p:txBody>
      </p:sp>
      <p:sp>
        <p:nvSpPr>
          <p:cNvPr id="27" name="Rectangle 18"/>
          <p:cNvSpPr>
            <a:spLocks noChangeArrowheads="1"/>
          </p:cNvSpPr>
          <p:nvPr/>
        </p:nvSpPr>
        <p:spPr bwMode="auto">
          <a:xfrm>
            <a:off x="5340659" y="55366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C</a:t>
            </a:r>
          </a:p>
        </p:txBody>
      </p:sp>
      <p:grpSp>
        <p:nvGrpSpPr>
          <p:cNvPr id="28" name="Group 20"/>
          <p:cNvGrpSpPr>
            <a:grpSpLocks/>
          </p:cNvGrpSpPr>
          <p:nvPr/>
        </p:nvGrpSpPr>
        <p:grpSpPr bwMode="auto">
          <a:xfrm>
            <a:off x="1329761" y="4822469"/>
            <a:ext cx="895350" cy="1052513"/>
            <a:chOff x="3552" y="-154"/>
            <a:chExt cx="624" cy="1056"/>
          </a:xfrm>
        </p:grpSpPr>
        <p:sp>
          <p:nvSpPr>
            <p:cNvPr id="29" name="AutoShape 21"/>
            <p:cNvSpPr>
              <a:spLocks noChangeArrowheads="1"/>
            </p:cNvSpPr>
            <p:nvPr/>
          </p:nvSpPr>
          <p:spPr bwMode="auto">
            <a:xfrm>
              <a:off x="3552" y="-154"/>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0" name="AutoShape 22"/>
            <p:cNvSpPr>
              <a:spLocks noChangeArrowheads="1"/>
            </p:cNvSpPr>
            <p:nvPr/>
          </p:nvSpPr>
          <p:spPr bwMode="auto">
            <a:xfrm>
              <a:off x="3648" y="230"/>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1" name="Group 48"/>
          <p:cNvGrpSpPr>
            <a:grpSpLocks/>
          </p:cNvGrpSpPr>
          <p:nvPr/>
        </p:nvGrpSpPr>
        <p:grpSpPr bwMode="auto">
          <a:xfrm rot="-5400000">
            <a:off x="4203421" y="4818040"/>
            <a:ext cx="925513" cy="1241425"/>
            <a:chOff x="3552" y="144"/>
            <a:chExt cx="624" cy="1056"/>
          </a:xfrm>
        </p:grpSpPr>
        <p:sp>
          <p:nvSpPr>
            <p:cNvPr id="32" name="AutoShape 49"/>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3" name="AutoShape 50"/>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4" name="Group 74"/>
          <p:cNvGrpSpPr>
            <a:grpSpLocks/>
          </p:cNvGrpSpPr>
          <p:nvPr/>
        </p:nvGrpSpPr>
        <p:grpSpPr bwMode="auto">
          <a:xfrm rot="5400000">
            <a:off x="1493147" y="3572567"/>
            <a:ext cx="862012" cy="1196975"/>
            <a:chOff x="3552" y="156"/>
            <a:chExt cx="624" cy="1056"/>
          </a:xfrm>
        </p:grpSpPr>
        <p:sp>
          <p:nvSpPr>
            <p:cNvPr id="35" name="AutoShape 75"/>
            <p:cNvSpPr>
              <a:spLocks noChangeArrowheads="1"/>
            </p:cNvSpPr>
            <p:nvPr/>
          </p:nvSpPr>
          <p:spPr bwMode="auto">
            <a:xfrm>
              <a:off x="3552" y="156"/>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6" name="AutoShape 7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7" name="Group 74"/>
          <p:cNvGrpSpPr>
            <a:grpSpLocks/>
          </p:cNvGrpSpPr>
          <p:nvPr/>
        </p:nvGrpSpPr>
        <p:grpSpPr bwMode="auto">
          <a:xfrm rot="10800000">
            <a:off x="4197404" y="3749574"/>
            <a:ext cx="1103313" cy="1000125"/>
            <a:chOff x="3552" y="144"/>
            <a:chExt cx="624" cy="1056"/>
          </a:xfrm>
        </p:grpSpPr>
        <p:sp>
          <p:nvSpPr>
            <p:cNvPr id="38" name="AutoShape 75"/>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9" name="AutoShape 7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40" name="Rectangle 5"/>
          <p:cNvSpPr>
            <a:spLocks noChangeArrowheads="1"/>
          </p:cNvSpPr>
          <p:nvPr/>
        </p:nvSpPr>
        <p:spPr bwMode="auto">
          <a:xfrm>
            <a:off x="1281421" y="3701488"/>
            <a:ext cx="4078288" cy="2243138"/>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09" y="630690"/>
            <a:ext cx="1774090" cy="149974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5483" y="3369340"/>
            <a:ext cx="2550690" cy="3365992"/>
          </a:xfrm>
          <a:prstGeom prst="rect">
            <a:avLst/>
          </a:prstGeom>
        </p:spPr>
      </p:pic>
      <p:sp>
        <p:nvSpPr>
          <p:cNvPr id="45" name="Rounded Rectangle 44"/>
          <p:cNvSpPr/>
          <p:nvPr/>
        </p:nvSpPr>
        <p:spPr>
          <a:xfrm>
            <a:off x="7466181" y="3297659"/>
            <a:ext cx="3466868" cy="590946"/>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AB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BC</a:t>
            </a:r>
          </a:p>
        </p:txBody>
      </p:sp>
      <p:sp>
        <p:nvSpPr>
          <p:cNvPr id="46" name="Rounded Rectangle 45"/>
          <p:cNvSpPr/>
          <p:nvPr/>
        </p:nvSpPr>
        <p:spPr>
          <a:xfrm>
            <a:off x="7466181" y="4038101"/>
            <a:ext cx="3466869" cy="5639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BC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CD</a:t>
            </a:r>
          </a:p>
        </p:txBody>
      </p:sp>
      <p:sp>
        <p:nvSpPr>
          <p:cNvPr id="47" name="Rounded Rectangle 46"/>
          <p:cNvSpPr/>
          <p:nvPr/>
        </p:nvSpPr>
        <p:spPr>
          <a:xfrm>
            <a:off x="7471028" y="4751557"/>
            <a:ext cx="3462021" cy="549086"/>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CD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DA</a:t>
            </a:r>
          </a:p>
        </p:txBody>
      </p:sp>
      <p:sp>
        <p:nvSpPr>
          <p:cNvPr id="48" name="Rounded Rectangle 47"/>
          <p:cNvSpPr/>
          <p:nvPr/>
        </p:nvSpPr>
        <p:spPr>
          <a:xfrm>
            <a:off x="7498839" y="5475016"/>
            <a:ext cx="3466871" cy="54295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DA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AB</a:t>
            </a:r>
          </a:p>
        </p:txBody>
      </p:sp>
      <p:sp>
        <p:nvSpPr>
          <p:cNvPr id="49" name="Rectangle 48"/>
          <p:cNvSpPr/>
          <p:nvPr/>
        </p:nvSpPr>
        <p:spPr>
          <a:xfrm>
            <a:off x="698809" y="2152618"/>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Các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cặp</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cạnh</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với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nhau</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là</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Tree>
    <p:extLst>
      <p:ext uri="{BB962C8B-B14F-4D97-AF65-F5344CB8AC3E}">
        <p14:creationId xmlns:p14="http://schemas.microsoft.com/office/powerpoint/2010/main" val="39396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fltVal val="0"/>
                                          </p:val>
                                        </p:tav>
                                        <p:tav tm="100000">
                                          <p:val>
                                            <p:strVal val="#ppt_w"/>
                                          </p:val>
                                        </p:tav>
                                      </p:tavLst>
                                    </p:anim>
                                    <p:anim calcmode="lin" valueType="num">
                                      <p:cBhvr>
                                        <p:cTn id="15" dur="1000" fill="hold"/>
                                        <p:tgtEl>
                                          <p:spTgt spid="40"/>
                                        </p:tgtEl>
                                        <p:attrNameLst>
                                          <p:attrName>ppt_h</p:attrName>
                                        </p:attrNameLst>
                                      </p:cBhvr>
                                      <p:tavLst>
                                        <p:tav tm="0">
                                          <p:val>
                                            <p:fltVal val="0"/>
                                          </p:val>
                                        </p:tav>
                                        <p:tav tm="100000">
                                          <p:val>
                                            <p:strVal val="#ppt_h"/>
                                          </p:val>
                                        </p:tav>
                                      </p:tavLst>
                                    </p:anim>
                                    <p:anim calcmode="lin" valueType="num">
                                      <p:cBhvr>
                                        <p:cTn id="16" dur="1000" fill="hold"/>
                                        <p:tgtEl>
                                          <p:spTgt spid="40"/>
                                        </p:tgtEl>
                                        <p:attrNameLst>
                                          <p:attrName>style.rotation</p:attrName>
                                        </p:attrNameLst>
                                      </p:cBhvr>
                                      <p:tavLst>
                                        <p:tav tm="0">
                                          <p:val>
                                            <p:fltVal val="90"/>
                                          </p:val>
                                        </p:tav>
                                        <p:tav tm="100000">
                                          <p:val>
                                            <p:fltVal val="0"/>
                                          </p:val>
                                        </p:tav>
                                      </p:tavLst>
                                    </p:anim>
                                    <p:animEffect transition="in" filter="fade">
                                      <p:cBhvr>
                                        <p:cTn id="17" dur="1000"/>
                                        <p:tgtEl>
                                          <p:spTgt spid="40"/>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fltVal val="0"/>
                                          </p:val>
                                        </p:tav>
                                        <p:tav tm="100000">
                                          <p:val>
                                            <p:strVal val="#ppt_w"/>
                                          </p:val>
                                        </p:tav>
                                      </p:tavLst>
                                    </p:anim>
                                    <p:anim calcmode="lin" valueType="num">
                                      <p:cBhvr>
                                        <p:cTn id="21" dur="1000" fill="hold"/>
                                        <p:tgtEl>
                                          <p:spTgt spid="24"/>
                                        </p:tgtEl>
                                        <p:attrNameLst>
                                          <p:attrName>ppt_h</p:attrName>
                                        </p:attrNameLst>
                                      </p:cBhvr>
                                      <p:tavLst>
                                        <p:tav tm="0">
                                          <p:val>
                                            <p:fltVal val="0"/>
                                          </p:val>
                                        </p:tav>
                                        <p:tav tm="100000">
                                          <p:val>
                                            <p:strVal val="#ppt_h"/>
                                          </p:val>
                                        </p:tav>
                                      </p:tavLst>
                                    </p:anim>
                                    <p:anim calcmode="lin" valueType="num">
                                      <p:cBhvr>
                                        <p:cTn id="22" dur="1000" fill="hold"/>
                                        <p:tgtEl>
                                          <p:spTgt spid="24"/>
                                        </p:tgtEl>
                                        <p:attrNameLst>
                                          <p:attrName>style.rotation</p:attrName>
                                        </p:attrNameLst>
                                      </p:cBhvr>
                                      <p:tavLst>
                                        <p:tav tm="0">
                                          <p:val>
                                            <p:fltVal val="90"/>
                                          </p:val>
                                        </p:tav>
                                        <p:tav tm="100000">
                                          <p:val>
                                            <p:fltVal val="0"/>
                                          </p:val>
                                        </p:tav>
                                      </p:tavLst>
                                    </p:anim>
                                    <p:animEffect transition="in" filter="fade">
                                      <p:cBhvr>
                                        <p:cTn id="23" dur="1000"/>
                                        <p:tgtEl>
                                          <p:spTgt spid="2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fill="hold"/>
                                        <p:tgtEl>
                                          <p:spTgt spid="27"/>
                                        </p:tgtEl>
                                        <p:attrNameLst>
                                          <p:attrName>ppt_w</p:attrName>
                                        </p:attrNameLst>
                                      </p:cBhvr>
                                      <p:tavLst>
                                        <p:tav tm="0">
                                          <p:val>
                                            <p:fltVal val="0"/>
                                          </p:val>
                                        </p:tav>
                                        <p:tav tm="100000">
                                          <p:val>
                                            <p:strVal val="#ppt_w"/>
                                          </p:val>
                                        </p:tav>
                                      </p:tavLst>
                                    </p:anim>
                                    <p:anim calcmode="lin" valueType="num">
                                      <p:cBhvr>
                                        <p:cTn id="33" dur="1000" fill="hold"/>
                                        <p:tgtEl>
                                          <p:spTgt spid="27"/>
                                        </p:tgtEl>
                                        <p:attrNameLst>
                                          <p:attrName>ppt_h</p:attrName>
                                        </p:attrNameLst>
                                      </p:cBhvr>
                                      <p:tavLst>
                                        <p:tav tm="0">
                                          <p:val>
                                            <p:fltVal val="0"/>
                                          </p:val>
                                        </p:tav>
                                        <p:tav tm="100000">
                                          <p:val>
                                            <p:strVal val="#ppt_h"/>
                                          </p:val>
                                        </p:tav>
                                      </p:tavLst>
                                    </p:anim>
                                    <p:anim calcmode="lin" valueType="num">
                                      <p:cBhvr>
                                        <p:cTn id="34" dur="1000" fill="hold"/>
                                        <p:tgtEl>
                                          <p:spTgt spid="27"/>
                                        </p:tgtEl>
                                        <p:attrNameLst>
                                          <p:attrName>style.rotation</p:attrName>
                                        </p:attrNameLst>
                                      </p:cBhvr>
                                      <p:tavLst>
                                        <p:tav tm="0">
                                          <p:val>
                                            <p:fltVal val="90"/>
                                          </p:val>
                                        </p:tav>
                                        <p:tav tm="100000">
                                          <p:val>
                                            <p:fltVal val="0"/>
                                          </p:val>
                                        </p:tav>
                                      </p:tavLst>
                                    </p:anim>
                                    <p:animEffect transition="in" filter="fade">
                                      <p:cBhvr>
                                        <p:cTn id="35" dur="1000"/>
                                        <p:tgtEl>
                                          <p:spTgt spid="2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000" fill="hold"/>
                                        <p:tgtEl>
                                          <p:spTgt spid="26"/>
                                        </p:tgtEl>
                                        <p:attrNameLst>
                                          <p:attrName>ppt_w</p:attrName>
                                        </p:attrNameLst>
                                      </p:cBhvr>
                                      <p:tavLst>
                                        <p:tav tm="0">
                                          <p:val>
                                            <p:fltVal val="0"/>
                                          </p:val>
                                        </p:tav>
                                        <p:tav tm="100000">
                                          <p:val>
                                            <p:strVal val="#ppt_w"/>
                                          </p:val>
                                        </p:tav>
                                      </p:tavLst>
                                    </p:anim>
                                    <p:anim calcmode="lin" valueType="num">
                                      <p:cBhvr>
                                        <p:cTn id="39" dur="1000" fill="hold"/>
                                        <p:tgtEl>
                                          <p:spTgt spid="26"/>
                                        </p:tgtEl>
                                        <p:attrNameLst>
                                          <p:attrName>ppt_h</p:attrName>
                                        </p:attrNameLst>
                                      </p:cBhvr>
                                      <p:tavLst>
                                        <p:tav tm="0">
                                          <p:val>
                                            <p:fltVal val="0"/>
                                          </p:val>
                                        </p:tav>
                                        <p:tav tm="100000">
                                          <p:val>
                                            <p:strVal val="#ppt_h"/>
                                          </p:val>
                                        </p:tav>
                                      </p:tavLst>
                                    </p:anim>
                                    <p:anim calcmode="lin" valueType="num">
                                      <p:cBhvr>
                                        <p:cTn id="40" dur="1000" fill="hold"/>
                                        <p:tgtEl>
                                          <p:spTgt spid="26"/>
                                        </p:tgtEl>
                                        <p:attrNameLst>
                                          <p:attrName>style.rotation</p:attrName>
                                        </p:attrNameLst>
                                      </p:cBhvr>
                                      <p:tavLst>
                                        <p:tav tm="0">
                                          <p:val>
                                            <p:fltVal val="90"/>
                                          </p:val>
                                        </p:tav>
                                        <p:tav tm="100000">
                                          <p:val>
                                            <p:fltVal val="0"/>
                                          </p:val>
                                        </p:tav>
                                      </p:tavLst>
                                    </p:anim>
                                    <p:animEffect transition="in" filter="fade">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900" fill="hold"/>
                                        <p:tgtEl>
                                          <p:spTgt spid="45"/>
                                        </p:tgtEl>
                                        <p:attrNameLst>
                                          <p:attrName>ppt_x</p:attrName>
                                        </p:attrNameLst>
                                      </p:cBhvr>
                                      <p:tavLst>
                                        <p:tav tm="0">
                                          <p:val>
                                            <p:strVal val="1+#ppt_w/2"/>
                                          </p:val>
                                        </p:tav>
                                        <p:tav tm="100000">
                                          <p:val>
                                            <p:strVal val="#ppt_x"/>
                                          </p:val>
                                        </p:tav>
                                      </p:tavLst>
                                    </p:anim>
                                    <p:anim calcmode="lin" valueType="num">
                                      <p:cBhvr additive="base">
                                        <p:cTn id="57" dur="9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ox(i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additive="base">
                                        <p:cTn id="72" dur="900" fill="hold"/>
                                        <p:tgtEl>
                                          <p:spTgt spid="46"/>
                                        </p:tgtEl>
                                        <p:attrNameLst>
                                          <p:attrName>ppt_x</p:attrName>
                                        </p:attrNameLst>
                                      </p:cBhvr>
                                      <p:tavLst>
                                        <p:tav tm="0">
                                          <p:val>
                                            <p:strVal val="1+#ppt_w/2"/>
                                          </p:val>
                                        </p:tav>
                                        <p:tav tm="100000">
                                          <p:val>
                                            <p:strVal val="#ppt_x"/>
                                          </p:val>
                                        </p:tav>
                                      </p:tavLst>
                                    </p:anim>
                                    <p:anim calcmode="lin" valueType="num">
                                      <p:cBhvr additive="base">
                                        <p:cTn id="73" dur="9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xit" presetSubtype="10" fill="hold" nodeType="clickEffect">
                                  <p:stCondLst>
                                    <p:cond delay="0"/>
                                  </p:stCondLst>
                                  <p:childTnLst>
                                    <p:animEffect transition="out" filter="randombar(horizontal)">
                                      <p:cBhvr>
                                        <p:cTn id="77" dur="500"/>
                                        <p:tgtEl>
                                          <p:spTgt spid="31"/>
                                        </p:tgtEl>
                                      </p:cBhvr>
                                    </p:animEffect>
                                    <p:set>
                                      <p:cBhvr>
                                        <p:cTn id="78" dur="1" fill="hold">
                                          <p:stCondLst>
                                            <p:cond delay="499"/>
                                          </p:stCondLst>
                                        </p:cTn>
                                        <p:tgtEl>
                                          <p:spTgt spid="3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linds(horizontal)">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additive="base">
                                        <p:cTn id="88" dur="800" fill="hold"/>
                                        <p:tgtEl>
                                          <p:spTgt spid="47"/>
                                        </p:tgtEl>
                                        <p:attrNameLst>
                                          <p:attrName>ppt_x</p:attrName>
                                        </p:attrNameLst>
                                      </p:cBhvr>
                                      <p:tavLst>
                                        <p:tav tm="0">
                                          <p:val>
                                            <p:strVal val="1+#ppt_w/2"/>
                                          </p:val>
                                        </p:tav>
                                        <p:tav tm="100000">
                                          <p:val>
                                            <p:strVal val="#ppt_x"/>
                                          </p:val>
                                        </p:tav>
                                      </p:tavLst>
                                    </p:anim>
                                    <p:anim calcmode="lin" valueType="num">
                                      <p:cBhvr additive="base">
                                        <p:cTn id="89" dur="8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blinds(horizontal)">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700" fill="hold"/>
                                        <p:tgtEl>
                                          <p:spTgt spid="48"/>
                                        </p:tgtEl>
                                        <p:attrNameLst>
                                          <p:attrName>ppt_x</p:attrName>
                                        </p:attrNameLst>
                                      </p:cBhvr>
                                      <p:tavLst>
                                        <p:tav tm="0">
                                          <p:val>
                                            <p:strVal val="1+#ppt_w/2"/>
                                          </p:val>
                                        </p:tav>
                                        <p:tav tm="100000">
                                          <p:val>
                                            <p:strVal val="#ppt_x"/>
                                          </p:val>
                                        </p:tav>
                                      </p:tavLst>
                                    </p:anim>
                                    <p:anim calcmode="lin" valueType="num">
                                      <p:cBhvr additive="base">
                                        <p:cTn id="105" dur="7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xit" presetSubtype="10" fill="hold" nodeType="clickEffect">
                                  <p:stCondLst>
                                    <p:cond delay="0"/>
                                  </p:stCondLst>
                                  <p:childTnLst>
                                    <p:animEffect transition="out" filter="randombar(horizontal)">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25" grpId="0"/>
      <p:bldP spid="26" grpId="0"/>
      <p:bldP spid="27" grpId="0"/>
      <p:bldP spid="40" grpId="0" animBg="1"/>
      <p:bldP spid="45" grpId="0" animBg="1"/>
      <p:bldP spid="46" grpId="0" animBg="1"/>
      <p:bldP spid="47" grpId="0" animBg="1"/>
      <p:bldP spid="48" grpId="0" animBg="1"/>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604" y="2798250"/>
            <a:ext cx="5405609" cy="3944620"/>
          </a:xfrm>
          <a:prstGeom prst="rect">
            <a:avLst/>
          </a:prstGeom>
        </p:spPr>
      </p:pic>
      <p:sp>
        <p:nvSpPr>
          <p:cNvPr id="13" name="文本框 67"/>
          <p:cNvSpPr txBox="1"/>
          <p:nvPr/>
        </p:nvSpPr>
        <p:spPr>
          <a:xfrm>
            <a:off x="1281421" y="286677"/>
            <a:ext cx="10532037" cy="1569660"/>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3: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ê </a:t>
            </a:r>
            <a:r>
              <a:rPr lang="en-US" sz="3200" b="1" dirty="0" err="1">
                <a:solidFill>
                  <a:srgbClr val="FF0000"/>
                </a:solidFill>
                <a:latin typeface="Times New Roman" panose="02020603050405020304" pitchFamily="18" charset="0"/>
                <a:cs typeface="Times New Roman" panose="02020603050405020304" pitchFamily="18" charset="0"/>
              </a:rPr>
              <a:t>ke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421" y="3392488"/>
            <a:ext cx="31051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0"/>
          <p:cNvSpPr>
            <a:spLocks noChangeArrowheads="1"/>
          </p:cNvSpPr>
          <p:nvPr/>
        </p:nvSpPr>
        <p:spPr bwMode="auto">
          <a:xfrm>
            <a:off x="1427471" y="3124200"/>
            <a:ext cx="914400" cy="609600"/>
          </a:xfrm>
          <a:prstGeom prst="wedgeEllipseCallout">
            <a:avLst>
              <a:gd name="adj1" fmla="val -43750"/>
              <a:gd name="adj2" fmla="val 7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a:p>
        </p:txBody>
      </p:sp>
      <p:sp>
        <p:nvSpPr>
          <p:cNvPr id="41" name="Rectangle 17"/>
          <p:cNvSpPr>
            <a:spLocks noChangeArrowheads="1"/>
          </p:cNvSpPr>
          <p:nvPr/>
        </p:nvSpPr>
        <p:spPr bwMode="auto">
          <a:xfrm>
            <a:off x="1046471" y="3825875"/>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a:t>
            </a:r>
          </a:p>
        </p:txBody>
      </p:sp>
      <p:sp>
        <p:nvSpPr>
          <p:cNvPr id="42" name="Rectangle 18"/>
          <p:cNvSpPr>
            <a:spLocks noChangeArrowheads="1"/>
          </p:cNvSpPr>
          <p:nvPr/>
        </p:nvSpPr>
        <p:spPr bwMode="auto">
          <a:xfrm>
            <a:off x="2684771" y="29718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a:t>
            </a:r>
          </a:p>
        </p:txBody>
      </p:sp>
      <p:sp>
        <p:nvSpPr>
          <p:cNvPr id="43" name="Rectangle 19"/>
          <p:cNvSpPr>
            <a:spLocks noChangeArrowheads="1"/>
          </p:cNvSpPr>
          <p:nvPr/>
        </p:nvSpPr>
        <p:spPr bwMode="auto">
          <a:xfrm>
            <a:off x="4202421" y="37988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a:t>
            </a:r>
          </a:p>
        </p:txBody>
      </p:sp>
      <p:sp>
        <p:nvSpPr>
          <p:cNvPr id="44" name="Rectangle 20"/>
          <p:cNvSpPr>
            <a:spLocks noChangeArrowheads="1"/>
          </p:cNvSpPr>
          <p:nvPr/>
        </p:nvSpPr>
        <p:spPr bwMode="auto">
          <a:xfrm>
            <a:off x="1059171" y="5367338"/>
            <a:ext cx="44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E</a:t>
            </a:r>
          </a:p>
        </p:txBody>
      </p:sp>
      <p:sp>
        <p:nvSpPr>
          <p:cNvPr id="45" name="Rectangle 21"/>
          <p:cNvSpPr>
            <a:spLocks noChangeArrowheads="1"/>
          </p:cNvSpPr>
          <p:nvPr/>
        </p:nvSpPr>
        <p:spPr bwMode="auto">
          <a:xfrm>
            <a:off x="4197659" y="5411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D</a:t>
            </a:r>
          </a:p>
        </p:txBody>
      </p:sp>
      <p:sp>
        <p:nvSpPr>
          <p:cNvPr id="46" name="Line 24"/>
          <p:cNvSpPr>
            <a:spLocks noChangeShapeType="1"/>
          </p:cNvSpPr>
          <p:nvPr/>
        </p:nvSpPr>
        <p:spPr bwMode="auto">
          <a:xfrm flipH="1">
            <a:off x="3865871" y="4040188"/>
            <a:ext cx="152400" cy="1752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grpSp>
        <p:nvGrpSpPr>
          <p:cNvPr id="47" name="Group 39"/>
          <p:cNvGrpSpPr>
            <a:grpSpLocks/>
          </p:cNvGrpSpPr>
          <p:nvPr/>
        </p:nvGrpSpPr>
        <p:grpSpPr bwMode="auto">
          <a:xfrm>
            <a:off x="1308409" y="4425950"/>
            <a:ext cx="1052512" cy="941388"/>
            <a:chOff x="3558" y="297"/>
            <a:chExt cx="624" cy="903"/>
          </a:xfrm>
        </p:grpSpPr>
        <p:sp>
          <p:nvSpPr>
            <p:cNvPr id="48" name="AutoShape 40"/>
            <p:cNvSpPr>
              <a:spLocks noChangeArrowheads="1"/>
            </p:cNvSpPr>
            <p:nvPr/>
          </p:nvSpPr>
          <p:spPr bwMode="auto">
            <a:xfrm>
              <a:off x="3558" y="297"/>
              <a:ext cx="624" cy="903"/>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49" name="AutoShape 41"/>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0" name="Group 48"/>
          <p:cNvGrpSpPr>
            <a:grpSpLocks/>
          </p:cNvGrpSpPr>
          <p:nvPr/>
        </p:nvGrpSpPr>
        <p:grpSpPr bwMode="auto">
          <a:xfrm rot="-5400000">
            <a:off x="3306278" y="4363244"/>
            <a:ext cx="939800" cy="1068387"/>
            <a:chOff x="3552" y="144"/>
            <a:chExt cx="624" cy="1056"/>
          </a:xfrm>
        </p:grpSpPr>
        <p:sp>
          <p:nvSpPr>
            <p:cNvPr id="51" name="AutoShape 49"/>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2" name="AutoShape 50"/>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3" name="Group 60"/>
          <p:cNvGrpSpPr>
            <a:grpSpLocks/>
          </p:cNvGrpSpPr>
          <p:nvPr/>
        </p:nvGrpSpPr>
        <p:grpSpPr bwMode="auto">
          <a:xfrm rot="-9180586">
            <a:off x="3145146" y="3910013"/>
            <a:ext cx="990600" cy="990600"/>
            <a:chOff x="3552" y="144"/>
            <a:chExt cx="624" cy="1056"/>
          </a:xfrm>
        </p:grpSpPr>
        <p:sp>
          <p:nvSpPr>
            <p:cNvPr id="54" name="AutoShape 61"/>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5" name="AutoShape 62"/>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6" name="Group 57"/>
          <p:cNvGrpSpPr>
            <a:grpSpLocks/>
          </p:cNvGrpSpPr>
          <p:nvPr/>
        </p:nvGrpSpPr>
        <p:grpSpPr bwMode="auto">
          <a:xfrm rot="9194088">
            <a:off x="2110096" y="3609975"/>
            <a:ext cx="990600" cy="990600"/>
            <a:chOff x="3552" y="144"/>
            <a:chExt cx="624" cy="1056"/>
          </a:xfrm>
        </p:grpSpPr>
        <p:sp>
          <p:nvSpPr>
            <p:cNvPr id="57" name="AutoShape 58"/>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8" name="AutoShape 59"/>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9" name="Group 54"/>
          <p:cNvGrpSpPr>
            <a:grpSpLocks/>
          </p:cNvGrpSpPr>
          <p:nvPr/>
        </p:nvGrpSpPr>
        <p:grpSpPr bwMode="auto">
          <a:xfrm rot="3799348">
            <a:off x="1473508" y="3957638"/>
            <a:ext cx="835025" cy="844550"/>
            <a:chOff x="3528" y="205"/>
            <a:chExt cx="645" cy="1056"/>
          </a:xfrm>
        </p:grpSpPr>
        <p:sp>
          <p:nvSpPr>
            <p:cNvPr id="60" name="AutoShape 55"/>
            <p:cNvSpPr>
              <a:spLocks noChangeArrowheads="1"/>
            </p:cNvSpPr>
            <p:nvPr/>
          </p:nvSpPr>
          <p:spPr bwMode="auto">
            <a:xfrm rot="-688">
              <a:off x="3528" y="205"/>
              <a:ext cx="645" cy="1056"/>
            </a:xfrm>
            <a:prstGeom prst="rtTriangle">
              <a:avLst/>
            </a:prstGeom>
            <a:solidFill>
              <a:schemeClr val="accent1"/>
            </a:solidFill>
            <a:ln w="9525">
              <a:solidFill>
                <a:schemeClr val="tx1"/>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61" name="AutoShape 5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26" y="1071507"/>
            <a:ext cx="1774090" cy="1499746"/>
          </a:xfrm>
          <a:prstGeom prst="rect">
            <a:avLst/>
          </a:prstGeom>
        </p:spPr>
      </p:pic>
      <p:pic>
        <p:nvPicPr>
          <p:cNvPr id="62" name="Picture 61"/>
          <p:cNvPicPr>
            <a:picLocks noChangeAspect="1"/>
          </p:cNvPicPr>
          <p:nvPr/>
        </p:nvPicPr>
        <p:blipFill>
          <a:blip r:embed="rId6">
            <a:extLst>
              <a:ext uri="{BEBA8EAE-BF5A-486C-A8C5-ECC9F3942E4B}">
                <a14:imgProps xmlns:a14="http://schemas.microsoft.com/office/drawing/2010/main">
                  <a14:imgLayer r:embed="rId7">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498497" y="1749801"/>
            <a:ext cx="3986895" cy="3986895"/>
          </a:xfrm>
          <a:prstGeom prst="rect">
            <a:avLst/>
          </a:prstGeom>
        </p:spPr>
      </p:pic>
      <p:pic>
        <p:nvPicPr>
          <p:cNvPr id="63" name="Picture 62"/>
          <p:cNvPicPr>
            <a:picLocks noChangeAspect="1"/>
          </p:cNvPicPr>
          <p:nvPr/>
        </p:nvPicPr>
        <p:blipFill>
          <a:blip r:embed="rId8">
            <a:extLst>
              <a:ext uri="{BEBA8EAE-BF5A-486C-A8C5-ECC9F3942E4B}">
                <a14:imgProps xmlns:a14="http://schemas.microsoft.com/office/drawing/2010/main">
                  <a14:imgLayer r:embed="rId9">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364221" y="2106911"/>
            <a:ext cx="4171353" cy="4171353"/>
          </a:xfrm>
          <a:prstGeom prst="rect">
            <a:avLst/>
          </a:prstGeom>
        </p:spPr>
      </p:pic>
      <p:sp>
        <p:nvSpPr>
          <p:cNvPr id="64" name="Rectangle 63"/>
          <p:cNvSpPr/>
          <p:nvPr/>
        </p:nvSpPr>
        <p:spPr>
          <a:xfrm>
            <a:off x="6493041" y="3232444"/>
            <a:ext cx="4046964"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AE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ED</a:t>
            </a:r>
          </a:p>
        </p:txBody>
      </p:sp>
      <p:sp>
        <p:nvSpPr>
          <p:cNvPr id="65" name="Rectangle 64"/>
          <p:cNvSpPr/>
          <p:nvPr/>
        </p:nvSpPr>
        <p:spPr>
          <a:xfrm>
            <a:off x="6574904" y="5302756"/>
            <a:ext cx="4046964"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CD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ED</a:t>
            </a:r>
          </a:p>
        </p:txBody>
      </p:sp>
    </p:spTree>
    <p:extLst>
      <p:ext uri="{BB962C8B-B14F-4D97-AF65-F5344CB8AC3E}">
        <p14:creationId xmlns:p14="http://schemas.microsoft.com/office/powerpoint/2010/main" val="55177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checkerboard(across)">
                                      <p:cBhvr>
                                        <p:cTn id="21" dur="500"/>
                                        <p:tgtEl>
                                          <p:spTgt spid="4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checkerboard(across)">
                                      <p:cBhvr>
                                        <p:cTn id="24" dur="500"/>
                                        <p:tgtEl>
                                          <p:spTgt spid="4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checkerboard(across)">
                                      <p:cBhvr>
                                        <p:cTn id="27" dur="500"/>
                                        <p:tgtEl>
                                          <p:spTgt spid="4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checkerboard(across)">
                                      <p:cBhvr>
                                        <p:cTn id="30" dur="500"/>
                                        <p:tgtEl>
                                          <p:spTgt spid="4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heckerboard(across)">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500" fill="hold"/>
                                        <p:tgtEl>
                                          <p:spTgt spid="56"/>
                                        </p:tgtEl>
                                        <p:attrNameLst>
                                          <p:attrName>ppt_x</p:attrName>
                                        </p:attrNameLst>
                                      </p:cBhvr>
                                      <p:tavLst>
                                        <p:tav tm="0">
                                          <p:val>
                                            <p:strVal val="#ppt_x"/>
                                          </p:val>
                                        </p:tav>
                                        <p:tav tm="100000">
                                          <p:val>
                                            <p:strVal val="#ppt_x"/>
                                          </p:val>
                                        </p:tav>
                                      </p:tavLst>
                                    </p:anim>
                                    <p:anim calcmode="lin" valueType="num">
                                      <p:cBhvr additive="base">
                                        <p:cTn id="39" dur="50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randombar(horizontal)">
                                      <p:cBhvr>
                                        <p:cTn id="44" dur="500"/>
                                        <p:tgtEl>
                                          <p:spTgt spid="6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56"/>
                                        </p:tgtEl>
                                        <p:attrNameLst>
                                          <p:attrName>ppt_x</p:attrName>
                                        </p:attrNameLst>
                                      </p:cBhvr>
                                      <p:tavLst>
                                        <p:tav tm="0">
                                          <p:val>
                                            <p:strVal val="ppt_x"/>
                                          </p:val>
                                        </p:tav>
                                        <p:tav tm="100000">
                                          <p:val>
                                            <p:strVal val="ppt_x"/>
                                          </p:val>
                                        </p:tav>
                                      </p:tavLst>
                                    </p:anim>
                                    <p:anim calcmode="lin" valueType="num">
                                      <p:cBhvr additive="base">
                                        <p:cTn id="49" dur="500"/>
                                        <p:tgtEl>
                                          <p:spTgt spid="56"/>
                                        </p:tgtEl>
                                        <p:attrNameLst>
                                          <p:attrName>ppt_y</p:attrName>
                                        </p:attrNameLst>
                                      </p:cBhvr>
                                      <p:tavLst>
                                        <p:tav tm="0">
                                          <p:val>
                                            <p:strVal val="ppt_y"/>
                                          </p:val>
                                        </p:tav>
                                        <p:tav tm="100000">
                                          <p:val>
                                            <p:strVal val="1+ppt_h/2"/>
                                          </p:val>
                                        </p:tav>
                                      </p:tavLst>
                                    </p:anim>
                                    <p:set>
                                      <p:cBhvr>
                                        <p:cTn id="50" dur="1" fill="hold">
                                          <p:stCondLst>
                                            <p:cond delay="499"/>
                                          </p:stCondLst>
                                        </p:cTn>
                                        <p:tgtEl>
                                          <p:spTgt spid="56"/>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63"/>
                                        </p:tgtEl>
                                      </p:cBhvr>
                                    </p:animEffect>
                                    <p:set>
                                      <p:cBhvr>
                                        <p:cTn id="53" dur="1" fill="hold">
                                          <p:stCondLst>
                                            <p:cond delay="499"/>
                                          </p:stCondLst>
                                        </p:cTn>
                                        <p:tgtEl>
                                          <p:spTgt spid="6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additive="base">
                                        <p:cTn id="58" dur="500" fill="hold"/>
                                        <p:tgtEl>
                                          <p:spTgt spid="59"/>
                                        </p:tgtEl>
                                        <p:attrNameLst>
                                          <p:attrName>ppt_x</p:attrName>
                                        </p:attrNameLst>
                                      </p:cBhvr>
                                      <p:tavLst>
                                        <p:tav tm="0">
                                          <p:val>
                                            <p:strVal val="#ppt_x"/>
                                          </p:val>
                                        </p:tav>
                                        <p:tav tm="100000">
                                          <p:val>
                                            <p:strVal val="#ppt_x"/>
                                          </p:val>
                                        </p:tav>
                                      </p:tavLst>
                                    </p:anim>
                                    <p:anim calcmode="lin" valueType="num">
                                      <p:cBhvr additive="base">
                                        <p:cTn id="5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randombar(horizontal)">
                                      <p:cBhvr>
                                        <p:cTn id="64" dur="500"/>
                                        <p:tgtEl>
                                          <p:spTgt spid="63"/>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9"/>
                                        </p:tgtEl>
                                        <p:attrNameLst>
                                          <p:attrName>ppt_x</p:attrName>
                                        </p:attrNameLst>
                                      </p:cBhvr>
                                      <p:tavLst>
                                        <p:tav tm="0">
                                          <p:val>
                                            <p:strVal val="ppt_x"/>
                                          </p:val>
                                        </p:tav>
                                        <p:tav tm="100000">
                                          <p:val>
                                            <p:strVal val="ppt_x"/>
                                          </p:val>
                                        </p:tav>
                                      </p:tavLst>
                                    </p:anim>
                                    <p:anim calcmode="lin" valueType="num">
                                      <p:cBhvr additive="base">
                                        <p:cTn id="69" dur="500"/>
                                        <p:tgtEl>
                                          <p:spTgt spid="59"/>
                                        </p:tgtEl>
                                        <p:attrNameLst>
                                          <p:attrName>ppt_y</p:attrName>
                                        </p:attrNameLst>
                                      </p:cBhvr>
                                      <p:tavLst>
                                        <p:tav tm="0">
                                          <p:val>
                                            <p:strVal val="ppt_y"/>
                                          </p:val>
                                        </p:tav>
                                        <p:tav tm="100000">
                                          <p:val>
                                            <p:strVal val="1+ppt_h/2"/>
                                          </p:val>
                                        </p:tav>
                                      </p:tavLst>
                                    </p:anim>
                                    <p:set>
                                      <p:cBhvr>
                                        <p:cTn id="70" dur="1" fill="hold">
                                          <p:stCondLst>
                                            <p:cond delay="499"/>
                                          </p:stCondLst>
                                        </p:cTn>
                                        <p:tgtEl>
                                          <p:spTgt spid="59"/>
                                        </p:tgtEl>
                                        <p:attrNameLst>
                                          <p:attrName>style.visibility</p:attrName>
                                        </p:attrNameLst>
                                      </p:cBhvr>
                                      <p:to>
                                        <p:strVal val="hidden"/>
                                      </p:to>
                                    </p:set>
                                  </p:childTnLst>
                                </p:cTn>
                              </p:par>
                              <p:par>
                                <p:cTn id="71" presetID="14" presetClass="exit" presetSubtype="10" fill="hold" nodeType="withEffect">
                                  <p:stCondLst>
                                    <p:cond delay="0"/>
                                  </p:stCondLst>
                                  <p:childTnLst>
                                    <p:animEffect transition="out" filter="randombar(horizontal)">
                                      <p:cBhvr>
                                        <p:cTn id="72" dur="500"/>
                                        <p:tgtEl>
                                          <p:spTgt spid="63"/>
                                        </p:tgtEl>
                                      </p:cBhvr>
                                    </p:animEffect>
                                    <p:set>
                                      <p:cBhvr>
                                        <p:cTn id="73" dur="1" fill="hold">
                                          <p:stCondLst>
                                            <p:cond delay="499"/>
                                          </p:stCondLst>
                                        </p:cTn>
                                        <p:tgtEl>
                                          <p:spTgt spid="6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ppt_x"/>
                                          </p:val>
                                        </p:tav>
                                        <p:tav tm="100000">
                                          <p:val>
                                            <p:strVal val="#ppt_x"/>
                                          </p:val>
                                        </p:tav>
                                      </p:tavLst>
                                    </p:anim>
                                    <p:anim calcmode="lin" valueType="num">
                                      <p:cBhvr additive="base">
                                        <p:cTn id="7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randombar(horizontal)">
                                      <p:cBhvr>
                                        <p:cTn id="84" dur="500"/>
                                        <p:tgtEl>
                                          <p:spTgt spid="63"/>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53"/>
                                        </p:tgtEl>
                                        <p:attrNameLst>
                                          <p:attrName>ppt_x</p:attrName>
                                        </p:attrNameLst>
                                      </p:cBhvr>
                                      <p:tavLst>
                                        <p:tav tm="0">
                                          <p:val>
                                            <p:strVal val="ppt_x"/>
                                          </p:val>
                                        </p:tav>
                                        <p:tav tm="100000">
                                          <p:val>
                                            <p:strVal val="ppt_x"/>
                                          </p:val>
                                        </p:tav>
                                      </p:tavLst>
                                    </p:anim>
                                    <p:anim calcmode="lin" valueType="num">
                                      <p:cBhvr additive="base">
                                        <p:cTn id="89" dur="500"/>
                                        <p:tgtEl>
                                          <p:spTgt spid="53"/>
                                        </p:tgtEl>
                                        <p:attrNameLst>
                                          <p:attrName>ppt_y</p:attrName>
                                        </p:attrNameLst>
                                      </p:cBhvr>
                                      <p:tavLst>
                                        <p:tav tm="0">
                                          <p:val>
                                            <p:strVal val="ppt_y"/>
                                          </p:val>
                                        </p:tav>
                                        <p:tav tm="100000">
                                          <p:val>
                                            <p:strVal val="1+ppt_h/2"/>
                                          </p:val>
                                        </p:tav>
                                      </p:tavLst>
                                    </p:anim>
                                    <p:set>
                                      <p:cBhvr>
                                        <p:cTn id="90" dur="1" fill="hold">
                                          <p:stCondLst>
                                            <p:cond delay="499"/>
                                          </p:stCondLst>
                                        </p:cTn>
                                        <p:tgtEl>
                                          <p:spTgt spid="53"/>
                                        </p:tgtEl>
                                        <p:attrNameLst>
                                          <p:attrName>style.visibility</p:attrName>
                                        </p:attrNameLst>
                                      </p:cBhvr>
                                      <p:to>
                                        <p:strVal val="hidden"/>
                                      </p:to>
                                    </p:set>
                                  </p:childTnLst>
                                </p:cTn>
                              </p:par>
                              <p:par>
                                <p:cTn id="91" presetID="14" presetClass="exit" presetSubtype="10" fill="hold" nodeType="withEffect">
                                  <p:stCondLst>
                                    <p:cond delay="0"/>
                                  </p:stCondLst>
                                  <p:childTnLst>
                                    <p:animEffect transition="out" filter="randombar(horizontal)">
                                      <p:cBhvr>
                                        <p:cTn id="92" dur="500"/>
                                        <p:tgtEl>
                                          <p:spTgt spid="63"/>
                                        </p:tgtEl>
                                      </p:cBhvr>
                                    </p:animEffect>
                                    <p:set>
                                      <p:cBhvr>
                                        <p:cTn id="93" dur="1" fill="hold">
                                          <p:stCondLst>
                                            <p:cond delay="499"/>
                                          </p:stCondLst>
                                        </p:cTn>
                                        <p:tgtEl>
                                          <p:spTgt spid="6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1000"/>
                                        <p:tgtEl>
                                          <p:spTgt spid="47"/>
                                        </p:tgtEl>
                                      </p:cBhvr>
                                    </p:animEffect>
                                    <p:anim calcmode="lin" valueType="num">
                                      <p:cBhvr>
                                        <p:cTn id="99" dur="1000" fill="hold"/>
                                        <p:tgtEl>
                                          <p:spTgt spid="47"/>
                                        </p:tgtEl>
                                        <p:attrNameLst>
                                          <p:attrName>ppt_x</p:attrName>
                                        </p:attrNameLst>
                                      </p:cBhvr>
                                      <p:tavLst>
                                        <p:tav tm="0">
                                          <p:val>
                                            <p:strVal val="#ppt_x"/>
                                          </p:val>
                                        </p:tav>
                                        <p:tav tm="100000">
                                          <p:val>
                                            <p:strVal val="#ppt_x"/>
                                          </p:val>
                                        </p:tav>
                                      </p:tavLst>
                                    </p:anim>
                                    <p:anim calcmode="lin" valueType="num">
                                      <p:cBhvr>
                                        <p:cTn id="100" dur="1000" fill="hold"/>
                                        <p:tgtEl>
                                          <p:spTgt spid="47"/>
                                        </p:tgtEl>
                                        <p:attrNameLst>
                                          <p:attrName>ppt_y</p:attrName>
                                        </p:attrNameLst>
                                      </p:cBhvr>
                                      <p:tavLst>
                                        <p:tav tm="0">
                                          <p:val>
                                            <p:strVal val="#ppt_y-.1"/>
                                          </p:val>
                                        </p:tav>
                                        <p:tav tm="100000">
                                          <p:val>
                                            <p:strVal val="#ppt_y"/>
                                          </p:val>
                                        </p:tav>
                                      </p:tavLst>
                                    </p:anim>
                                  </p:childTnLst>
                                </p:cTn>
                              </p:par>
                              <p:par>
                                <p:cTn id="101" presetID="47"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1000"/>
                                        <p:tgtEl>
                                          <p:spTgt spid="50"/>
                                        </p:tgtEl>
                                      </p:cBhvr>
                                    </p:animEffect>
                                    <p:anim calcmode="lin" valueType="num">
                                      <p:cBhvr>
                                        <p:cTn id="104" dur="1000" fill="hold"/>
                                        <p:tgtEl>
                                          <p:spTgt spid="50"/>
                                        </p:tgtEl>
                                        <p:attrNameLst>
                                          <p:attrName>ppt_x</p:attrName>
                                        </p:attrNameLst>
                                      </p:cBhvr>
                                      <p:tavLst>
                                        <p:tav tm="0">
                                          <p:val>
                                            <p:strVal val="#ppt_x"/>
                                          </p:val>
                                        </p:tav>
                                        <p:tav tm="100000">
                                          <p:val>
                                            <p:strVal val="#ppt_x"/>
                                          </p:val>
                                        </p:tav>
                                      </p:tavLst>
                                    </p:anim>
                                    <p:anim calcmode="lin" valueType="num">
                                      <p:cBhvr>
                                        <p:cTn id="10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randombar(horizontal)">
                                      <p:cBhvr>
                                        <p:cTn id="110" dur="500"/>
                                        <p:tgtEl>
                                          <p:spTgt spid="6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wipe(left)">
                                      <p:cBhvr>
                                        <p:cTn id="115" dur="500"/>
                                        <p:tgtEl>
                                          <p:spTgt spid="3"/>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animEffect transition="in" filter="randombar(horizontal)">
                                      <p:cBhvr>
                                        <p:cTn id="120" dur="500"/>
                                        <p:tgtEl>
                                          <p:spTgt spid="64"/>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randombar(horizontal)">
                                      <p:cBhvr>
                                        <p:cTn id="1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p:bldP spid="42" grpId="0"/>
      <p:bldP spid="43" grpId="0"/>
      <p:bldP spid="44" grpId="0"/>
      <p:bldP spid="45" grpId="0"/>
      <p:bldP spid="64" grpId="0"/>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FF"/>
            </a:gs>
            <a:gs pos="100000">
              <a:srgbClr val="FFFF66"/>
            </a:gs>
          </a:gsLst>
          <a:lin ang="18900000" scaled="1"/>
        </a:gradFill>
        <a:effectLst/>
      </p:bgPr>
    </p:bg>
    <p:spTree>
      <p:nvGrpSpPr>
        <p:cNvPr id="1" name=""/>
        <p:cNvGrpSpPr/>
        <p:nvPr/>
      </p:nvGrpSpPr>
      <p:grpSpPr>
        <a:xfrm>
          <a:off x="0" y="0"/>
          <a:ext cx="0" cy="0"/>
          <a:chOff x="0" y="0"/>
          <a:chExt cx="0" cy="0"/>
        </a:xfrm>
      </p:grpSpPr>
      <p:sp>
        <p:nvSpPr>
          <p:cNvPr id="39949" name="Line 13"/>
          <p:cNvSpPr>
            <a:spLocks noChangeShapeType="1"/>
          </p:cNvSpPr>
          <p:nvPr/>
        </p:nvSpPr>
        <p:spPr bwMode="auto">
          <a:xfrm>
            <a:off x="5867400" y="4876800"/>
            <a:ext cx="1295400" cy="0"/>
          </a:xfrm>
          <a:prstGeom prst="line">
            <a:avLst/>
          </a:prstGeom>
          <a:noFill/>
          <a:ln w="38100">
            <a:solidFill>
              <a:schemeClr val="tx1"/>
            </a:solidFill>
            <a:round/>
            <a:headEnd/>
            <a:tailEnd/>
          </a:ln>
        </p:spPr>
        <p:txBody>
          <a:bodyPr/>
          <a:lstStyle/>
          <a:p>
            <a:pPr fontAlgn="base">
              <a:spcBef>
                <a:spcPct val="0"/>
              </a:spcBef>
              <a:spcAft>
                <a:spcPct val="0"/>
              </a:spcAft>
            </a:pPr>
            <a:endParaRPr lang="en-US">
              <a:solidFill>
                <a:srgbClr val="000000"/>
              </a:solidFill>
            </a:endParaRPr>
          </a:p>
        </p:txBody>
      </p:sp>
      <p:sp>
        <p:nvSpPr>
          <p:cNvPr id="39950" name="Line 14"/>
          <p:cNvSpPr>
            <a:spLocks noChangeShapeType="1"/>
          </p:cNvSpPr>
          <p:nvPr/>
        </p:nvSpPr>
        <p:spPr bwMode="auto">
          <a:xfrm flipV="1">
            <a:off x="7162800" y="3505200"/>
            <a:ext cx="0" cy="1371600"/>
          </a:xfrm>
          <a:prstGeom prst="line">
            <a:avLst/>
          </a:prstGeom>
          <a:noFill/>
          <a:ln w="38100">
            <a:solidFill>
              <a:schemeClr val="tx1"/>
            </a:solidFill>
            <a:round/>
            <a:headEnd/>
            <a:tailEnd/>
          </a:ln>
        </p:spPr>
        <p:txBody>
          <a:bodyPr/>
          <a:lstStyle/>
          <a:p>
            <a:pPr fontAlgn="base">
              <a:spcBef>
                <a:spcPct val="0"/>
              </a:spcBef>
              <a:spcAft>
                <a:spcPct val="0"/>
              </a:spcAft>
            </a:pPr>
            <a:endParaRPr lang="en-US">
              <a:solidFill>
                <a:srgbClr val="000000"/>
              </a:solidFill>
            </a:endParaRPr>
          </a:p>
        </p:txBody>
      </p:sp>
      <p:sp>
        <p:nvSpPr>
          <p:cNvPr id="39951" name="Line 15"/>
          <p:cNvSpPr>
            <a:spLocks noChangeShapeType="1"/>
          </p:cNvSpPr>
          <p:nvPr/>
        </p:nvSpPr>
        <p:spPr bwMode="auto">
          <a:xfrm>
            <a:off x="7162800" y="3505200"/>
            <a:ext cx="1752600" cy="0"/>
          </a:xfrm>
          <a:prstGeom prst="line">
            <a:avLst/>
          </a:prstGeom>
          <a:noFill/>
          <a:ln w="38100">
            <a:solidFill>
              <a:schemeClr val="tx1"/>
            </a:solidFill>
            <a:round/>
            <a:headEnd/>
            <a:tailEnd/>
          </a:ln>
        </p:spPr>
        <p:txBody>
          <a:bodyPr/>
          <a:lstStyle/>
          <a:p>
            <a:pPr fontAlgn="base">
              <a:spcBef>
                <a:spcPct val="0"/>
              </a:spcBef>
              <a:spcAft>
                <a:spcPct val="0"/>
              </a:spcAft>
            </a:pPr>
            <a:endParaRPr lang="en-US">
              <a:solidFill>
                <a:srgbClr val="000000"/>
              </a:solidFill>
            </a:endParaRPr>
          </a:p>
        </p:txBody>
      </p:sp>
      <p:sp>
        <p:nvSpPr>
          <p:cNvPr id="39952" name="Line 16"/>
          <p:cNvSpPr>
            <a:spLocks noChangeShapeType="1"/>
          </p:cNvSpPr>
          <p:nvPr/>
        </p:nvSpPr>
        <p:spPr bwMode="auto">
          <a:xfrm>
            <a:off x="8915400" y="3505200"/>
            <a:ext cx="1295400" cy="1295400"/>
          </a:xfrm>
          <a:prstGeom prst="line">
            <a:avLst/>
          </a:prstGeom>
          <a:noFill/>
          <a:ln w="38100">
            <a:solidFill>
              <a:schemeClr val="tx1"/>
            </a:solidFill>
            <a:round/>
            <a:headEnd/>
            <a:tailEnd/>
          </a:ln>
        </p:spPr>
        <p:txBody>
          <a:bodyPr/>
          <a:lstStyle/>
          <a:p>
            <a:pPr fontAlgn="base">
              <a:spcBef>
                <a:spcPct val="0"/>
              </a:spcBef>
              <a:spcAft>
                <a:spcPct val="0"/>
              </a:spcAft>
            </a:pPr>
            <a:endParaRPr lang="en-US">
              <a:solidFill>
                <a:srgbClr val="000000"/>
              </a:solidFill>
            </a:endParaRPr>
          </a:p>
        </p:txBody>
      </p:sp>
      <p:sp>
        <p:nvSpPr>
          <p:cNvPr id="39958" name="Text Box 22"/>
          <p:cNvSpPr txBox="1">
            <a:spLocks noChangeArrowheads="1"/>
          </p:cNvSpPr>
          <p:nvPr/>
        </p:nvSpPr>
        <p:spPr bwMode="auto">
          <a:xfrm>
            <a:off x="6858000" y="3200401"/>
            <a:ext cx="381000" cy="366713"/>
          </a:xfrm>
          <a:prstGeom prst="rect">
            <a:avLst/>
          </a:prstGeom>
          <a:noFill/>
          <a:ln w="12700" algn="ctr">
            <a:noFill/>
            <a:miter lim="800000"/>
            <a:headEnd/>
            <a:tailEnd/>
          </a:ln>
        </p:spPr>
        <p:txBody>
          <a:bodyPr>
            <a:spAutoFit/>
          </a:bodyPr>
          <a:lstStyle/>
          <a:p>
            <a:pPr eaLnBrk="0" fontAlgn="base" hangingPunct="0">
              <a:spcBef>
                <a:spcPct val="50000"/>
              </a:spcBef>
              <a:spcAft>
                <a:spcPct val="0"/>
              </a:spcAft>
            </a:pPr>
            <a:r>
              <a:rPr lang="en-US" b="1">
                <a:solidFill>
                  <a:srgbClr val="FF0000"/>
                </a:solidFill>
              </a:rPr>
              <a:t>P</a:t>
            </a:r>
          </a:p>
        </p:txBody>
      </p:sp>
      <p:sp>
        <p:nvSpPr>
          <p:cNvPr id="39959" name="Text Box 23"/>
          <p:cNvSpPr txBox="1">
            <a:spLocks noChangeArrowheads="1"/>
          </p:cNvSpPr>
          <p:nvPr/>
        </p:nvSpPr>
        <p:spPr bwMode="auto">
          <a:xfrm>
            <a:off x="8991600" y="3200401"/>
            <a:ext cx="381000" cy="366713"/>
          </a:xfrm>
          <a:prstGeom prst="rect">
            <a:avLst/>
          </a:prstGeom>
          <a:noFill/>
          <a:ln w="12700" algn="ctr">
            <a:noFill/>
            <a:miter lim="800000"/>
            <a:headEnd/>
            <a:tailEnd/>
          </a:ln>
        </p:spPr>
        <p:txBody>
          <a:bodyPr>
            <a:spAutoFit/>
          </a:bodyPr>
          <a:lstStyle/>
          <a:p>
            <a:pPr eaLnBrk="0" fontAlgn="base" hangingPunct="0">
              <a:spcBef>
                <a:spcPct val="50000"/>
              </a:spcBef>
              <a:spcAft>
                <a:spcPct val="0"/>
              </a:spcAft>
            </a:pPr>
            <a:r>
              <a:rPr lang="en-US" b="1">
                <a:solidFill>
                  <a:srgbClr val="FF0000"/>
                </a:solidFill>
              </a:rPr>
              <a:t>Q</a:t>
            </a:r>
          </a:p>
        </p:txBody>
      </p:sp>
      <p:sp>
        <p:nvSpPr>
          <p:cNvPr id="39960" name="Text Box 24"/>
          <p:cNvSpPr txBox="1">
            <a:spLocks noChangeArrowheads="1"/>
          </p:cNvSpPr>
          <p:nvPr/>
        </p:nvSpPr>
        <p:spPr bwMode="auto">
          <a:xfrm>
            <a:off x="10287000" y="4572001"/>
            <a:ext cx="381000" cy="366713"/>
          </a:xfrm>
          <a:prstGeom prst="rect">
            <a:avLst/>
          </a:prstGeom>
          <a:noFill/>
          <a:ln w="12700" algn="ctr">
            <a:noFill/>
            <a:miter lim="800000"/>
            <a:headEnd/>
            <a:tailEnd/>
          </a:ln>
        </p:spPr>
        <p:txBody>
          <a:bodyPr>
            <a:spAutoFit/>
          </a:bodyPr>
          <a:lstStyle/>
          <a:p>
            <a:pPr eaLnBrk="0" fontAlgn="base" hangingPunct="0">
              <a:spcBef>
                <a:spcPct val="50000"/>
              </a:spcBef>
              <a:spcAft>
                <a:spcPct val="0"/>
              </a:spcAft>
            </a:pPr>
            <a:r>
              <a:rPr lang="en-US" b="1">
                <a:solidFill>
                  <a:srgbClr val="FF0000"/>
                </a:solidFill>
              </a:rPr>
              <a:t>R</a:t>
            </a:r>
          </a:p>
        </p:txBody>
      </p:sp>
      <p:sp>
        <p:nvSpPr>
          <p:cNvPr id="39961" name="Text Box 25"/>
          <p:cNvSpPr txBox="1">
            <a:spLocks noChangeArrowheads="1"/>
          </p:cNvSpPr>
          <p:nvPr/>
        </p:nvSpPr>
        <p:spPr bwMode="auto">
          <a:xfrm>
            <a:off x="7315200" y="4724401"/>
            <a:ext cx="381000" cy="366713"/>
          </a:xfrm>
          <a:prstGeom prst="rect">
            <a:avLst/>
          </a:prstGeom>
          <a:noFill/>
          <a:ln w="12700" algn="ctr">
            <a:noFill/>
            <a:miter lim="800000"/>
            <a:headEnd/>
            <a:tailEnd/>
          </a:ln>
        </p:spPr>
        <p:txBody>
          <a:bodyPr>
            <a:spAutoFit/>
          </a:bodyPr>
          <a:lstStyle/>
          <a:p>
            <a:pPr eaLnBrk="0" fontAlgn="base" hangingPunct="0">
              <a:spcBef>
                <a:spcPct val="50000"/>
              </a:spcBef>
              <a:spcAft>
                <a:spcPct val="0"/>
              </a:spcAft>
            </a:pPr>
            <a:r>
              <a:rPr lang="en-US" b="1">
                <a:solidFill>
                  <a:srgbClr val="FF0000"/>
                </a:solidFill>
              </a:rPr>
              <a:t>N</a:t>
            </a:r>
          </a:p>
        </p:txBody>
      </p:sp>
      <p:sp>
        <p:nvSpPr>
          <p:cNvPr id="39962" name="Text Box 26"/>
          <p:cNvSpPr txBox="1">
            <a:spLocks noChangeArrowheads="1"/>
          </p:cNvSpPr>
          <p:nvPr/>
        </p:nvSpPr>
        <p:spPr bwMode="auto">
          <a:xfrm>
            <a:off x="5715000" y="4495801"/>
            <a:ext cx="381000" cy="366713"/>
          </a:xfrm>
          <a:prstGeom prst="rect">
            <a:avLst/>
          </a:prstGeom>
          <a:noFill/>
          <a:ln w="12700" algn="ctr">
            <a:noFill/>
            <a:miter lim="800000"/>
            <a:headEnd/>
            <a:tailEnd/>
          </a:ln>
        </p:spPr>
        <p:txBody>
          <a:bodyPr>
            <a:spAutoFit/>
          </a:bodyPr>
          <a:lstStyle/>
          <a:p>
            <a:pPr eaLnBrk="0" fontAlgn="base" hangingPunct="0">
              <a:spcBef>
                <a:spcPct val="50000"/>
              </a:spcBef>
              <a:spcAft>
                <a:spcPct val="0"/>
              </a:spcAft>
            </a:pPr>
            <a:r>
              <a:rPr lang="en-US" b="1">
                <a:solidFill>
                  <a:srgbClr val="FF0000"/>
                </a:solidFill>
              </a:rPr>
              <a:t>M</a:t>
            </a:r>
          </a:p>
        </p:txBody>
      </p:sp>
      <p:sp>
        <p:nvSpPr>
          <p:cNvPr id="39964" name="Text Box 28"/>
          <p:cNvSpPr txBox="1">
            <a:spLocks noChangeArrowheads="1"/>
          </p:cNvSpPr>
          <p:nvPr/>
        </p:nvSpPr>
        <p:spPr bwMode="auto">
          <a:xfrm>
            <a:off x="6324600" y="2590800"/>
            <a:ext cx="1066800" cy="369888"/>
          </a:xfrm>
          <a:prstGeom prst="rect">
            <a:avLst/>
          </a:prstGeom>
          <a:noFill/>
          <a:ln w="12700" algn="ctr">
            <a:noFill/>
            <a:miter lim="800000"/>
            <a:headEnd/>
            <a:tailEnd/>
          </a:ln>
        </p:spPr>
        <p:txBody>
          <a:bodyPr>
            <a:spAutoFit/>
          </a:bodyPr>
          <a:lstStyle/>
          <a:p>
            <a:pPr eaLnBrk="0" fontAlgn="base" hangingPunct="0">
              <a:spcBef>
                <a:spcPct val="50000"/>
              </a:spcBef>
              <a:spcAft>
                <a:spcPct val="0"/>
              </a:spcAft>
            </a:pPr>
            <a:r>
              <a:rPr lang="en-US" b="1" i="1">
                <a:solidFill>
                  <a:srgbClr val="333399"/>
                </a:solidFill>
              </a:rPr>
              <a:t> Hình: b</a:t>
            </a:r>
          </a:p>
        </p:txBody>
      </p:sp>
      <p:sp>
        <p:nvSpPr>
          <p:cNvPr id="39969" name="AutoShape 33"/>
          <p:cNvSpPr>
            <a:spLocks noChangeArrowheads="1"/>
          </p:cNvSpPr>
          <p:nvPr/>
        </p:nvSpPr>
        <p:spPr bwMode="auto">
          <a:xfrm>
            <a:off x="6477000" y="5334000"/>
            <a:ext cx="2362200" cy="990600"/>
          </a:xfrm>
          <a:prstGeom prst="wedgeEllipseCallout">
            <a:avLst>
              <a:gd name="adj1" fmla="val 82259"/>
              <a:gd name="adj2" fmla="val 61537"/>
            </a:avLst>
          </a:prstGeom>
          <a:solidFill>
            <a:schemeClr val="accent1"/>
          </a:solidFill>
          <a:ln w="12700" algn="ctr">
            <a:solidFill>
              <a:schemeClr val="tx1"/>
            </a:solidFill>
            <a:miter lim="800000"/>
            <a:headEnd/>
            <a:tailEnd/>
          </a:ln>
          <a:effectLst>
            <a:outerShdw dist="107763" dir="18900000" algn="ctr" rotWithShape="0">
              <a:schemeClr val="bg2">
                <a:alpha val="50000"/>
              </a:schemeClr>
            </a:outerShdw>
          </a:effectLst>
        </p:spPr>
        <p:txBody>
          <a:bodyPr/>
          <a:lstStyle/>
          <a:p>
            <a:pPr algn="ctr" eaLnBrk="0" fontAlgn="base" hangingPunct="0">
              <a:spcBef>
                <a:spcPct val="0"/>
              </a:spcBef>
              <a:spcAft>
                <a:spcPct val="0"/>
              </a:spcAft>
              <a:defRPr/>
            </a:pPr>
            <a:endParaRPr lang="en-US">
              <a:solidFill>
                <a:srgbClr val="000000"/>
              </a:solidFill>
            </a:endParaRPr>
          </a:p>
        </p:txBody>
      </p:sp>
      <p:sp>
        <p:nvSpPr>
          <p:cNvPr id="39970" name="Text Box 34"/>
          <p:cNvSpPr txBox="1">
            <a:spLocks noChangeArrowheads="1"/>
          </p:cNvSpPr>
          <p:nvPr/>
        </p:nvSpPr>
        <p:spPr bwMode="auto">
          <a:xfrm>
            <a:off x="6934200" y="5410200"/>
            <a:ext cx="1828800" cy="457200"/>
          </a:xfrm>
          <a:prstGeom prst="rect">
            <a:avLst/>
          </a:prstGeom>
          <a:noFill/>
          <a:ln w="12700" algn="ctr">
            <a:noFill/>
            <a:miter lim="800000"/>
            <a:headEnd/>
            <a:tailEnd/>
          </a:ln>
        </p:spPr>
        <p:txBody>
          <a:bodyPr>
            <a:spAutoFit/>
          </a:bodyPr>
          <a:lstStyle/>
          <a:p>
            <a:pPr eaLnBrk="0" fontAlgn="base" hangingPunct="0">
              <a:spcBef>
                <a:spcPct val="50000"/>
              </a:spcBef>
              <a:spcAft>
                <a:spcPct val="0"/>
              </a:spcAft>
            </a:pPr>
            <a:r>
              <a:rPr lang="en-US" b="1">
                <a:solidFill>
                  <a:srgbClr val="000099"/>
                </a:solidFill>
              </a:rPr>
              <a:t>MN</a:t>
            </a:r>
            <a:r>
              <a:rPr lang="en-US" sz="2400">
                <a:solidFill>
                  <a:srgbClr val="000099"/>
                </a:solidFill>
              </a:rPr>
              <a:t> và </a:t>
            </a:r>
            <a:r>
              <a:rPr lang="en-US" b="1">
                <a:solidFill>
                  <a:srgbClr val="000099"/>
                </a:solidFill>
              </a:rPr>
              <a:t>NP</a:t>
            </a:r>
          </a:p>
        </p:txBody>
      </p:sp>
      <p:sp>
        <p:nvSpPr>
          <p:cNvPr id="39971" name="Text Box 35"/>
          <p:cNvSpPr txBox="1">
            <a:spLocks noChangeArrowheads="1"/>
          </p:cNvSpPr>
          <p:nvPr/>
        </p:nvSpPr>
        <p:spPr bwMode="auto">
          <a:xfrm>
            <a:off x="6934200" y="5791200"/>
            <a:ext cx="1600200" cy="457200"/>
          </a:xfrm>
          <a:prstGeom prst="rect">
            <a:avLst/>
          </a:prstGeom>
          <a:noFill/>
          <a:ln w="12700" algn="ctr">
            <a:noFill/>
            <a:miter lim="800000"/>
            <a:headEnd/>
            <a:tailEnd/>
          </a:ln>
        </p:spPr>
        <p:txBody>
          <a:bodyPr>
            <a:spAutoFit/>
          </a:bodyPr>
          <a:lstStyle/>
          <a:p>
            <a:pPr eaLnBrk="0" fontAlgn="base" hangingPunct="0">
              <a:spcBef>
                <a:spcPct val="50000"/>
              </a:spcBef>
              <a:spcAft>
                <a:spcPct val="0"/>
              </a:spcAft>
            </a:pPr>
            <a:r>
              <a:rPr lang="en-US" b="1">
                <a:solidFill>
                  <a:srgbClr val="000099"/>
                </a:solidFill>
              </a:rPr>
              <a:t>NP</a:t>
            </a:r>
            <a:r>
              <a:rPr lang="en-US" sz="2400">
                <a:solidFill>
                  <a:srgbClr val="000099"/>
                </a:solidFill>
              </a:rPr>
              <a:t> và </a:t>
            </a:r>
            <a:r>
              <a:rPr lang="en-US" b="1">
                <a:solidFill>
                  <a:srgbClr val="000099"/>
                </a:solidFill>
              </a:rPr>
              <a:t>PQ</a:t>
            </a:r>
          </a:p>
        </p:txBody>
      </p:sp>
      <p:pic>
        <p:nvPicPr>
          <p:cNvPr id="39975" name="Picture 39" descr="j0183290"/>
          <p:cNvPicPr>
            <a:picLocks noChangeAspect="1" noChangeArrowheads="1"/>
          </p:cNvPicPr>
          <p:nvPr/>
        </p:nvPicPr>
        <p:blipFill>
          <a:blip r:embed="rId2"/>
          <a:srcRect/>
          <a:stretch>
            <a:fillRect/>
          </a:stretch>
        </p:blipFill>
        <p:spPr bwMode="auto">
          <a:xfrm>
            <a:off x="9525000" y="5562600"/>
            <a:ext cx="884238" cy="10668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dirty="0"/>
          </a:p>
        </p:txBody>
      </p:sp>
      <p:sp>
        <p:nvSpPr>
          <p:cNvPr id="35" name="文本框 67"/>
          <p:cNvSpPr txBox="1"/>
          <p:nvPr/>
        </p:nvSpPr>
        <p:spPr>
          <a:xfrm>
            <a:off x="1281421" y="286677"/>
            <a:ext cx="10532037" cy="1569660"/>
          </a:xfrm>
          <a:prstGeom prst="rect">
            <a:avLst/>
          </a:prstGeom>
          <a:solidFill>
            <a:sysClr val="window" lastClr="FFFFFF"/>
          </a:solidFill>
          <a:ln w="38100">
            <a:solidFill>
              <a:srgbClr val="FFC000"/>
            </a:solidFill>
          </a:ln>
          <a:effectLst>
            <a:outerShdw blurRad="50800" dist="38100" dir="5400000" algn="t" rotWithShape="0">
              <a:prstClr val="black">
                <a:alpha val="40000"/>
              </a:prstClr>
            </a:outerShdw>
          </a:effectLst>
        </p:spPr>
        <p:txBody>
          <a:bodyPr wrap="square" lIns="91440" tIns="45720" rIns="91440" bIns="45720" rtlCol="0">
            <a:spAutoFit/>
          </a:bodyPr>
          <a:lstStyle/>
          <a:p>
            <a:pPr marL="0" marR="0" lvl="1"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Bài</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3: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Dùng</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ê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ke</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để</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kiểm</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tra</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góc</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vuông</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rồi</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nêu</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từng</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cặp</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đoạn</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thẳng</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vuông</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góc</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nhau</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trong</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hình</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sau</a:t>
            </a:r>
            <a:endPar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3936679"/>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9949"/>
                                        </p:tgtEl>
                                        <p:attrNameLst>
                                          <p:attrName>style.visibility</p:attrName>
                                        </p:attrNameLst>
                                      </p:cBhvr>
                                      <p:to>
                                        <p:strVal val="visible"/>
                                      </p:to>
                                    </p:set>
                                    <p:anim calcmode="lin" valueType="num">
                                      <p:cBhvr>
                                        <p:cTn id="7" dur="500" fill="hold"/>
                                        <p:tgtEl>
                                          <p:spTgt spid="39949"/>
                                        </p:tgtEl>
                                        <p:attrNameLst>
                                          <p:attrName>ppt_w</p:attrName>
                                        </p:attrNameLst>
                                      </p:cBhvr>
                                      <p:tavLst>
                                        <p:tav tm="0">
                                          <p:val>
                                            <p:fltVal val="0"/>
                                          </p:val>
                                        </p:tav>
                                        <p:tav tm="100000">
                                          <p:val>
                                            <p:strVal val="#ppt_w"/>
                                          </p:val>
                                        </p:tav>
                                      </p:tavLst>
                                    </p:anim>
                                    <p:anim calcmode="lin" valueType="num">
                                      <p:cBhvr>
                                        <p:cTn id="8" dur="500" fill="hold"/>
                                        <p:tgtEl>
                                          <p:spTgt spid="39949"/>
                                        </p:tgtEl>
                                        <p:attrNameLst>
                                          <p:attrName>ppt_h</p:attrName>
                                        </p:attrNameLst>
                                      </p:cBhvr>
                                      <p:tavLst>
                                        <p:tav tm="0">
                                          <p:val>
                                            <p:fltVal val="0"/>
                                          </p:val>
                                        </p:tav>
                                        <p:tav tm="100000">
                                          <p:val>
                                            <p:strVal val="#ppt_h"/>
                                          </p:val>
                                        </p:tav>
                                      </p:tavLst>
                                    </p:anim>
                                    <p:animEffect transition="in" filter="fade">
                                      <p:cBhvr>
                                        <p:cTn id="9" dur="500"/>
                                        <p:tgtEl>
                                          <p:spTgt spid="3994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950"/>
                                        </p:tgtEl>
                                        <p:attrNameLst>
                                          <p:attrName>style.visibility</p:attrName>
                                        </p:attrNameLst>
                                      </p:cBhvr>
                                      <p:to>
                                        <p:strVal val="visible"/>
                                      </p:to>
                                    </p:set>
                                    <p:anim calcmode="lin" valueType="num">
                                      <p:cBhvr>
                                        <p:cTn id="12" dur="500" fill="hold"/>
                                        <p:tgtEl>
                                          <p:spTgt spid="39950"/>
                                        </p:tgtEl>
                                        <p:attrNameLst>
                                          <p:attrName>ppt_w</p:attrName>
                                        </p:attrNameLst>
                                      </p:cBhvr>
                                      <p:tavLst>
                                        <p:tav tm="0">
                                          <p:val>
                                            <p:fltVal val="0"/>
                                          </p:val>
                                        </p:tav>
                                        <p:tav tm="100000">
                                          <p:val>
                                            <p:strVal val="#ppt_w"/>
                                          </p:val>
                                        </p:tav>
                                      </p:tavLst>
                                    </p:anim>
                                    <p:anim calcmode="lin" valueType="num">
                                      <p:cBhvr>
                                        <p:cTn id="13" dur="500" fill="hold"/>
                                        <p:tgtEl>
                                          <p:spTgt spid="39950"/>
                                        </p:tgtEl>
                                        <p:attrNameLst>
                                          <p:attrName>ppt_h</p:attrName>
                                        </p:attrNameLst>
                                      </p:cBhvr>
                                      <p:tavLst>
                                        <p:tav tm="0">
                                          <p:val>
                                            <p:fltVal val="0"/>
                                          </p:val>
                                        </p:tav>
                                        <p:tav tm="100000">
                                          <p:val>
                                            <p:strVal val="#ppt_h"/>
                                          </p:val>
                                        </p:tav>
                                      </p:tavLst>
                                    </p:anim>
                                    <p:animEffect transition="in" filter="fade">
                                      <p:cBhvr>
                                        <p:cTn id="14" dur="500"/>
                                        <p:tgtEl>
                                          <p:spTgt spid="3995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9951"/>
                                        </p:tgtEl>
                                        <p:attrNameLst>
                                          <p:attrName>style.visibility</p:attrName>
                                        </p:attrNameLst>
                                      </p:cBhvr>
                                      <p:to>
                                        <p:strVal val="visible"/>
                                      </p:to>
                                    </p:set>
                                    <p:anim calcmode="lin" valueType="num">
                                      <p:cBhvr>
                                        <p:cTn id="17" dur="500" fill="hold"/>
                                        <p:tgtEl>
                                          <p:spTgt spid="39951"/>
                                        </p:tgtEl>
                                        <p:attrNameLst>
                                          <p:attrName>ppt_w</p:attrName>
                                        </p:attrNameLst>
                                      </p:cBhvr>
                                      <p:tavLst>
                                        <p:tav tm="0">
                                          <p:val>
                                            <p:fltVal val="0"/>
                                          </p:val>
                                        </p:tav>
                                        <p:tav tm="100000">
                                          <p:val>
                                            <p:strVal val="#ppt_w"/>
                                          </p:val>
                                        </p:tav>
                                      </p:tavLst>
                                    </p:anim>
                                    <p:anim calcmode="lin" valueType="num">
                                      <p:cBhvr>
                                        <p:cTn id="18" dur="500" fill="hold"/>
                                        <p:tgtEl>
                                          <p:spTgt spid="39951"/>
                                        </p:tgtEl>
                                        <p:attrNameLst>
                                          <p:attrName>ppt_h</p:attrName>
                                        </p:attrNameLst>
                                      </p:cBhvr>
                                      <p:tavLst>
                                        <p:tav tm="0">
                                          <p:val>
                                            <p:fltVal val="0"/>
                                          </p:val>
                                        </p:tav>
                                        <p:tav tm="100000">
                                          <p:val>
                                            <p:strVal val="#ppt_h"/>
                                          </p:val>
                                        </p:tav>
                                      </p:tavLst>
                                    </p:anim>
                                    <p:animEffect transition="in" filter="fade">
                                      <p:cBhvr>
                                        <p:cTn id="19" dur="500"/>
                                        <p:tgtEl>
                                          <p:spTgt spid="39951"/>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9952"/>
                                        </p:tgtEl>
                                        <p:attrNameLst>
                                          <p:attrName>style.visibility</p:attrName>
                                        </p:attrNameLst>
                                      </p:cBhvr>
                                      <p:to>
                                        <p:strVal val="visible"/>
                                      </p:to>
                                    </p:set>
                                    <p:anim calcmode="lin" valueType="num">
                                      <p:cBhvr>
                                        <p:cTn id="22" dur="500" fill="hold"/>
                                        <p:tgtEl>
                                          <p:spTgt spid="39952"/>
                                        </p:tgtEl>
                                        <p:attrNameLst>
                                          <p:attrName>ppt_w</p:attrName>
                                        </p:attrNameLst>
                                      </p:cBhvr>
                                      <p:tavLst>
                                        <p:tav tm="0">
                                          <p:val>
                                            <p:fltVal val="0"/>
                                          </p:val>
                                        </p:tav>
                                        <p:tav tm="100000">
                                          <p:val>
                                            <p:strVal val="#ppt_w"/>
                                          </p:val>
                                        </p:tav>
                                      </p:tavLst>
                                    </p:anim>
                                    <p:anim calcmode="lin" valueType="num">
                                      <p:cBhvr>
                                        <p:cTn id="23" dur="500" fill="hold"/>
                                        <p:tgtEl>
                                          <p:spTgt spid="39952"/>
                                        </p:tgtEl>
                                        <p:attrNameLst>
                                          <p:attrName>ppt_h</p:attrName>
                                        </p:attrNameLst>
                                      </p:cBhvr>
                                      <p:tavLst>
                                        <p:tav tm="0">
                                          <p:val>
                                            <p:fltVal val="0"/>
                                          </p:val>
                                        </p:tav>
                                        <p:tav tm="100000">
                                          <p:val>
                                            <p:strVal val="#ppt_h"/>
                                          </p:val>
                                        </p:tav>
                                      </p:tavLst>
                                    </p:anim>
                                    <p:animEffect transition="in" filter="fade">
                                      <p:cBhvr>
                                        <p:cTn id="24" dur="500"/>
                                        <p:tgtEl>
                                          <p:spTgt spid="3995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9958"/>
                                        </p:tgtEl>
                                        <p:attrNameLst>
                                          <p:attrName>style.visibility</p:attrName>
                                        </p:attrNameLst>
                                      </p:cBhvr>
                                      <p:to>
                                        <p:strVal val="visible"/>
                                      </p:to>
                                    </p:set>
                                    <p:anim calcmode="lin" valueType="num">
                                      <p:cBhvr>
                                        <p:cTn id="27" dur="500" fill="hold"/>
                                        <p:tgtEl>
                                          <p:spTgt spid="39958"/>
                                        </p:tgtEl>
                                        <p:attrNameLst>
                                          <p:attrName>ppt_w</p:attrName>
                                        </p:attrNameLst>
                                      </p:cBhvr>
                                      <p:tavLst>
                                        <p:tav tm="0">
                                          <p:val>
                                            <p:fltVal val="0"/>
                                          </p:val>
                                        </p:tav>
                                        <p:tav tm="100000">
                                          <p:val>
                                            <p:strVal val="#ppt_w"/>
                                          </p:val>
                                        </p:tav>
                                      </p:tavLst>
                                    </p:anim>
                                    <p:anim calcmode="lin" valueType="num">
                                      <p:cBhvr>
                                        <p:cTn id="28" dur="500" fill="hold"/>
                                        <p:tgtEl>
                                          <p:spTgt spid="39958"/>
                                        </p:tgtEl>
                                        <p:attrNameLst>
                                          <p:attrName>ppt_h</p:attrName>
                                        </p:attrNameLst>
                                      </p:cBhvr>
                                      <p:tavLst>
                                        <p:tav tm="0">
                                          <p:val>
                                            <p:fltVal val="0"/>
                                          </p:val>
                                        </p:tav>
                                        <p:tav tm="100000">
                                          <p:val>
                                            <p:strVal val="#ppt_h"/>
                                          </p:val>
                                        </p:tav>
                                      </p:tavLst>
                                    </p:anim>
                                    <p:animEffect transition="in" filter="fade">
                                      <p:cBhvr>
                                        <p:cTn id="29" dur="500"/>
                                        <p:tgtEl>
                                          <p:spTgt spid="39958"/>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9959"/>
                                        </p:tgtEl>
                                        <p:attrNameLst>
                                          <p:attrName>style.visibility</p:attrName>
                                        </p:attrNameLst>
                                      </p:cBhvr>
                                      <p:to>
                                        <p:strVal val="visible"/>
                                      </p:to>
                                    </p:set>
                                    <p:anim calcmode="lin" valueType="num">
                                      <p:cBhvr>
                                        <p:cTn id="32" dur="500" fill="hold"/>
                                        <p:tgtEl>
                                          <p:spTgt spid="39959"/>
                                        </p:tgtEl>
                                        <p:attrNameLst>
                                          <p:attrName>ppt_w</p:attrName>
                                        </p:attrNameLst>
                                      </p:cBhvr>
                                      <p:tavLst>
                                        <p:tav tm="0">
                                          <p:val>
                                            <p:fltVal val="0"/>
                                          </p:val>
                                        </p:tav>
                                        <p:tav tm="100000">
                                          <p:val>
                                            <p:strVal val="#ppt_w"/>
                                          </p:val>
                                        </p:tav>
                                      </p:tavLst>
                                    </p:anim>
                                    <p:anim calcmode="lin" valueType="num">
                                      <p:cBhvr>
                                        <p:cTn id="33" dur="500" fill="hold"/>
                                        <p:tgtEl>
                                          <p:spTgt spid="39959"/>
                                        </p:tgtEl>
                                        <p:attrNameLst>
                                          <p:attrName>ppt_h</p:attrName>
                                        </p:attrNameLst>
                                      </p:cBhvr>
                                      <p:tavLst>
                                        <p:tav tm="0">
                                          <p:val>
                                            <p:fltVal val="0"/>
                                          </p:val>
                                        </p:tav>
                                        <p:tav tm="100000">
                                          <p:val>
                                            <p:strVal val="#ppt_h"/>
                                          </p:val>
                                        </p:tav>
                                      </p:tavLst>
                                    </p:anim>
                                    <p:animEffect transition="in" filter="fade">
                                      <p:cBhvr>
                                        <p:cTn id="34" dur="500"/>
                                        <p:tgtEl>
                                          <p:spTgt spid="39959"/>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39960"/>
                                        </p:tgtEl>
                                        <p:attrNameLst>
                                          <p:attrName>style.visibility</p:attrName>
                                        </p:attrNameLst>
                                      </p:cBhvr>
                                      <p:to>
                                        <p:strVal val="visible"/>
                                      </p:to>
                                    </p:set>
                                    <p:anim calcmode="lin" valueType="num">
                                      <p:cBhvr>
                                        <p:cTn id="37" dur="500" fill="hold"/>
                                        <p:tgtEl>
                                          <p:spTgt spid="39960"/>
                                        </p:tgtEl>
                                        <p:attrNameLst>
                                          <p:attrName>ppt_w</p:attrName>
                                        </p:attrNameLst>
                                      </p:cBhvr>
                                      <p:tavLst>
                                        <p:tav tm="0">
                                          <p:val>
                                            <p:fltVal val="0"/>
                                          </p:val>
                                        </p:tav>
                                        <p:tav tm="100000">
                                          <p:val>
                                            <p:strVal val="#ppt_w"/>
                                          </p:val>
                                        </p:tav>
                                      </p:tavLst>
                                    </p:anim>
                                    <p:anim calcmode="lin" valueType="num">
                                      <p:cBhvr>
                                        <p:cTn id="38" dur="500" fill="hold"/>
                                        <p:tgtEl>
                                          <p:spTgt spid="39960"/>
                                        </p:tgtEl>
                                        <p:attrNameLst>
                                          <p:attrName>ppt_h</p:attrName>
                                        </p:attrNameLst>
                                      </p:cBhvr>
                                      <p:tavLst>
                                        <p:tav tm="0">
                                          <p:val>
                                            <p:fltVal val="0"/>
                                          </p:val>
                                        </p:tav>
                                        <p:tav tm="100000">
                                          <p:val>
                                            <p:strVal val="#ppt_h"/>
                                          </p:val>
                                        </p:tav>
                                      </p:tavLst>
                                    </p:anim>
                                    <p:animEffect transition="in" filter="fade">
                                      <p:cBhvr>
                                        <p:cTn id="39" dur="500"/>
                                        <p:tgtEl>
                                          <p:spTgt spid="39960"/>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39961"/>
                                        </p:tgtEl>
                                        <p:attrNameLst>
                                          <p:attrName>style.visibility</p:attrName>
                                        </p:attrNameLst>
                                      </p:cBhvr>
                                      <p:to>
                                        <p:strVal val="visible"/>
                                      </p:to>
                                    </p:set>
                                    <p:anim calcmode="lin" valueType="num">
                                      <p:cBhvr>
                                        <p:cTn id="42" dur="500" fill="hold"/>
                                        <p:tgtEl>
                                          <p:spTgt spid="39961"/>
                                        </p:tgtEl>
                                        <p:attrNameLst>
                                          <p:attrName>ppt_w</p:attrName>
                                        </p:attrNameLst>
                                      </p:cBhvr>
                                      <p:tavLst>
                                        <p:tav tm="0">
                                          <p:val>
                                            <p:fltVal val="0"/>
                                          </p:val>
                                        </p:tav>
                                        <p:tav tm="100000">
                                          <p:val>
                                            <p:strVal val="#ppt_w"/>
                                          </p:val>
                                        </p:tav>
                                      </p:tavLst>
                                    </p:anim>
                                    <p:anim calcmode="lin" valueType="num">
                                      <p:cBhvr>
                                        <p:cTn id="43" dur="500" fill="hold"/>
                                        <p:tgtEl>
                                          <p:spTgt spid="39961"/>
                                        </p:tgtEl>
                                        <p:attrNameLst>
                                          <p:attrName>ppt_h</p:attrName>
                                        </p:attrNameLst>
                                      </p:cBhvr>
                                      <p:tavLst>
                                        <p:tav tm="0">
                                          <p:val>
                                            <p:fltVal val="0"/>
                                          </p:val>
                                        </p:tav>
                                        <p:tav tm="100000">
                                          <p:val>
                                            <p:strVal val="#ppt_h"/>
                                          </p:val>
                                        </p:tav>
                                      </p:tavLst>
                                    </p:anim>
                                    <p:animEffect transition="in" filter="fade">
                                      <p:cBhvr>
                                        <p:cTn id="44" dur="500"/>
                                        <p:tgtEl>
                                          <p:spTgt spid="39961"/>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39962"/>
                                        </p:tgtEl>
                                        <p:attrNameLst>
                                          <p:attrName>style.visibility</p:attrName>
                                        </p:attrNameLst>
                                      </p:cBhvr>
                                      <p:to>
                                        <p:strVal val="visible"/>
                                      </p:to>
                                    </p:set>
                                    <p:anim calcmode="lin" valueType="num">
                                      <p:cBhvr>
                                        <p:cTn id="47" dur="500" fill="hold"/>
                                        <p:tgtEl>
                                          <p:spTgt spid="39962"/>
                                        </p:tgtEl>
                                        <p:attrNameLst>
                                          <p:attrName>ppt_w</p:attrName>
                                        </p:attrNameLst>
                                      </p:cBhvr>
                                      <p:tavLst>
                                        <p:tav tm="0">
                                          <p:val>
                                            <p:fltVal val="0"/>
                                          </p:val>
                                        </p:tav>
                                        <p:tav tm="100000">
                                          <p:val>
                                            <p:strVal val="#ppt_w"/>
                                          </p:val>
                                        </p:tav>
                                      </p:tavLst>
                                    </p:anim>
                                    <p:anim calcmode="lin" valueType="num">
                                      <p:cBhvr>
                                        <p:cTn id="48" dur="500" fill="hold"/>
                                        <p:tgtEl>
                                          <p:spTgt spid="39962"/>
                                        </p:tgtEl>
                                        <p:attrNameLst>
                                          <p:attrName>ppt_h</p:attrName>
                                        </p:attrNameLst>
                                      </p:cBhvr>
                                      <p:tavLst>
                                        <p:tav tm="0">
                                          <p:val>
                                            <p:fltVal val="0"/>
                                          </p:val>
                                        </p:tav>
                                        <p:tav tm="100000">
                                          <p:val>
                                            <p:strVal val="#ppt_h"/>
                                          </p:val>
                                        </p:tav>
                                      </p:tavLst>
                                    </p:anim>
                                    <p:animEffect transition="in" filter="fade">
                                      <p:cBhvr>
                                        <p:cTn id="49" dur="500"/>
                                        <p:tgtEl>
                                          <p:spTgt spid="39962"/>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39964"/>
                                        </p:tgtEl>
                                        <p:attrNameLst>
                                          <p:attrName>style.visibility</p:attrName>
                                        </p:attrNameLst>
                                      </p:cBhvr>
                                      <p:to>
                                        <p:strVal val="visible"/>
                                      </p:to>
                                    </p:set>
                                    <p:anim calcmode="lin" valueType="num">
                                      <p:cBhvr>
                                        <p:cTn id="52" dur="500" fill="hold"/>
                                        <p:tgtEl>
                                          <p:spTgt spid="39964"/>
                                        </p:tgtEl>
                                        <p:attrNameLst>
                                          <p:attrName>ppt_w</p:attrName>
                                        </p:attrNameLst>
                                      </p:cBhvr>
                                      <p:tavLst>
                                        <p:tav tm="0">
                                          <p:val>
                                            <p:fltVal val="0"/>
                                          </p:val>
                                        </p:tav>
                                        <p:tav tm="100000">
                                          <p:val>
                                            <p:strVal val="#ppt_w"/>
                                          </p:val>
                                        </p:tav>
                                      </p:tavLst>
                                    </p:anim>
                                    <p:anim calcmode="lin" valueType="num">
                                      <p:cBhvr>
                                        <p:cTn id="53" dur="500" fill="hold"/>
                                        <p:tgtEl>
                                          <p:spTgt spid="39964"/>
                                        </p:tgtEl>
                                        <p:attrNameLst>
                                          <p:attrName>ppt_h</p:attrName>
                                        </p:attrNameLst>
                                      </p:cBhvr>
                                      <p:tavLst>
                                        <p:tav tm="0">
                                          <p:val>
                                            <p:fltVal val="0"/>
                                          </p:val>
                                        </p:tav>
                                        <p:tav tm="100000">
                                          <p:val>
                                            <p:strVal val="#ppt_h"/>
                                          </p:val>
                                        </p:tav>
                                      </p:tavLst>
                                    </p:anim>
                                    <p:animEffect transition="in" filter="fade">
                                      <p:cBhvr>
                                        <p:cTn id="54" dur="500"/>
                                        <p:tgtEl>
                                          <p:spTgt spid="3996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3" presetClass="entr" presetSubtype="0" fill="hold" nodeType="clickEffect">
                                  <p:stCondLst>
                                    <p:cond delay="0"/>
                                  </p:stCondLst>
                                  <p:childTnLst>
                                    <p:set>
                                      <p:cBhvr>
                                        <p:cTn id="58" dur="1" fill="hold">
                                          <p:stCondLst>
                                            <p:cond delay="0"/>
                                          </p:stCondLst>
                                        </p:cTn>
                                        <p:tgtEl>
                                          <p:spTgt spid="39975"/>
                                        </p:tgtEl>
                                        <p:attrNameLst>
                                          <p:attrName>style.visibility</p:attrName>
                                        </p:attrNameLst>
                                      </p:cBhvr>
                                      <p:to>
                                        <p:strVal val="visible"/>
                                      </p:to>
                                    </p:set>
                                    <p:animEffect transition="in" filter="fade">
                                      <p:cBhvr>
                                        <p:cTn id="59" dur="100"/>
                                        <p:tgtEl>
                                          <p:spTgt spid="39975"/>
                                        </p:tgtEl>
                                      </p:cBhvr>
                                    </p:animEffect>
                                    <p:anim calcmode="lin" valueType="num">
                                      <p:cBhvr>
                                        <p:cTn id="60" dur="400" fill="hold"/>
                                        <p:tgtEl>
                                          <p:spTgt spid="39975"/>
                                        </p:tgtEl>
                                        <p:attrNameLst>
                                          <p:attrName>ppt_x</p:attrName>
                                        </p:attrNameLst>
                                      </p:cBhvr>
                                      <p:tavLst>
                                        <p:tav tm="0">
                                          <p:val>
                                            <p:strVal val="#ppt_x"/>
                                          </p:val>
                                        </p:tav>
                                        <p:tav tm="100000">
                                          <p:val>
                                            <p:strVal val="#ppt_x"/>
                                          </p:val>
                                        </p:tav>
                                      </p:tavLst>
                                    </p:anim>
                                    <p:anim calcmode="lin" valueType="num">
                                      <p:cBhvr>
                                        <p:cTn id="61" dur="400" fill="hold"/>
                                        <p:tgtEl>
                                          <p:spTgt spid="39975"/>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3997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3997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4" presetID="43" presetClass="entr" presetSubtype="0" fill="hold" grpId="0" nodeType="withEffect">
                                  <p:stCondLst>
                                    <p:cond delay="0"/>
                                  </p:stCondLst>
                                  <p:childTnLst>
                                    <p:set>
                                      <p:cBhvr>
                                        <p:cTn id="65" dur="1" fill="hold">
                                          <p:stCondLst>
                                            <p:cond delay="0"/>
                                          </p:stCondLst>
                                        </p:cTn>
                                        <p:tgtEl>
                                          <p:spTgt spid="39970"/>
                                        </p:tgtEl>
                                        <p:attrNameLst>
                                          <p:attrName>style.visibility</p:attrName>
                                        </p:attrNameLst>
                                      </p:cBhvr>
                                      <p:to>
                                        <p:strVal val="visible"/>
                                      </p:to>
                                    </p:set>
                                    <p:animEffect transition="in" filter="fade">
                                      <p:cBhvr>
                                        <p:cTn id="66" dur="100"/>
                                        <p:tgtEl>
                                          <p:spTgt spid="39970"/>
                                        </p:tgtEl>
                                      </p:cBhvr>
                                    </p:animEffect>
                                    <p:anim calcmode="lin" valueType="num">
                                      <p:cBhvr>
                                        <p:cTn id="67" dur="400" fill="hold"/>
                                        <p:tgtEl>
                                          <p:spTgt spid="39970"/>
                                        </p:tgtEl>
                                        <p:attrNameLst>
                                          <p:attrName>ppt_x</p:attrName>
                                        </p:attrNameLst>
                                      </p:cBhvr>
                                      <p:tavLst>
                                        <p:tav tm="0">
                                          <p:val>
                                            <p:strVal val="#ppt_x"/>
                                          </p:val>
                                        </p:tav>
                                        <p:tav tm="100000">
                                          <p:val>
                                            <p:strVal val="#ppt_x"/>
                                          </p:val>
                                        </p:tav>
                                      </p:tavLst>
                                    </p:anim>
                                    <p:anim calcmode="lin" valueType="num">
                                      <p:cBhvr>
                                        <p:cTn id="68" dur="400" fill="hold"/>
                                        <p:tgtEl>
                                          <p:spTgt spid="39970"/>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997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997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grpId="0" nodeType="withEffect">
                                  <p:stCondLst>
                                    <p:cond delay="0"/>
                                  </p:stCondLst>
                                  <p:childTnLst>
                                    <p:set>
                                      <p:cBhvr>
                                        <p:cTn id="72" dur="1" fill="hold">
                                          <p:stCondLst>
                                            <p:cond delay="0"/>
                                          </p:stCondLst>
                                        </p:cTn>
                                        <p:tgtEl>
                                          <p:spTgt spid="39969"/>
                                        </p:tgtEl>
                                        <p:attrNameLst>
                                          <p:attrName>style.visibility</p:attrName>
                                        </p:attrNameLst>
                                      </p:cBhvr>
                                      <p:to>
                                        <p:strVal val="visible"/>
                                      </p:to>
                                    </p:set>
                                    <p:animEffect transition="in" filter="fade">
                                      <p:cBhvr>
                                        <p:cTn id="73" dur="100"/>
                                        <p:tgtEl>
                                          <p:spTgt spid="39969"/>
                                        </p:tgtEl>
                                      </p:cBhvr>
                                    </p:animEffect>
                                    <p:anim calcmode="lin" valueType="num">
                                      <p:cBhvr>
                                        <p:cTn id="74" dur="400" fill="hold"/>
                                        <p:tgtEl>
                                          <p:spTgt spid="39969"/>
                                        </p:tgtEl>
                                        <p:attrNameLst>
                                          <p:attrName>ppt_x</p:attrName>
                                        </p:attrNameLst>
                                      </p:cBhvr>
                                      <p:tavLst>
                                        <p:tav tm="0">
                                          <p:val>
                                            <p:strVal val="#ppt_x"/>
                                          </p:val>
                                        </p:tav>
                                        <p:tav tm="100000">
                                          <p:val>
                                            <p:strVal val="#ppt_x"/>
                                          </p:val>
                                        </p:tav>
                                      </p:tavLst>
                                    </p:anim>
                                    <p:anim calcmode="lin" valueType="num">
                                      <p:cBhvr>
                                        <p:cTn id="75" dur="400" fill="hold"/>
                                        <p:tgtEl>
                                          <p:spTgt spid="39969"/>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996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996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8" presetID="43" presetClass="entr" presetSubtype="0" fill="hold" grpId="1" nodeType="withEffect">
                                  <p:stCondLst>
                                    <p:cond delay="0"/>
                                  </p:stCondLst>
                                  <p:childTnLst>
                                    <p:set>
                                      <p:cBhvr>
                                        <p:cTn id="79" dur="1" fill="hold">
                                          <p:stCondLst>
                                            <p:cond delay="0"/>
                                          </p:stCondLst>
                                        </p:cTn>
                                        <p:tgtEl>
                                          <p:spTgt spid="39962"/>
                                        </p:tgtEl>
                                        <p:attrNameLst>
                                          <p:attrName>style.visibility</p:attrName>
                                        </p:attrNameLst>
                                      </p:cBhvr>
                                      <p:to>
                                        <p:strVal val="visible"/>
                                      </p:to>
                                    </p:set>
                                    <p:animEffect transition="in" filter="fade">
                                      <p:cBhvr>
                                        <p:cTn id="80" dur="100"/>
                                        <p:tgtEl>
                                          <p:spTgt spid="39962"/>
                                        </p:tgtEl>
                                      </p:cBhvr>
                                    </p:animEffect>
                                    <p:anim calcmode="lin" valueType="num">
                                      <p:cBhvr>
                                        <p:cTn id="81" dur="400" fill="hold"/>
                                        <p:tgtEl>
                                          <p:spTgt spid="39962"/>
                                        </p:tgtEl>
                                        <p:attrNameLst>
                                          <p:attrName>ppt_x</p:attrName>
                                        </p:attrNameLst>
                                      </p:cBhvr>
                                      <p:tavLst>
                                        <p:tav tm="0">
                                          <p:val>
                                            <p:strVal val="#ppt_x"/>
                                          </p:val>
                                        </p:tav>
                                        <p:tav tm="100000">
                                          <p:val>
                                            <p:strVal val="#ppt_x"/>
                                          </p:val>
                                        </p:tav>
                                      </p:tavLst>
                                    </p:anim>
                                    <p:anim calcmode="lin" valueType="num">
                                      <p:cBhvr>
                                        <p:cTn id="82" dur="400" fill="hold"/>
                                        <p:tgtEl>
                                          <p:spTgt spid="39962"/>
                                        </p:tgtEl>
                                        <p:attrNameLst>
                                          <p:attrName>ppt_y</p:attrName>
                                        </p:attrNameLst>
                                      </p:cBhvr>
                                      <p:tavLst>
                                        <p:tav tm="0">
                                          <p:val>
                                            <p:strVal val="#ppt_y+0.31"/>
                                          </p:val>
                                        </p:tav>
                                        <p:tav tm="100000">
                                          <p:val>
                                            <p:strVal val="#ppt_y+0.31"/>
                                          </p:val>
                                        </p:tav>
                                      </p:tavLst>
                                    </p:anim>
                                    <p:anim calcmode="lin" valueType="num">
                                      <p:cBhvr>
                                        <p:cTn id="83" dur="600" decel="50000" fill="hold">
                                          <p:stCondLst>
                                            <p:cond delay="400"/>
                                          </p:stCondLst>
                                        </p:cTn>
                                        <p:tgtEl>
                                          <p:spTgt spid="3996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4" dur="600" decel="50000" fill="hold">
                                          <p:stCondLst>
                                            <p:cond delay="400"/>
                                          </p:stCondLst>
                                        </p:cTn>
                                        <p:tgtEl>
                                          <p:spTgt spid="3996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5" presetID="43" presetClass="entr" presetSubtype="0" fill="hold" grpId="1" nodeType="withEffect">
                                  <p:stCondLst>
                                    <p:cond delay="0"/>
                                  </p:stCondLst>
                                  <p:childTnLst>
                                    <p:set>
                                      <p:cBhvr>
                                        <p:cTn id="86" dur="1" fill="hold">
                                          <p:stCondLst>
                                            <p:cond delay="0"/>
                                          </p:stCondLst>
                                        </p:cTn>
                                        <p:tgtEl>
                                          <p:spTgt spid="39949"/>
                                        </p:tgtEl>
                                        <p:attrNameLst>
                                          <p:attrName>style.visibility</p:attrName>
                                        </p:attrNameLst>
                                      </p:cBhvr>
                                      <p:to>
                                        <p:strVal val="visible"/>
                                      </p:to>
                                    </p:set>
                                    <p:animEffect transition="in" filter="fade">
                                      <p:cBhvr>
                                        <p:cTn id="87" dur="100"/>
                                        <p:tgtEl>
                                          <p:spTgt spid="39949"/>
                                        </p:tgtEl>
                                      </p:cBhvr>
                                    </p:animEffect>
                                    <p:anim calcmode="lin" valueType="num">
                                      <p:cBhvr>
                                        <p:cTn id="88" dur="400" fill="hold"/>
                                        <p:tgtEl>
                                          <p:spTgt spid="39949"/>
                                        </p:tgtEl>
                                        <p:attrNameLst>
                                          <p:attrName>ppt_x</p:attrName>
                                        </p:attrNameLst>
                                      </p:cBhvr>
                                      <p:tavLst>
                                        <p:tav tm="0">
                                          <p:val>
                                            <p:strVal val="#ppt_x"/>
                                          </p:val>
                                        </p:tav>
                                        <p:tav tm="100000">
                                          <p:val>
                                            <p:strVal val="#ppt_x"/>
                                          </p:val>
                                        </p:tav>
                                      </p:tavLst>
                                    </p:anim>
                                    <p:anim calcmode="lin" valueType="num">
                                      <p:cBhvr>
                                        <p:cTn id="89" dur="400" fill="hold"/>
                                        <p:tgtEl>
                                          <p:spTgt spid="39949"/>
                                        </p:tgtEl>
                                        <p:attrNameLst>
                                          <p:attrName>ppt_y</p:attrName>
                                        </p:attrNameLst>
                                      </p:cBhvr>
                                      <p:tavLst>
                                        <p:tav tm="0">
                                          <p:val>
                                            <p:strVal val="#ppt_y+0.31"/>
                                          </p:val>
                                        </p:tav>
                                        <p:tav tm="100000">
                                          <p:val>
                                            <p:strVal val="#ppt_y+0.31"/>
                                          </p:val>
                                        </p:tav>
                                      </p:tavLst>
                                    </p:anim>
                                    <p:anim calcmode="lin" valueType="num">
                                      <p:cBhvr>
                                        <p:cTn id="90" dur="600" decel="50000" fill="hold">
                                          <p:stCondLst>
                                            <p:cond delay="400"/>
                                          </p:stCondLst>
                                        </p:cTn>
                                        <p:tgtEl>
                                          <p:spTgt spid="3994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1" dur="600" decel="50000" fill="hold">
                                          <p:stCondLst>
                                            <p:cond delay="400"/>
                                          </p:stCondLst>
                                        </p:cTn>
                                        <p:tgtEl>
                                          <p:spTgt spid="3994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92" presetID="43" presetClass="entr" presetSubtype="0" fill="hold" grpId="2" nodeType="withEffect">
                                  <p:stCondLst>
                                    <p:cond delay="0"/>
                                  </p:stCondLst>
                                  <p:childTnLst>
                                    <p:set>
                                      <p:cBhvr>
                                        <p:cTn id="93" dur="1" fill="hold">
                                          <p:stCondLst>
                                            <p:cond delay="0"/>
                                          </p:stCondLst>
                                        </p:cTn>
                                        <p:tgtEl>
                                          <p:spTgt spid="39961"/>
                                        </p:tgtEl>
                                        <p:attrNameLst>
                                          <p:attrName>style.visibility</p:attrName>
                                        </p:attrNameLst>
                                      </p:cBhvr>
                                      <p:to>
                                        <p:strVal val="visible"/>
                                      </p:to>
                                    </p:set>
                                    <p:animEffect transition="in" filter="fade">
                                      <p:cBhvr>
                                        <p:cTn id="94" dur="100"/>
                                        <p:tgtEl>
                                          <p:spTgt spid="39961"/>
                                        </p:tgtEl>
                                      </p:cBhvr>
                                    </p:animEffect>
                                    <p:anim calcmode="lin" valueType="num">
                                      <p:cBhvr>
                                        <p:cTn id="95" dur="400" fill="hold"/>
                                        <p:tgtEl>
                                          <p:spTgt spid="39961"/>
                                        </p:tgtEl>
                                        <p:attrNameLst>
                                          <p:attrName>ppt_x</p:attrName>
                                        </p:attrNameLst>
                                      </p:cBhvr>
                                      <p:tavLst>
                                        <p:tav tm="0">
                                          <p:val>
                                            <p:strVal val="#ppt_x"/>
                                          </p:val>
                                        </p:tav>
                                        <p:tav tm="100000">
                                          <p:val>
                                            <p:strVal val="#ppt_x"/>
                                          </p:val>
                                        </p:tav>
                                      </p:tavLst>
                                    </p:anim>
                                    <p:anim calcmode="lin" valueType="num">
                                      <p:cBhvr>
                                        <p:cTn id="96" dur="400" fill="hold"/>
                                        <p:tgtEl>
                                          <p:spTgt spid="39961"/>
                                        </p:tgtEl>
                                        <p:attrNameLst>
                                          <p:attrName>ppt_y</p:attrName>
                                        </p:attrNameLst>
                                      </p:cBhvr>
                                      <p:tavLst>
                                        <p:tav tm="0">
                                          <p:val>
                                            <p:strVal val="#ppt_y+0.31"/>
                                          </p:val>
                                        </p:tav>
                                        <p:tav tm="100000">
                                          <p:val>
                                            <p:strVal val="#ppt_y+0.31"/>
                                          </p:val>
                                        </p:tav>
                                      </p:tavLst>
                                    </p:anim>
                                    <p:anim calcmode="lin" valueType="num">
                                      <p:cBhvr>
                                        <p:cTn id="97" dur="600" decel="50000" fill="hold">
                                          <p:stCondLst>
                                            <p:cond delay="400"/>
                                          </p:stCondLst>
                                        </p:cTn>
                                        <p:tgtEl>
                                          <p:spTgt spid="3996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8" dur="600" decel="50000" fill="hold">
                                          <p:stCondLst>
                                            <p:cond delay="400"/>
                                          </p:stCondLst>
                                        </p:cTn>
                                        <p:tgtEl>
                                          <p:spTgt spid="3996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99" presetID="43" presetClass="entr" presetSubtype="0" fill="hold" grpId="1" nodeType="withEffect">
                                  <p:stCondLst>
                                    <p:cond delay="0"/>
                                  </p:stCondLst>
                                  <p:childTnLst>
                                    <p:set>
                                      <p:cBhvr>
                                        <p:cTn id="100" dur="1" fill="hold">
                                          <p:stCondLst>
                                            <p:cond delay="0"/>
                                          </p:stCondLst>
                                        </p:cTn>
                                        <p:tgtEl>
                                          <p:spTgt spid="39950"/>
                                        </p:tgtEl>
                                        <p:attrNameLst>
                                          <p:attrName>style.visibility</p:attrName>
                                        </p:attrNameLst>
                                      </p:cBhvr>
                                      <p:to>
                                        <p:strVal val="visible"/>
                                      </p:to>
                                    </p:set>
                                    <p:animEffect transition="in" filter="fade">
                                      <p:cBhvr>
                                        <p:cTn id="101" dur="100"/>
                                        <p:tgtEl>
                                          <p:spTgt spid="39950"/>
                                        </p:tgtEl>
                                      </p:cBhvr>
                                    </p:animEffect>
                                    <p:anim calcmode="lin" valueType="num">
                                      <p:cBhvr>
                                        <p:cTn id="102" dur="400" fill="hold"/>
                                        <p:tgtEl>
                                          <p:spTgt spid="39950"/>
                                        </p:tgtEl>
                                        <p:attrNameLst>
                                          <p:attrName>ppt_x</p:attrName>
                                        </p:attrNameLst>
                                      </p:cBhvr>
                                      <p:tavLst>
                                        <p:tav tm="0">
                                          <p:val>
                                            <p:strVal val="#ppt_x"/>
                                          </p:val>
                                        </p:tav>
                                        <p:tav tm="100000">
                                          <p:val>
                                            <p:strVal val="#ppt_x"/>
                                          </p:val>
                                        </p:tav>
                                      </p:tavLst>
                                    </p:anim>
                                    <p:anim calcmode="lin" valueType="num">
                                      <p:cBhvr>
                                        <p:cTn id="103" dur="400" fill="hold"/>
                                        <p:tgtEl>
                                          <p:spTgt spid="39950"/>
                                        </p:tgtEl>
                                        <p:attrNameLst>
                                          <p:attrName>ppt_y</p:attrName>
                                        </p:attrNameLst>
                                      </p:cBhvr>
                                      <p:tavLst>
                                        <p:tav tm="0">
                                          <p:val>
                                            <p:strVal val="#ppt_y+0.31"/>
                                          </p:val>
                                        </p:tav>
                                        <p:tav tm="100000">
                                          <p:val>
                                            <p:strVal val="#ppt_y+0.31"/>
                                          </p:val>
                                        </p:tav>
                                      </p:tavLst>
                                    </p:anim>
                                    <p:anim calcmode="lin" valueType="num">
                                      <p:cBhvr>
                                        <p:cTn id="104" dur="600" decel="50000" fill="hold">
                                          <p:stCondLst>
                                            <p:cond delay="400"/>
                                          </p:stCondLst>
                                        </p:cTn>
                                        <p:tgtEl>
                                          <p:spTgt spid="3995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5" dur="600" decel="50000" fill="hold">
                                          <p:stCondLst>
                                            <p:cond delay="400"/>
                                          </p:stCondLst>
                                        </p:cTn>
                                        <p:tgtEl>
                                          <p:spTgt spid="3995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06" presetID="43" presetClass="entr" presetSubtype="0" fill="hold" grpId="2" nodeType="withEffect">
                                  <p:stCondLst>
                                    <p:cond delay="0"/>
                                  </p:stCondLst>
                                  <p:childTnLst>
                                    <p:set>
                                      <p:cBhvr>
                                        <p:cTn id="107" dur="1" fill="hold">
                                          <p:stCondLst>
                                            <p:cond delay="0"/>
                                          </p:stCondLst>
                                        </p:cTn>
                                        <p:tgtEl>
                                          <p:spTgt spid="39958"/>
                                        </p:tgtEl>
                                        <p:attrNameLst>
                                          <p:attrName>style.visibility</p:attrName>
                                        </p:attrNameLst>
                                      </p:cBhvr>
                                      <p:to>
                                        <p:strVal val="visible"/>
                                      </p:to>
                                    </p:set>
                                    <p:animEffect transition="in" filter="fade">
                                      <p:cBhvr>
                                        <p:cTn id="108" dur="100"/>
                                        <p:tgtEl>
                                          <p:spTgt spid="39958"/>
                                        </p:tgtEl>
                                      </p:cBhvr>
                                    </p:animEffect>
                                    <p:anim calcmode="lin" valueType="num">
                                      <p:cBhvr>
                                        <p:cTn id="109" dur="400" fill="hold"/>
                                        <p:tgtEl>
                                          <p:spTgt spid="39958"/>
                                        </p:tgtEl>
                                        <p:attrNameLst>
                                          <p:attrName>ppt_x</p:attrName>
                                        </p:attrNameLst>
                                      </p:cBhvr>
                                      <p:tavLst>
                                        <p:tav tm="0">
                                          <p:val>
                                            <p:strVal val="#ppt_x"/>
                                          </p:val>
                                        </p:tav>
                                        <p:tav tm="100000">
                                          <p:val>
                                            <p:strVal val="#ppt_x"/>
                                          </p:val>
                                        </p:tav>
                                      </p:tavLst>
                                    </p:anim>
                                    <p:anim calcmode="lin" valueType="num">
                                      <p:cBhvr>
                                        <p:cTn id="110" dur="400" fill="hold"/>
                                        <p:tgtEl>
                                          <p:spTgt spid="39958"/>
                                        </p:tgtEl>
                                        <p:attrNameLst>
                                          <p:attrName>ppt_y</p:attrName>
                                        </p:attrNameLst>
                                      </p:cBhvr>
                                      <p:tavLst>
                                        <p:tav tm="0">
                                          <p:val>
                                            <p:strVal val="#ppt_y+0.31"/>
                                          </p:val>
                                        </p:tav>
                                        <p:tav tm="100000">
                                          <p:val>
                                            <p:strVal val="#ppt_y+0.31"/>
                                          </p:val>
                                        </p:tav>
                                      </p:tavLst>
                                    </p:anim>
                                    <p:anim calcmode="lin" valueType="num">
                                      <p:cBhvr>
                                        <p:cTn id="111" dur="600" decel="50000" fill="hold">
                                          <p:stCondLst>
                                            <p:cond delay="400"/>
                                          </p:stCondLst>
                                        </p:cTn>
                                        <p:tgtEl>
                                          <p:spTgt spid="3995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2" dur="600" decel="50000" fill="hold">
                                          <p:stCondLst>
                                            <p:cond delay="400"/>
                                          </p:stCondLst>
                                        </p:cTn>
                                        <p:tgtEl>
                                          <p:spTgt spid="3995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43" presetClass="entr" presetSubtype="0" fill="hold" grpId="0" nodeType="clickEffect">
                                  <p:stCondLst>
                                    <p:cond delay="0"/>
                                  </p:stCondLst>
                                  <p:childTnLst>
                                    <p:set>
                                      <p:cBhvr>
                                        <p:cTn id="116" dur="1" fill="hold">
                                          <p:stCondLst>
                                            <p:cond delay="0"/>
                                          </p:stCondLst>
                                        </p:cTn>
                                        <p:tgtEl>
                                          <p:spTgt spid="39971"/>
                                        </p:tgtEl>
                                        <p:attrNameLst>
                                          <p:attrName>style.visibility</p:attrName>
                                        </p:attrNameLst>
                                      </p:cBhvr>
                                      <p:to>
                                        <p:strVal val="visible"/>
                                      </p:to>
                                    </p:set>
                                    <p:animEffect transition="in" filter="fade">
                                      <p:cBhvr>
                                        <p:cTn id="117" dur="100"/>
                                        <p:tgtEl>
                                          <p:spTgt spid="39971"/>
                                        </p:tgtEl>
                                      </p:cBhvr>
                                    </p:animEffect>
                                    <p:anim calcmode="lin" valueType="num">
                                      <p:cBhvr>
                                        <p:cTn id="118" dur="400" fill="hold"/>
                                        <p:tgtEl>
                                          <p:spTgt spid="39971"/>
                                        </p:tgtEl>
                                        <p:attrNameLst>
                                          <p:attrName>ppt_x</p:attrName>
                                        </p:attrNameLst>
                                      </p:cBhvr>
                                      <p:tavLst>
                                        <p:tav tm="0">
                                          <p:val>
                                            <p:strVal val="#ppt_x"/>
                                          </p:val>
                                        </p:tav>
                                        <p:tav tm="100000">
                                          <p:val>
                                            <p:strVal val="#ppt_x"/>
                                          </p:val>
                                        </p:tav>
                                      </p:tavLst>
                                    </p:anim>
                                    <p:anim calcmode="lin" valueType="num">
                                      <p:cBhvr>
                                        <p:cTn id="119" dur="400" fill="hold"/>
                                        <p:tgtEl>
                                          <p:spTgt spid="39971"/>
                                        </p:tgtEl>
                                        <p:attrNameLst>
                                          <p:attrName>ppt_y</p:attrName>
                                        </p:attrNameLst>
                                      </p:cBhvr>
                                      <p:tavLst>
                                        <p:tav tm="0">
                                          <p:val>
                                            <p:strVal val="#ppt_y+0.31"/>
                                          </p:val>
                                        </p:tav>
                                        <p:tav tm="100000">
                                          <p:val>
                                            <p:strVal val="#ppt_y+0.31"/>
                                          </p:val>
                                        </p:tav>
                                      </p:tavLst>
                                    </p:anim>
                                    <p:anim calcmode="lin" valueType="num">
                                      <p:cBhvr>
                                        <p:cTn id="120" dur="600" decel="50000" fill="hold">
                                          <p:stCondLst>
                                            <p:cond delay="400"/>
                                          </p:stCondLst>
                                        </p:cTn>
                                        <p:tgtEl>
                                          <p:spTgt spid="399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1" dur="600" decel="50000" fill="hold">
                                          <p:stCondLst>
                                            <p:cond delay="400"/>
                                          </p:stCondLst>
                                        </p:cTn>
                                        <p:tgtEl>
                                          <p:spTgt spid="399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2" presetID="43" presetClass="entr" presetSubtype="0" fill="hold" grpId="1" nodeType="withEffect">
                                  <p:stCondLst>
                                    <p:cond delay="0"/>
                                  </p:stCondLst>
                                  <p:childTnLst>
                                    <p:set>
                                      <p:cBhvr>
                                        <p:cTn id="123" dur="1" fill="hold">
                                          <p:stCondLst>
                                            <p:cond delay="0"/>
                                          </p:stCondLst>
                                        </p:cTn>
                                        <p:tgtEl>
                                          <p:spTgt spid="39961"/>
                                        </p:tgtEl>
                                        <p:attrNameLst>
                                          <p:attrName>style.visibility</p:attrName>
                                        </p:attrNameLst>
                                      </p:cBhvr>
                                      <p:to>
                                        <p:strVal val="visible"/>
                                      </p:to>
                                    </p:set>
                                    <p:animEffect transition="in" filter="fade">
                                      <p:cBhvr>
                                        <p:cTn id="124" dur="100"/>
                                        <p:tgtEl>
                                          <p:spTgt spid="39961"/>
                                        </p:tgtEl>
                                      </p:cBhvr>
                                    </p:animEffect>
                                    <p:anim calcmode="lin" valueType="num">
                                      <p:cBhvr>
                                        <p:cTn id="125" dur="400" fill="hold"/>
                                        <p:tgtEl>
                                          <p:spTgt spid="39961"/>
                                        </p:tgtEl>
                                        <p:attrNameLst>
                                          <p:attrName>ppt_x</p:attrName>
                                        </p:attrNameLst>
                                      </p:cBhvr>
                                      <p:tavLst>
                                        <p:tav tm="0">
                                          <p:val>
                                            <p:strVal val="#ppt_x"/>
                                          </p:val>
                                        </p:tav>
                                        <p:tav tm="100000">
                                          <p:val>
                                            <p:strVal val="#ppt_x"/>
                                          </p:val>
                                        </p:tav>
                                      </p:tavLst>
                                    </p:anim>
                                    <p:anim calcmode="lin" valueType="num">
                                      <p:cBhvr>
                                        <p:cTn id="126" dur="400" fill="hold"/>
                                        <p:tgtEl>
                                          <p:spTgt spid="39961"/>
                                        </p:tgtEl>
                                        <p:attrNameLst>
                                          <p:attrName>ppt_y</p:attrName>
                                        </p:attrNameLst>
                                      </p:cBhvr>
                                      <p:tavLst>
                                        <p:tav tm="0">
                                          <p:val>
                                            <p:strVal val="#ppt_y+0.31"/>
                                          </p:val>
                                        </p:tav>
                                        <p:tav tm="100000">
                                          <p:val>
                                            <p:strVal val="#ppt_y+0.31"/>
                                          </p:val>
                                        </p:tav>
                                      </p:tavLst>
                                    </p:anim>
                                    <p:anim calcmode="lin" valueType="num">
                                      <p:cBhvr>
                                        <p:cTn id="127" dur="600" decel="50000" fill="hold">
                                          <p:stCondLst>
                                            <p:cond delay="400"/>
                                          </p:stCondLst>
                                        </p:cTn>
                                        <p:tgtEl>
                                          <p:spTgt spid="3996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8" dur="600" decel="50000" fill="hold">
                                          <p:stCondLst>
                                            <p:cond delay="400"/>
                                          </p:stCondLst>
                                        </p:cTn>
                                        <p:tgtEl>
                                          <p:spTgt spid="3996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9" presetID="43" presetClass="entr" presetSubtype="0" fill="hold" grpId="2" nodeType="withEffect">
                                  <p:stCondLst>
                                    <p:cond delay="0"/>
                                  </p:stCondLst>
                                  <p:childTnLst>
                                    <p:set>
                                      <p:cBhvr>
                                        <p:cTn id="130" dur="1" fill="hold">
                                          <p:stCondLst>
                                            <p:cond delay="0"/>
                                          </p:stCondLst>
                                        </p:cTn>
                                        <p:tgtEl>
                                          <p:spTgt spid="39950"/>
                                        </p:tgtEl>
                                        <p:attrNameLst>
                                          <p:attrName>style.visibility</p:attrName>
                                        </p:attrNameLst>
                                      </p:cBhvr>
                                      <p:to>
                                        <p:strVal val="visible"/>
                                      </p:to>
                                    </p:set>
                                    <p:animEffect transition="in" filter="fade">
                                      <p:cBhvr>
                                        <p:cTn id="131" dur="100"/>
                                        <p:tgtEl>
                                          <p:spTgt spid="39950"/>
                                        </p:tgtEl>
                                      </p:cBhvr>
                                    </p:animEffect>
                                    <p:anim calcmode="lin" valueType="num">
                                      <p:cBhvr>
                                        <p:cTn id="132" dur="400" fill="hold"/>
                                        <p:tgtEl>
                                          <p:spTgt spid="39950"/>
                                        </p:tgtEl>
                                        <p:attrNameLst>
                                          <p:attrName>ppt_x</p:attrName>
                                        </p:attrNameLst>
                                      </p:cBhvr>
                                      <p:tavLst>
                                        <p:tav tm="0">
                                          <p:val>
                                            <p:strVal val="#ppt_x"/>
                                          </p:val>
                                        </p:tav>
                                        <p:tav tm="100000">
                                          <p:val>
                                            <p:strVal val="#ppt_x"/>
                                          </p:val>
                                        </p:tav>
                                      </p:tavLst>
                                    </p:anim>
                                    <p:anim calcmode="lin" valueType="num">
                                      <p:cBhvr>
                                        <p:cTn id="133" dur="400" fill="hold"/>
                                        <p:tgtEl>
                                          <p:spTgt spid="39950"/>
                                        </p:tgtEl>
                                        <p:attrNameLst>
                                          <p:attrName>ppt_y</p:attrName>
                                        </p:attrNameLst>
                                      </p:cBhvr>
                                      <p:tavLst>
                                        <p:tav tm="0">
                                          <p:val>
                                            <p:strVal val="#ppt_y+0.31"/>
                                          </p:val>
                                        </p:tav>
                                        <p:tav tm="100000">
                                          <p:val>
                                            <p:strVal val="#ppt_y+0.31"/>
                                          </p:val>
                                        </p:tav>
                                      </p:tavLst>
                                    </p:anim>
                                    <p:anim calcmode="lin" valueType="num">
                                      <p:cBhvr>
                                        <p:cTn id="134" dur="600" decel="50000" fill="hold">
                                          <p:stCondLst>
                                            <p:cond delay="400"/>
                                          </p:stCondLst>
                                        </p:cTn>
                                        <p:tgtEl>
                                          <p:spTgt spid="3995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5" dur="600" decel="50000" fill="hold">
                                          <p:stCondLst>
                                            <p:cond delay="400"/>
                                          </p:stCondLst>
                                        </p:cTn>
                                        <p:tgtEl>
                                          <p:spTgt spid="3995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36" presetID="43" presetClass="entr" presetSubtype="0" fill="hold" grpId="1" nodeType="withEffect">
                                  <p:stCondLst>
                                    <p:cond delay="0"/>
                                  </p:stCondLst>
                                  <p:childTnLst>
                                    <p:set>
                                      <p:cBhvr>
                                        <p:cTn id="137" dur="1" fill="hold">
                                          <p:stCondLst>
                                            <p:cond delay="0"/>
                                          </p:stCondLst>
                                        </p:cTn>
                                        <p:tgtEl>
                                          <p:spTgt spid="39958"/>
                                        </p:tgtEl>
                                        <p:attrNameLst>
                                          <p:attrName>style.visibility</p:attrName>
                                        </p:attrNameLst>
                                      </p:cBhvr>
                                      <p:to>
                                        <p:strVal val="visible"/>
                                      </p:to>
                                    </p:set>
                                    <p:animEffect transition="in" filter="fade">
                                      <p:cBhvr>
                                        <p:cTn id="138" dur="100"/>
                                        <p:tgtEl>
                                          <p:spTgt spid="39958"/>
                                        </p:tgtEl>
                                      </p:cBhvr>
                                    </p:animEffect>
                                    <p:anim calcmode="lin" valueType="num">
                                      <p:cBhvr>
                                        <p:cTn id="139" dur="400" fill="hold"/>
                                        <p:tgtEl>
                                          <p:spTgt spid="39958"/>
                                        </p:tgtEl>
                                        <p:attrNameLst>
                                          <p:attrName>ppt_x</p:attrName>
                                        </p:attrNameLst>
                                      </p:cBhvr>
                                      <p:tavLst>
                                        <p:tav tm="0">
                                          <p:val>
                                            <p:strVal val="#ppt_x"/>
                                          </p:val>
                                        </p:tav>
                                        <p:tav tm="100000">
                                          <p:val>
                                            <p:strVal val="#ppt_x"/>
                                          </p:val>
                                        </p:tav>
                                      </p:tavLst>
                                    </p:anim>
                                    <p:anim calcmode="lin" valueType="num">
                                      <p:cBhvr>
                                        <p:cTn id="140" dur="400" fill="hold"/>
                                        <p:tgtEl>
                                          <p:spTgt spid="39958"/>
                                        </p:tgtEl>
                                        <p:attrNameLst>
                                          <p:attrName>ppt_y</p:attrName>
                                        </p:attrNameLst>
                                      </p:cBhvr>
                                      <p:tavLst>
                                        <p:tav tm="0">
                                          <p:val>
                                            <p:strVal val="#ppt_y+0.31"/>
                                          </p:val>
                                        </p:tav>
                                        <p:tav tm="100000">
                                          <p:val>
                                            <p:strVal val="#ppt_y+0.31"/>
                                          </p:val>
                                        </p:tav>
                                      </p:tavLst>
                                    </p:anim>
                                    <p:anim calcmode="lin" valueType="num">
                                      <p:cBhvr>
                                        <p:cTn id="141" dur="600" decel="50000" fill="hold">
                                          <p:stCondLst>
                                            <p:cond delay="400"/>
                                          </p:stCondLst>
                                        </p:cTn>
                                        <p:tgtEl>
                                          <p:spTgt spid="3995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2" dur="600" decel="50000" fill="hold">
                                          <p:stCondLst>
                                            <p:cond delay="400"/>
                                          </p:stCondLst>
                                        </p:cTn>
                                        <p:tgtEl>
                                          <p:spTgt spid="3995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43" presetID="43" presetClass="entr" presetSubtype="0" fill="hold" grpId="1" nodeType="withEffect">
                                  <p:stCondLst>
                                    <p:cond delay="0"/>
                                  </p:stCondLst>
                                  <p:childTnLst>
                                    <p:set>
                                      <p:cBhvr>
                                        <p:cTn id="144" dur="1" fill="hold">
                                          <p:stCondLst>
                                            <p:cond delay="0"/>
                                          </p:stCondLst>
                                        </p:cTn>
                                        <p:tgtEl>
                                          <p:spTgt spid="39951"/>
                                        </p:tgtEl>
                                        <p:attrNameLst>
                                          <p:attrName>style.visibility</p:attrName>
                                        </p:attrNameLst>
                                      </p:cBhvr>
                                      <p:to>
                                        <p:strVal val="visible"/>
                                      </p:to>
                                    </p:set>
                                    <p:animEffect transition="in" filter="fade">
                                      <p:cBhvr>
                                        <p:cTn id="145" dur="100"/>
                                        <p:tgtEl>
                                          <p:spTgt spid="39951"/>
                                        </p:tgtEl>
                                      </p:cBhvr>
                                    </p:animEffect>
                                    <p:anim calcmode="lin" valueType="num">
                                      <p:cBhvr>
                                        <p:cTn id="146" dur="400" fill="hold"/>
                                        <p:tgtEl>
                                          <p:spTgt spid="39951"/>
                                        </p:tgtEl>
                                        <p:attrNameLst>
                                          <p:attrName>ppt_x</p:attrName>
                                        </p:attrNameLst>
                                      </p:cBhvr>
                                      <p:tavLst>
                                        <p:tav tm="0">
                                          <p:val>
                                            <p:strVal val="#ppt_x"/>
                                          </p:val>
                                        </p:tav>
                                        <p:tav tm="100000">
                                          <p:val>
                                            <p:strVal val="#ppt_x"/>
                                          </p:val>
                                        </p:tav>
                                      </p:tavLst>
                                    </p:anim>
                                    <p:anim calcmode="lin" valueType="num">
                                      <p:cBhvr>
                                        <p:cTn id="147" dur="400" fill="hold"/>
                                        <p:tgtEl>
                                          <p:spTgt spid="39951"/>
                                        </p:tgtEl>
                                        <p:attrNameLst>
                                          <p:attrName>ppt_y</p:attrName>
                                        </p:attrNameLst>
                                      </p:cBhvr>
                                      <p:tavLst>
                                        <p:tav tm="0">
                                          <p:val>
                                            <p:strVal val="#ppt_y+0.31"/>
                                          </p:val>
                                        </p:tav>
                                        <p:tav tm="100000">
                                          <p:val>
                                            <p:strVal val="#ppt_y+0.31"/>
                                          </p:val>
                                        </p:tav>
                                      </p:tavLst>
                                    </p:anim>
                                    <p:anim calcmode="lin" valueType="num">
                                      <p:cBhvr>
                                        <p:cTn id="148" dur="600" decel="50000" fill="hold">
                                          <p:stCondLst>
                                            <p:cond delay="400"/>
                                          </p:stCondLst>
                                        </p:cTn>
                                        <p:tgtEl>
                                          <p:spTgt spid="3995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9" dur="600" decel="50000" fill="hold">
                                          <p:stCondLst>
                                            <p:cond delay="400"/>
                                          </p:stCondLst>
                                        </p:cTn>
                                        <p:tgtEl>
                                          <p:spTgt spid="3995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50" presetID="43" presetClass="entr" presetSubtype="0" fill="hold" grpId="1" nodeType="withEffect">
                                  <p:stCondLst>
                                    <p:cond delay="0"/>
                                  </p:stCondLst>
                                  <p:childTnLst>
                                    <p:set>
                                      <p:cBhvr>
                                        <p:cTn id="151" dur="1" fill="hold">
                                          <p:stCondLst>
                                            <p:cond delay="0"/>
                                          </p:stCondLst>
                                        </p:cTn>
                                        <p:tgtEl>
                                          <p:spTgt spid="39959"/>
                                        </p:tgtEl>
                                        <p:attrNameLst>
                                          <p:attrName>style.visibility</p:attrName>
                                        </p:attrNameLst>
                                      </p:cBhvr>
                                      <p:to>
                                        <p:strVal val="visible"/>
                                      </p:to>
                                    </p:set>
                                    <p:animEffect transition="in" filter="fade">
                                      <p:cBhvr>
                                        <p:cTn id="152" dur="100"/>
                                        <p:tgtEl>
                                          <p:spTgt spid="39959"/>
                                        </p:tgtEl>
                                      </p:cBhvr>
                                    </p:animEffect>
                                    <p:anim calcmode="lin" valueType="num">
                                      <p:cBhvr>
                                        <p:cTn id="153" dur="400" fill="hold"/>
                                        <p:tgtEl>
                                          <p:spTgt spid="39959"/>
                                        </p:tgtEl>
                                        <p:attrNameLst>
                                          <p:attrName>ppt_x</p:attrName>
                                        </p:attrNameLst>
                                      </p:cBhvr>
                                      <p:tavLst>
                                        <p:tav tm="0">
                                          <p:val>
                                            <p:strVal val="#ppt_x"/>
                                          </p:val>
                                        </p:tav>
                                        <p:tav tm="100000">
                                          <p:val>
                                            <p:strVal val="#ppt_x"/>
                                          </p:val>
                                        </p:tav>
                                      </p:tavLst>
                                    </p:anim>
                                    <p:anim calcmode="lin" valueType="num">
                                      <p:cBhvr>
                                        <p:cTn id="154" dur="400" fill="hold"/>
                                        <p:tgtEl>
                                          <p:spTgt spid="39959"/>
                                        </p:tgtEl>
                                        <p:attrNameLst>
                                          <p:attrName>ppt_y</p:attrName>
                                        </p:attrNameLst>
                                      </p:cBhvr>
                                      <p:tavLst>
                                        <p:tav tm="0">
                                          <p:val>
                                            <p:strVal val="#ppt_y+0.31"/>
                                          </p:val>
                                        </p:tav>
                                        <p:tav tm="100000">
                                          <p:val>
                                            <p:strVal val="#ppt_y+0.31"/>
                                          </p:val>
                                        </p:tav>
                                      </p:tavLst>
                                    </p:anim>
                                    <p:anim calcmode="lin" valueType="num">
                                      <p:cBhvr>
                                        <p:cTn id="155" dur="600" decel="50000" fill="hold">
                                          <p:stCondLst>
                                            <p:cond delay="400"/>
                                          </p:stCondLst>
                                        </p:cTn>
                                        <p:tgtEl>
                                          <p:spTgt spid="3995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6" dur="600" decel="50000" fill="hold">
                                          <p:stCondLst>
                                            <p:cond delay="400"/>
                                          </p:stCondLst>
                                        </p:cTn>
                                        <p:tgtEl>
                                          <p:spTgt spid="3995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7" fill="hold">
                            <p:stCondLst>
                              <p:cond delay="1000"/>
                            </p:stCondLst>
                            <p:childTnLst>
                              <p:par>
                                <p:cTn id="158" presetID="14" presetClass="entr" presetSubtype="10" fill="hold" grpId="0" nodeType="afterEffect">
                                  <p:stCondLst>
                                    <p:cond delay="0"/>
                                  </p:stCondLst>
                                  <p:childTnLst>
                                    <p:set>
                                      <p:cBhvr>
                                        <p:cTn id="159" dur="1" fill="hold">
                                          <p:stCondLst>
                                            <p:cond delay="0"/>
                                          </p:stCondLst>
                                        </p:cTn>
                                        <p:tgtEl>
                                          <p:spTgt spid="35"/>
                                        </p:tgtEl>
                                        <p:attrNameLst>
                                          <p:attrName>style.visibility</p:attrName>
                                        </p:attrNameLst>
                                      </p:cBhvr>
                                      <p:to>
                                        <p:strVal val="visible"/>
                                      </p:to>
                                    </p:set>
                                    <p:animEffect transition="in" filter="randombar(horizontal)">
                                      <p:cBhvr>
                                        <p:cTn id="1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animBg="1"/>
      <p:bldP spid="39949" grpId="1" animBg="1"/>
      <p:bldP spid="39950" grpId="0" animBg="1"/>
      <p:bldP spid="39950" grpId="1" animBg="1"/>
      <p:bldP spid="39950" grpId="2" animBg="1"/>
      <p:bldP spid="39951" grpId="0" animBg="1"/>
      <p:bldP spid="39951" grpId="1" animBg="1"/>
      <p:bldP spid="39952" grpId="0" animBg="1"/>
      <p:bldP spid="39958" grpId="0"/>
      <p:bldP spid="39958" grpId="1"/>
      <p:bldP spid="39958" grpId="2"/>
      <p:bldP spid="39959" grpId="0"/>
      <p:bldP spid="39959" grpId="1"/>
      <p:bldP spid="39960" grpId="0"/>
      <p:bldP spid="39961" grpId="0"/>
      <p:bldP spid="39961" grpId="1"/>
      <p:bldP spid="39961" grpId="2"/>
      <p:bldP spid="39962" grpId="0"/>
      <p:bldP spid="39962" grpId="1"/>
      <p:bldP spid="39964" grpId="0"/>
      <p:bldP spid="39969" grpId="0" animBg="1"/>
      <p:bldP spid="39970" grpId="0"/>
      <p:bldP spid="39971" grpId="0"/>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
          <p:cNvSpPr txBox="1">
            <a:spLocks noChangeArrowheads="1"/>
          </p:cNvSpPr>
          <p:nvPr/>
        </p:nvSpPr>
        <p:spPr bwMode="auto">
          <a:xfrm>
            <a:off x="300498" y="762516"/>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xmln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grpSp>
        <p:nvGrpSpPr>
          <p:cNvPr id="22534" name="Group 23"/>
          <p:cNvGrpSpPr>
            <a:grpSpLocks/>
          </p:cNvGrpSpPr>
          <p:nvPr/>
        </p:nvGrpSpPr>
        <p:grpSpPr bwMode="auto">
          <a:xfrm>
            <a:off x="4953001" y="2466975"/>
            <a:ext cx="2727325" cy="2324100"/>
            <a:chOff x="3520439" y="2299730"/>
            <a:chExt cx="2727961" cy="2325475"/>
          </a:xfrm>
        </p:grpSpPr>
        <p:sp>
          <p:nvSpPr>
            <p:cNvPr id="22542" name="TextBox 9"/>
            <p:cNvSpPr txBox="1">
              <a:spLocks noChangeArrowheads="1"/>
            </p:cNvSpPr>
            <p:nvPr/>
          </p:nvSpPr>
          <p:spPr bwMode="auto">
            <a:xfrm>
              <a:off x="3581399" y="2299730"/>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prstClr val="black"/>
                  </a:solidFill>
                </a:rPr>
                <a:t>A</a:t>
              </a:r>
              <a:endParaRPr lang="vi-VN" altLang="en-US">
                <a:solidFill>
                  <a:prstClr val="black"/>
                </a:solidFill>
              </a:endParaRPr>
            </a:p>
          </p:txBody>
        </p:sp>
        <p:sp>
          <p:nvSpPr>
            <p:cNvPr id="22543" name="TextBox 26"/>
            <p:cNvSpPr txBox="1">
              <a:spLocks noChangeArrowheads="1"/>
            </p:cNvSpPr>
            <p:nvPr/>
          </p:nvSpPr>
          <p:spPr bwMode="auto">
            <a:xfrm>
              <a:off x="4762500" y="2304809"/>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prstClr val="black"/>
                  </a:solidFill>
                </a:rPr>
                <a:t>B</a:t>
              </a:r>
              <a:endParaRPr lang="vi-VN" altLang="en-US">
                <a:solidFill>
                  <a:prstClr val="black"/>
                </a:solidFill>
              </a:endParaRPr>
            </a:p>
          </p:txBody>
        </p:sp>
        <p:sp>
          <p:nvSpPr>
            <p:cNvPr id="22544" name="TextBox 28"/>
            <p:cNvSpPr txBox="1">
              <a:spLocks noChangeArrowheads="1"/>
            </p:cNvSpPr>
            <p:nvPr/>
          </p:nvSpPr>
          <p:spPr bwMode="auto">
            <a:xfrm>
              <a:off x="5943600" y="4253024"/>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prstClr val="black"/>
                  </a:solidFill>
                </a:rPr>
                <a:t>C</a:t>
              </a:r>
              <a:endParaRPr lang="vi-VN" altLang="en-US">
                <a:solidFill>
                  <a:prstClr val="black"/>
                </a:solidFill>
              </a:endParaRPr>
            </a:p>
          </p:txBody>
        </p:sp>
        <p:sp>
          <p:nvSpPr>
            <p:cNvPr id="22545" name="TextBox 32"/>
            <p:cNvSpPr txBox="1">
              <a:spLocks noChangeArrowheads="1"/>
            </p:cNvSpPr>
            <p:nvPr/>
          </p:nvSpPr>
          <p:spPr bwMode="auto">
            <a:xfrm>
              <a:off x="3520439" y="4255873"/>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prstClr val="black"/>
                  </a:solidFill>
                </a:rPr>
                <a:t>D</a:t>
              </a:r>
              <a:endParaRPr lang="vi-VN" altLang="en-US">
                <a:solidFill>
                  <a:prstClr val="black"/>
                </a:solidFill>
              </a:endParaRPr>
            </a:p>
          </p:txBody>
        </p:sp>
        <p:cxnSp>
          <p:nvCxnSpPr>
            <p:cNvPr id="22546" name="Straight Connector 11"/>
            <p:cNvCxnSpPr>
              <a:cxnSpLocks noChangeShapeType="1"/>
            </p:cNvCxnSpPr>
            <p:nvPr/>
          </p:nvCxnSpPr>
          <p:spPr bwMode="auto">
            <a:xfrm>
              <a:off x="3714747" y="2683351"/>
              <a:ext cx="117824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7" name="Straight Connector 13"/>
            <p:cNvCxnSpPr>
              <a:cxnSpLocks noChangeShapeType="1"/>
              <a:stCxn id="22542" idx="2"/>
            </p:cNvCxnSpPr>
            <p:nvPr/>
          </p:nvCxnSpPr>
          <p:spPr bwMode="auto">
            <a:xfrm>
              <a:off x="3733799" y="2669062"/>
              <a:ext cx="0" cy="15839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8" name="Straight Connector 17"/>
            <p:cNvCxnSpPr>
              <a:cxnSpLocks noChangeShapeType="1"/>
            </p:cNvCxnSpPr>
            <p:nvPr/>
          </p:nvCxnSpPr>
          <p:spPr bwMode="auto">
            <a:xfrm>
              <a:off x="3724273" y="4238735"/>
              <a:ext cx="2362201"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9" name="Straight Connector 21"/>
            <p:cNvCxnSpPr>
              <a:cxnSpLocks noChangeShapeType="1"/>
            </p:cNvCxnSpPr>
            <p:nvPr/>
          </p:nvCxnSpPr>
          <p:spPr bwMode="auto">
            <a:xfrm>
              <a:off x="4866323" y="2669062"/>
              <a:ext cx="1219200" cy="15839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sp>
        <p:nvSpPr>
          <p:cNvPr id="22535" name="TextBox 24"/>
          <p:cNvSpPr txBox="1">
            <a:spLocks noChangeArrowheads="1"/>
          </p:cNvSpPr>
          <p:nvPr/>
        </p:nvSpPr>
        <p:spPr bwMode="auto">
          <a:xfrm>
            <a:off x="2563814" y="912511"/>
            <a:ext cx="6502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b="1" dirty="0" err="1">
                <a:solidFill>
                  <a:srgbClr val="CC00CC"/>
                </a:solidFill>
                <a:latin typeface="Times New Roman" panose="02020603050405020304" pitchFamily="18" charset="0"/>
                <a:cs typeface="Times New Roman" panose="02020603050405020304" pitchFamily="18" charset="0"/>
              </a:rPr>
              <a:t>Hình</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tư</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giác</a:t>
            </a:r>
            <a:r>
              <a:rPr lang="en-US" altLang="en-US" sz="4400" b="1" dirty="0">
                <a:solidFill>
                  <a:srgbClr val="CC00CC"/>
                </a:solidFill>
                <a:latin typeface="Times New Roman" panose="02020603050405020304" pitchFamily="18" charset="0"/>
                <a:cs typeface="Times New Roman" panose="02020603050405020304" pitchFamily="18" charset="0"/>
              </a:rPr>
              <a:t> ABCD </a:t>
            </a:r>
            <a:r>
              <a:rPr lang="en-US" altLang="en-US" sz="4400" b="1" dirty="0" err="1">
                <a:solidFill>
                  <a:srgbClr val="CC00CC"/>
                </a:solidFill>
                <a:latin typeface="Times New Roman" panose="02020603050405020304" pitchFamily="18" charset="0"/>
                <a:cs typeface="Times New Roman" panose="02020603050405020304" pitchFamily="18" charset="0"/>
              </a:rPr>
              <a:t>dưới</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đây</a:t>
            </a:r>
            <a:r>
              <a:rPr lang="en-US" altLang="en-US" sz="4400" b="1" dirty="0">
                <a:solidFill>
                  <a:srgbClr val="CC00CC"/>
                </a:solidFill>
                <a:latin typeface="Times New Roman" panose="02020603050405020304" pitchFamily="18" charset="0"/>
                <a:cs typeface="Times New Roman" panose="02020603050405020304" pitchFamily="18" charset="0"/>
              </a:rPr>
              <a:t> có </a:t>
            </a:r>
            <a:r>
              <a:rPr lang="en-US" altLang="en-US" sz="4400" b="1" dirty="0" err="1">
                <a:solidFill>
                  <a:srgbClr val="CC00CC"/>
                </a:solidFill>
                <a:latin typeface="Times New Roman" panose="02020603050405020304" pitchFamily="18" charset="0"/>
                <a:cs typeface="Times New Roman" panose="02020603050405020304" pitchFamily="18" charset="0"/>
              </a:rPr>
              <a:t>mấy</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góc</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vuông</a:t>
            </a:r>
            <a:r>
              <a:rPr lang="en-US" altLang="en-US" sz="4400" b="1" dirty="0">
                <a:solidFill>
                  <a:srgbClr val="CC00CC"/>
                </a:solidFill>
                <a:latin typeface="Times New Roman" panose="02020603050405020304" pitchFamily="18" charset="0"/>
                <a:cs typeface="Times New Roman" panose="02020603050405020304" pitchFamily="18" charset="0"/>
              </a:rPr>
              <a:t>?</a:t>
            </a:r>
            <a:endParaRPr lang="vi-VN" altLang="en-US" sz="4400" b="1" dirty="0">
              <a:solidFill>
                <a:srgbClr val="CC00CC"/>
              </a:solidFill>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33650" y="49022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prstClr val="black"/>
                </a:solidFill>
              </a:rPr>
              <a:t>A</a:t>
            </a:r>
            <a:endParaRPr lang="vi-VN" altLang="en-US" b="1">
              <a:solidFill>
                <a:prstClr val="black"/>
              </a:solidFill>
            </a:endParaRPr>
          </a:p>
        </p:txBody>
      </p:sp>
      <p:sp>
        <p:nvSpPr>
          <p:cNvPr id="22537" name="Oval 40"/>
          <p:cNvSpPr>
            <a:spLocks noChangeArrowheads="1"/>
          </p:cNvSpPr>
          <p:nvPr/>
        </p:nvSpPr>
        <p:spPr bwMode="auto">
          <a:xfrm>
            <a:off x="5062538" y="49149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prstClr val="black"/>
                </a:solidFill>
              </a:rPr>
              <a:t>B</a:t>
            </a:r>
            <a:endParaRPr lang="vi-VN" altLang="en-US" b="1">
              <a:solidFill>
                <a:prstClr val="black"/>
              </a:solidFill>
            </a:endParaRPr>
          </a:p>
        </p:txBody>
      </p:sp>
      <p:sp>
        <p:nvSpPr>
          <p:cNvPr id="22538" name="Oval 41"/>
          <p:cNvSpPr>
            <a:spLocks noChangeArrowheads="1"/>
          </p:cNvSpPr>
          <p:nvPr/>
        </p:nvSpPr>
        <p:spPr bwMode="auto">
          <a:xfrm>
            <a:off x="7785100" y="489585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prstClr val="black"/>
                </a:solidFill>
              </a:rPr>
              <a:t>C</a:t>
            </a:r>
            <a:endParaRPr lang="vi-VN" altLang="en-US" b="1">
              <a:solidFill>
                <a:prstClr val="black"/>
              </a:solidFill>
            </a:endParaRPr>
          </a:p>
        </p:txBody>
      </p:sp>
      <p:sp>
        <p:nvSpPr>
          <p:cNvPr id="22539" name="TextBox 34"/>
          <p:cNvSpPr txBox="1">
            <a:spLocks noChangeArrowheads="1"/>
          </p:cNvSpPr>
          <p:nvPr/>
        </p:nvSpPr>
        <p:spPr bwMode="auto">
          <a:xfrm>
            <a:off x="3162300" y="4876800"/>
            <a:ext cx="34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2</a:t>
            </a:r>
            <a:endParaRPr lang="vi-VN" altLang="en-US" sz="3200" b="1">
              <a:solidFill>
                <a:srgbClr val="0033CC"/>
              </a:solidFill>
            </a:endParaRPr>
          </a:p>
        </p:txBody>
      </p:sp>
      <p:sp>
        <p:nvSpPr>
          <p:cNvPr id="22540" name="TextBox 44"/>
          <p:cNvSpPr txBox="1">
            <a:spLocks noChangeArrowheads="1"/>
          </p:cNvSpPr>
          <p:nvPr/>
        </p:nvSpPr>
        <p:spPr bwMode="auto">
          <a:xfrm>
            <a:off x="5815014" y="4895850"/>
            <a:ext cx="396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3</a:t>
            </a:r>
            <a:endParaRPr lang="vi-VN" altLang="en-US" sz="3200" b="1">
              <a:solidFill>
                <a:srgbClr val="0033CC"/>
              </a:solidFill>
            </a:endParaRPr>
          </a:p>
        </p:txBody>
      </p:sp>
      <p:sp>
        <p:nvSpPr>
          <p:cNvPr id="22541" name="TextBox 45"/>
          <p:cNvSpPr txBox="1">
            <a:spLocks noChangeArrowheads="1"/>
          </p:cNvSpPr>
          <p:nvPr/>
        </p:nvSpPr>
        <p:spPr bwMode="auto">
          <a:xfrm>
            <a:off x="8591550" y="4833938"/>
            <a:ext cx="34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4</a:t>
            </a:r>
            <a:endParaRPr lang="vi-VN" altLang="en-US" sz="3200" b="1">
              <a:solidFill>
                <a:srgbClr val="0033CC"/>
              </a:solidFill>
            </a:endParaRPr>
          </a:p>
        </p:txBody>
      </p:sp>
      <p:pic>
        <p:nvPicPr>
          <p:cNvPr id="13314" name="Picture 2" descr="CHUYỆN CON GÀ GẶP TẢNG BĂNG TRÔI – CHƯƠNG 1 – Meichan&amp;#39;s blo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68" b="99832" l="708" r="100000"/>
                    </a14:imgEffect>
                  </a14:imgLayer>
                </a14:imgProps>
              </a:ext>
              <a:ext uri="{28A0092B-C50C-407E-A947-70E740481C1C}">
                <a14:useLocalDpi xmlns:a14="http://schemas.microsoft.com/office/drawing/2010/main" val="0"/>
              </a:ext>
            </a:extLst>
          </a:blip>
          <a:srcRect/>
          <a:stretch>
            <a:fillRect/>
          </a:stretch>
        </p:blipFill>
        <p:spPr bwMode="auto">
          <a:xfrm flipH="1">
            <a:off x="1756575" y="5132439"/>
            <a:ext cx="985327" cy="154686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ột câu trả lời - Kho Tàng Truyện Cổ Tích Chọn Lọc"/>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430" y="5232307"/>
            <a:ext cx="1452116" cy="14521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him trên mem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23209" y="5000566"/>
            <a:ext cx="1887658" cy="18106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7668" y="592676"/>
            <a:ext cx="1135625" cy="1375757"/>
          </a:xfrm>
          <a:prstGeom prst="rect">
            <a:avLst/>
          </a:prstGeom>
        </p:spPr>
      </p:pic>
      <p:sp>
        <p:nvSpPr>
          <p:cNvPr id="28" name="Oval 35"/>
          <p:cNvSpPr>
            <a:spLocks noChangeArrowheads="1"/>
          </p:cNvSpPr>
          <p:nvPr/>
        </p:nvSpPr>
        <p:spPr bwMode="auto">
          <a:xfrm>
            <a:off x="2533650" y="489585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rgbClr val="FF0000"/>
                </a:solidFill>
              </a:rPr>
              <a:t>A</a:t>
            </a:r>
            <a:endParaRPr lang="vi-VN" altLang="en-US" b="1" dirty="0">
              <a:solidFill>
                <a:srgbClr val="FF0000"/>
              </a:solidFill>
            </a:endParaRPr>
          </a:p>
        </p:txBody>
      </p:sp>
      <p:sp>
        <p:nvSpPr>
          <p:cNvPr id="24" name="文本框 67"/>
          <p:cNvSpPr txBox="1"/>
          <p:nvPr/>
        </p:nvSpPr>
        <p:spPr>
          <a:xfrm>
            <a:off x="1081117" y="-38390"/>
            <a:ext cx="10532037" cy="830997"/>
          </a:xfrm>
          <a:prstGeom prst="rect">
            <a:avLst/>
          </a:prstGeom>
          <a:solidFill>
            <a:sysClr val="window" lastClr="FFFFFF"/>
          </a:solidFill>
          <a:ln w="38100">
            <a:solidFill>
              <a:srgbClr val="FFC000"/>
            </a:solidFill>
          </a:ln>
          <a:effectLst>
            <a:outerShdw blurRad="50800" dist="38100" dir="5400000" algn="t" rotWithShape="0">
              <a:prstClr val="black">
                <a:alpha val="40000"/>
              </a:prstClr>
            </a:outerShdw>
          </a:effectLst>
        </p:spPr>
        <p:txBody>
          <a:bodyPr wrap="square" lIns="91440" tIns="45720" rIns="91440" bIns="45720" rtlCol="0">
            <a:spAutoFit/>
          </a:bodyPr>
          <a:lstStyle/>
          <a:p>
            <a:pPr marL="0" lvl="1" algn="ctr">
              <a:lnSpc>
                <a:spcPct val="150000"/>
              </a:lnSpc>
            </a:pPr>
            <a:r>
              <a:rPr lang="en-US" sz="3200" b="1" kern="0" dirty="0" err="1" smtClean="0">
                <a:solidFill>
                  <a:srgbClr val="FF0000"/>
                </a:solidFill>
                <a:latin typeface="Times New Roman" panose="02020603050405020304" pitchFamily="18" charset="0"/>
                <a:cs typeface="Times New Roman" panose="02020603050405020304" pitchFamily="18" charset="0"/>
              </a:rPr>
              <a:t>Bài</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smtClean="0">
                <a:solidFill>
                  <a:srgbClr val="FF0000"/>
                </a:solidFill>
                <a:latin typeface="Times New Roman" panose="02020603050405020304" pitchFamily="18" charset="0"/>
                <a:cs typeface="Times New Roman" panose="02020603050405020304" pitchFamily="18" charset="0"/>
              </a:rPr>
              <a:t>4:</a:t>
            </a:r>
            <a:endParaRPr lang="en-US" sz="3200" b="1" kern="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71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3316"/>
                                        </p:tgtEl>
                                      </p:cBhvr>
                                    </p:animEffect>
                                    <p:set>
                                      <p:cBhvr>
                                        <p:cTn id="11" dur="1" fill="hold">
                                          <p:stCondLst>
                                            <p:cond delay="499"/>
                                          </p:stCondLst>
                                        </p:cTn>
                                        <p:tgtEl>
                                          <p:spTgt spid="13316"/>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13318"/>
                                        </p:tgtEl>
                                      </p:cBhvr>
                                    </p:animEffect>
                                    <p:set>
                                      <p:cBhvr>
                                        <p:cTn id="14" dur="1" fill="hold">
                                          <p:stCondLst>
                                            <p:cond delay="499"/>
                                          </p:stCondLst>
                                        </p:cTn>
                                        <p:tgtEl>
                                          <p:spTgt spid="13318"/>
                                        </p:tgtEl>
                                        <p:attrNameLst>
                                          <p:attrName>style.visibility</p:attrName>
                                        </p:attrNameLst>
                                      </p:cBhvr>
                                      <p:to>
                                        <p:strVal val="hidden"/>
                                      </p:to>
                                    </p:set>
                                  </p:childTnLst>
                                </p:cTn>
                              </p:par>
                            </p:childTnLst>
                          </p:cTn>
                        </p:par>
                        <p:par>
                          <p:cTn id="15" fill="hold">
                            <p:stCondLst>
                              <p:cond delay="500"/>
                            </p:stCondLst>
                            <p:childTnLst>
                              <p:par>
                                <p:cTn id="16" presetID="57" presetClass="path" presetSubtype="0" accel="50000" decel="50000" fill="hold" nodeType="afterEffect">
                                  <p:stCondLst>
                                    <p:cond delay="0"/>
                                  </p:stCondLst>
                                  <p:childTnLst>
                                    <p:animMotion origin="layout" path="M 4.16667E-6 -4.07407E-6 L 4.16667E-6 0.33287 C 4.16667E-6 0.48195 -0.14623 0.66598 -0.26485 0.66598 L -0.5293 0.66598 " pathEditMode="relative" rAng="0" ptsTypes="AAAA">
                                      <p:cBhvr>
                                        <p:cTn id="17" dur="1400" fill="hold"/>
                                        <p:tgtEl>
                                          <p:spTgt spid="27"/>
                                        </p:tgtEl>
                                        <p:attrNameLst>
                                          <p:attrName>ppt_x</p:attrName>
                                          <p:attrName>ppt_y</p:attrName>
                                        </p:attrNameLst>
                                      </p:cBhvr>
                                      <p:rCtr x="-26471" y="33287"/>
                                    </p:animMotion>
                                  </p:childTnLst>
                                </p:cTn>
                              </p:par>
                            </p:childTnLst>
                          </p:cTn>
                        </p:par>
                        <p:par>
                          <p:cTn id="18" fill="hold">
                            <p:stCondLst>
                              <p:cond delay="1900"/>
                            </p:stCondLst>
                            <p:childTnLst>
                              <p:par>
                                <p:cTn id="19" presetID="32" presetClass="emph" presetSubtype="0" fill="hold" nodeType="afterEffect">
                                  <p:stCondLst>
                                    <p:cond delay="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13314"/>
                                        </p:tgtEl>
                                        <p:attrNameLst>
                                          <p:attrName>r</p:attrName>
                                        </p:attrNameLst>
                                      </p:cBhvr>
                                    </p:animRot>
                                    <p:animRot by="-240000">
                                      <p:cBhvr>
                                        <p:cTn id="27" dur="200" fill="hold">
                                          <p:stCondLst>
                                            <p:cond delay="200"/>
                                          </p:stCondLst>
                                        </p:cTn>
                                        <p:tgtEl>
                                          <p:spTgt spid="13314"/>
                                        </p:tgtEl>
                                        <p:attrNameLst>
                                          <p:attrName>r</p:attrName>
                                        </p:attrNameLst>
                                      </p:cBhvr>
                                    </p:animRot>
                                    <p:animRot by="240000">
                                      <p:cBhvr>
                                        <p:cTn id="28" dur="200" fill="hold">
                                          <p:stCondLst>
                                            <p:cond delay="400"/>
                                          </p:stCondLst>
                                        </p:cTn>
                                        <p:tgtEl>
                                          <p:spTgt spid="13314"/>
                                        </p:tgtEl>
                                        <p:attrNameLst>
                                          <p:attrName>r</p:attrName>
                                        </p:attrNameLst>
                                      </p:cBhvr>
                                    </p:animRot>
                                    <p:animRot by="-240000">
                                      <p:cBhvr>
                                        <p:cTn id="29" dur="200" fill="hold">
                                          <p:stCondLst>
                                            <p:cond delay="600"/>
                                          </p:stCondLst>
                                        </p:cTn>
                                        <p:tgtEl>
                                          <p:spTgt spid="13314"/>
                                        </p:tgtEl>
                                        <p:attrNameLst>
                                          <p:attrName>r</p:attrName>
                                        </p:attrNameLst>
                                      </p:cBhvr>
                                    </p:animRot>
                                    <p:animRot by="120000">
                                      <p:cBhvr>
                                        <p:cTn id="30" dur="200" fill="hold">
                                          <p:stCondLst>
                                            <p:cond delay="800"/>
                                          </p:stCondLst>
                                        </p:cTn>
                                        <p:tgtEl>
                                          <p:spTgt spid="13314"/>
                                        </p:tgtEl>
                                        <p:attrNameLst>
                                          <p:attrName>r</p:attrName>
                                        </p:attrNameLst>
                                      </p:cBhvr>
                                    </p:animRot>
                                  </p:childTnLst>
                                </p:cTn>
                              </p:par>
                            </p:childTnLst>
                          </p:cTn>
                        </p:par>
                        <p:par>
                          <p:cTn id="31" fill="hold">
                            <p:stCondLst>
                              <p:cond delay="2900"/>
                            </p:stCondLst>
                            <p:childTnLst>
                              <p:par>
                                <p:cTn id="32" presetID="14" presetClass="entr" presetSubtype="1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utoUpdateAnimBg="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AutoShape 5"/>
          <p:cNvSpPr>
            <a:spLocks noChangeArrowheads="1"/>
          </p:cNvSpPr>
          <p:nvPr/>
        </p:nvSpPr>
        <p:spPr bwMode="auto">
          <a:xfrm>
            <a:off x="4800600" y="609600"/>
            <a:ext cx="5181600" cy="1295400"/>
          </a:xfrm>
          <a:prstGeom prst="wedgeRoundRectCallout">
            <a:avLst>
              <a:gd name="adj1" fmla="val -70495"/>
              <a:gd name="adj2" fmla="val 18259"/>
              <a:gd name="adj3" fmla="val 16667"/>
            </a:avLst>
          </a:prstGeom>
          <a:solidFill>
            <a:srgbClr val="FFFF66"/>
          </a:solidFill>
          <a:ln w="12700" algn="ctr">
            <a:solidFill>
              <a:schemeClr val="tx1"/>
            </a:solidFill>
            <a:miter lim="800000"/>
            <a:headEnd/>
            <a:tailEnd/>
          </a:ln>
        </p:spPr>
        <p:txBody>
          <a:bodyPr/>
          <a:lstStyle/>
          <a:p>
            <a:pPr algn="ctr" eaLnBrk="0" hangingPunct="0"/>
            <a:r>
              <a:rPr lang="en-US" sz="2000">
                <a:solidFill>
                  <a:srgbClr val="000099"/>
                </a:solidFill>
              </a:rPr>
              <a:t>Dùng ê ke kiểm tra góc vuông rồi nêu tên từng cặp </a:t>
            </a:r>
            <a:r>
              <a:rPr lang="vi-VN" sz="2000">
                <a:solidFill>
                  <a:srgbClr val="000099"/>
                </a:solidFill>
              </a:rPr>
              <a:t>đ</a:t>
            </a:r>
            <a:r>
              <a:rPr lang="en-US" sz="2000">
                <a:solidFill>
                  <a:srgbClr val="000099"/>
                </a:solidFill>
              </a:rPr>
              <a:t>oạn thẳng vuông góc với nhau có trong mỗi hình sau:</a:t>
            </a:r>
            <a:endParaRPr lang="en-US" sz="1600"/>
          </a:p>
        </p:txBody>
      </p:sp>
      <p:sp>
        <p:nvSpPr>
          <p:cNvPr id="41990" name="Line 6"/>
          <p:cNvSpPr>
            <a:spLocks noChangeShapeType="1"/>
          </p:cNvSpPr>
          <p:nvPr/>
        </p:nvSpPr>
        <p:spPr bwMode="auto">
          <a:xfrm>
            <a:off x="6400800" y="2590800"/>
            <a:ext cx="0" cy="1676400"/>
          </a:xfrm>
          <a:prstGeom prst="line">
            <a:avLst/>
          </a:prstGeom>
          <a:noFill/>
          <a:ln w="38100">
            <a:solidFill>
              <a:schemeClr val="tx1"/>
            </a:solidFill>
            <a:round/>
            <a:headEnd/>
            <a:tailEnd/>
          </a:ln>
        </p:spPr>
        <p:txBody>
          <a:bodyPr/>
          <a:lstStyle/>
          <a:p>
            <a:endParaRPr lang="en-US"/>
          </a:p>
        </p:txBody>
      </p:sp>
      <p:sp>
        <p:nvSpPr>
          <p:cNvPr id="41991" name="Line 7"/>
          <p:cNvSpPr>
            <a:spLocks noChangeShapeType="1"/>
          </p:cNvSpPr>
          <p:nvPr/>
        </p:nvSpPr>
        <p:spPr bwMode="auto">
          <a:xfrm>
            <a:off x="6400800" y="4267200"/>
            <a:ext cx="3657600" cy="0"/>
          </a:xfrm>
          <a:prstGeom prst="line">
            <a:avLst/>
          </a:prstGeom>
          <a:noFill/>
          <a:ln w="38100">
            <a:solidFill>
              <a:schemeClr val="tx1"/>
            </a:solidFill>
            <a:round/>
            <a:headEnd/>
            <a:tailEnd/>
          </a:ln>
        </p:spPr>
        <p:txBody>
          <a:bodyPr/>
          <a:lstStyle/>
          <a:p>
            <a:endParaRPr lang="en-US"/>
          </a:p>
        </p:txBody>
      </p:sp>
      <p:sp>
        <p:nvSpPr>
          <p:cNvPr id="41992" name="Line 8"/>
          <p:cNvSpPr>
            <a:spLocks noChangeShapeType="1"/>
          </p:cNvSpPr>
          <p:nvPr/>
        </p:nvSpPr>
        <p:spPr bwMode="auto">
          <a:xfrm>
            <a:off x="6400800" y="2590800"/>
            <a:ext cx="1981200" cy="0"/>
          </a:xfrm>
          <a:prstGeom prst="line">
            <a:avLst/>
          </a:prstGeom>
          <a:noFill/>
          <a:ln w="38100">
            <a:solidFill>
              <a:schemeClr val="tx1"/>
            </a:solidFill>
            <a:round/>
            <a:headEnd/>
            <a:tailEnd/>
          </a:ln>
        </p:spPr>
        <p:txBody>
          <a:bodyPr/>
          <a:lstStyle/>
          <a:p>
            <a:endParaRPr lang="en-US"/>
          </a:p>
        </p:txBody>
      </p:sp>
      <p:sp>
        <p:nvSpPr>
          <p:cNvPr id="41993" name="Line 9"/>
          <p:cNvSpPr>
            <a:spLocks noChangeShapeType="1"/>
          </p:cNvSpPr>
          <p:nvPr/>
        </p:nvSpPr>
        <p:spPr bwMode="auto">
          <a:xfrm>
            <a:off x="8382000" y="2590800"/>
            <a:ext cx="1676400" cy="1676400"/>
          </a:xfrm>
          <a:prstGeom prst="line">
            <a:avLst/>
          </a:prstGeom>
          <a:noFill/>
          <a:ln w="38100">
            <a:solidFill>
              <a:schemeClr val="tx1"/>
            </a:solidFill>
            <a:round/>
            <a:headEnd/>
            <a:tailEnd/>
          </a:ln>
        </p:spPr>
        <p:txBody>
          <a:bodyPr/>
          <a:lstStyle/>
          <a:p>
            <a:endParaRPr lang="en-US"/>
          </a:p>
        </p:txBody>
      </p:sp>
      <p:sp>
        <p:nvSpPr>
          <p:cNvPr id="41994" name="Text Box 10"/>
          <p:cNvSpPr txBox="1">
            <a:spLocks noChangeArrowheads="1"/>
          </p:cNvSpPr>
          <p:nvPr/>
        </p:nvSpPr>
        <p:spPr bwMode="auto">
          <a:xfrm>
            <a:off x="6019800" y="2209800"/>
            <a:ext cx="381000" cy="338138"/>
          </a:xfrm>
          <a:prstGeom prst="rect">
            <a:avLst/>
          </a:prstGeom>
          <a:noFill/>
          <a:ln w="12700" algn="ctr">
            <a:noFill/>
            <a:miter lim="800000"/>
            <a:headEnd/>
            <a:tailEnd/>
          </a:ln>
        </p:spPr>
        <p:txBody>
          <a:bodyPr>
            <a:spAutoFit/>
          </a:bodyPr>
          <a:lstStyle/>
          <a:p>
            <a:pPr eaLnBrk="0" hangingPunct="0">
              <a:spcBef>
                <a:spcPct val="50000"/>
              </a:spcBef>
            </a:pPr>
            <a:r>
              <a:rPr lang="en-US" sz="1600" b="1">
                <a:solidFill>
                  <a:srgbClr val="000099"/>
                </a:solidFill>
              </a:rPr>
              <a:t>A</a:t>
            </a:r>
          </a:p>
        </p:txBody>
      </p:sp>
      <p:sp>
        <p:nvSpPr>
          <p:cNvPr id="41995" name="Text Box 11"/>
          <p:cNvSpPr txBox="1">
            <a:spLocks noChangeArrowheads="1"/>
          </p:cNvSpPr>
          <p:nvPr/>
        </p:nvSpPr>
        <p:spPr bwMode="auto">
          <a:xfrm>
            <a:off x="8458200" y="2209800"/>
            <a:ext cx="381000" cy="338138"/>
          </a:xfrm>
          <a:prstGeom prst="rect">
            <a:avLst/>
          </a:prstGeom>
          <a:noFill/>
          <a:ln w="12700" algn="ctr">
            <a:noFill/>
            <a:miter lim="800000"/>
            <a:headEnd/>
            <a:tailEnd/>
          </a:ln>
        </p:spPr>
        <p:txBody>
          <a:bodyPr>
            <a:spAutoFit/>
          </a:bodyPr>
          <a:lstStyle/>
          <a:p>
            <a:pPr eaLnBrk="0" hangingPunct="0">
              <a:spcBef>
                <a:spcPct val="50000"/>
              </a:spcBef>
            </a:pPr>
            <a:r>
              <a:rPr lang="en-US" sz="1600" b="1">
                <a:solidFill>
                  <a:srgbClr val="000099"/>
                </a:solidFill>
              </a:rPr>
              <a:t>B</a:t>
            </a:r>
          </a:p>
        </p:txBody>
      </p:sp>
      <p:sp>
        <p:nvSpPr>
          <p:cNvPr id="41996" name="Text Box 12"/>
          <p:cNvSpPr txBox="1">
            <a:spLocks noChangeArrowheads="1"/>
          </p:cNvSpPr>
          <p:nvPr/>
        </p:nvSpPr>
        <p:spPr bwMode="auto">
          <a:xfrm>
            <a:off x="10058400" y="4267200"/>
            <a:ext cx="381000" cy="338138"/>
          </a:xfrm>
          <a:prstGeom prst="rect">
            <a:avLst/>
          </a:prstGeom>
          <a:noFill/>
          <a:ln w="12700" algn="ctr">
            <a:noFill/>
            <a:miter lim="800000"/>
            <a:headEnd/>
            <a:tailEnd/>
          </a:ln>
        </p:spPr>
        <p:txBody>
          <a:bodyPr>
            <a:spAutoFit/>
          </a:bodyPr>
          <a:lstStyle/>
          <a:p>
            <a:pPr eaLnBrk="0" hangingPunct="0">
              <a:spcBef>
                <a:spcPct val="50000"/>
              </a:spcBef>
            </a:pPr>
            <a:r>
              <a:rPr lang="en-US" sz="1600" b="1">
                <a:solidFill>
                  <a:srgbClr val="000099"/>
                </a:solidFill>
              </a:rPr>
              <a:t>C</a:t>
            </a:r>
          </a:p>
        </p:txBody>
      </p:sp>
      <p:sp>
        <p:nvSpPr>
          <p:cNvPr id="41997" name="Text Box 13"/>
          <p:cNvSpPr txBox="1">
            <a:spLocks noChangeArrowheads="1"/>
          </p:cNvSpPr>
          <p:nvPr/>
        </p:nvSpPr>
        <p:spPr bwMode="auto">
          <a:xfrm>
            <a:off x="5943600" y="4267200"/>
            <a:ext cx="381000" cy="338138"/>
          </a:xfrm>
          <a:prstGeom prst="rect">
            <a:avLst/>
          </a:prstGeom>
          <a:noFill/>
          <a:ln w="12700" algn="ctr">
            <a:noFill/>
            <a:miter lim="800000"/>
            <a:headEnd/>
            <a:tailEnd/>
          </a:ln>
        </p:spPr>
        <p:txBody>
          <a:bodyPr>
            <a:spAutoFit/>
          </a:bodyPr>
          <a:lstStyle/>
          <a:p>
            <a:pPr eaLnBrk="0" hangingPunct="0">
              <a:spcBef>
                <a:spcPct val="50000"/>
              </a:spcBef>
            </a:pPr>
            <a:r>
              <a:rPr lang="en-US" sz="1600" b="1">
                <a:solidFill>
                  <a:srgbClr val="000099"/>
                </a:solidFill>
              </a:rPr>
              <a:t>D</a:t>
            </a:r>
          </a:p>
        </p:txBody>
      </p:sp>
      <p:sp>
        <p:nvSpPr>
          <p:cNvPr id="41998" name="AutoShape 14"/>
          <p:cNvSpPr>
            <a:spLocks noChangeArrowheads="1"/>
          </p:cNvSpPr>
          <p:nvPr/>
        </p:nvSpPr>
        <p:spPr bwMode="auto">
          <a:xfrm>
            <a:off x="2057400" y="2362200"/>
            <a:ext cx="3429000" cy="990600"/>
          </a:xfrm>
          <a:prstGeom prst="wedgeRoundRectCallout">
            <a:avLst>
              <a:gd name="adj1" fmla="val -53194"/>
              <a:gd name="adj2" fmla="val -43431"/>
              <a:gd name="adj3" fmla="val 16667"/>
            </a:avLst>
          </a:prstGeom>
          <a:noFill/>
          <a:ln w="12700" algn="ctr">
            <a:noFill/>
            <a:miter lim="800000"/>
            <a:headEnd/>
            <a:tailEnd/>
          </a:ln>
        </p:spPr>
        <p:txBody>
          <a:bodyPr/>
          <a:lstStyle/>
          <a:p>
            <a:pPr eaLnBrk="0" hangingPunct="0"/>
            <a:r>
              <a:rPr lang="en-US" sz="2000" dirty="0" err="1">
                <a:solidFill>
                  <a:srgbClr val="000099"/>
                </a:solidFill>
              </a:rPr>
              <a:t>Hãy</a:t>
            </a:r>
            <a:r>
              <a:rPr lang="en-US" sz="2000" dirty="0">
                <a:solidFill>
                  <a:srgbClr val="000099"/>
                </a:solidFill>
              </a:rPr>
              <a:t> </a:t>
            </a:r>
            <a:r>
              <a:rPr lang="en-US" sz="2000" dirty="0" err="1">
                <a:solidFill>
                  <a:srgbClr val="000099"/>
                </a:solidFill>
              </a:rPr>
              <a:t>nêu</a:t>
            </a:r>
            <a:r>
              <a:rPr lang="en-US" sz="2000" dirty="0">
                <a:solidFill>
                  <a:srgbClr val="000099"/>
                </a:solidFill>
              </a:rPr>
              <a:t> </a:t>
            </a:r>
            <a:r>
              <a:rPr lang="en-US" sz="2000" dirty="0" err="1">
                <a:solidFill>
                  <a:srgbClr val="000099"/>
                </a:solidFill>
              </a:rPr>
              <a:t>tên</a:t>
            </a:r>
            <a:r>
              <a:rPr lang="en-US" sz="2000" dirty="0">
                <a:solidFill>
                  <a:srgbClr val="000099"/>
                </a:solidFill>
              </a:rPr>
              <a:t> </a:t>
            </a:r>
            <a:r>
              <a:rPr lang="en-US" sz="2000" dirty="0" err="1">
                <a:solidFill>
                  <a:srgbClr val="000099"/>
                </a:solidFill>
              </a:rPr>
              <a:t>từng</a:t>
            </a:r>
            <a:r>
              <a:rPr lang="en-US" sz="2000" dirty="0">
                <a:solidFill>
                  <a:srgbClr val="000099"/>
                </a:solidFill>
              </a:rPr>
              <a:t> </a:t>
            </a:r>
            <a:r>
              <a:rPr lang="en-US" sz="2000" dirty="0" err="1">
                <a:solidFill>
                  <a:srgbClr val="000099"/>
                </a:solidFill>
              </a:rPr>
              <a:t>cặp</a:t>
            </a:r>
            <a:r>
              <a:rPr lang="en-US" sz="2000" dirty="0">
                <a:solidFill>
                  <a:srgbClr val="000099"/>
                </a:solidFill>
              </a:rPr>
              <a:t> </a:t>
            </a:r>
            <a:r>
              <a:rPr lang="en-US" sz="2000" dirty="0" err="1">
                <a:solidFill>
                  <a:srgbClr val="000099"/>
                </a:solidFill>
              </a:rPr>
              <a:t>cạnh</a:t>
            </a:r>
            <a:r>
              <a:rPr lang="en-US" sz="2000" dirty="0">
                <a:solidFill>
                  <a:srgbClr val="000099"/>
                </a:solidFill>
              </a:rPr>
              <a:t> </a:t>
            </a:r>
            <a:r>
              <a:rPr lang="en-US" sz="2000" dirty="0" err="1">
                <a:solidFill>
                  <a:srgbClr val="000099"/>
                </a:solidFill>
              </a:rPr>
              <a:t>vuông</a:t>
            </a:r>
            <a:r>
              <a:rPr lang="en-US" sz="2000" dirty="0">
                <a:solidFill>
                  <a:srgbClr val="000099"/>
                </a:solidFill>
              </a:rPr>
              <a:t> </a:t>
            </a:r>
            <a:r>
              <a:rPr lang="en-US" sz="2000" dirty="0" err="1">
                <a:solidFill>
                  <a:srgbClr val="000099"/>
                </a:solidFill>
              </a:rPr>
              <a:t>góc</a:t>
            </a:r>
            <a:r>
              <a:rPr lang="en-US" sz="2000" dirty="0">
                <a:solidFill>
                  <a:srgbClr val="000099"/>
                </a:solidFill>
              </a:rPr>
              <a:t> </a:t>
            </a:r>
            <a:r>
              <a:rPr lang="en-US" sz="2000" dirty="0" err="1">
                <a:solidFill>
                  <a:srgbClr val="000099"/>
                </a:solidFill>
              </a:rPr>
              <a:t>với</a:t>
            </a:r>
            <a:r>
              <a:rPr lang="en-US" sz="2000" dirty="0">
                <a:solidFill>
                  <a:srgbClr val="000099"/>
                </a:solidFill>
              </a:rPr>
              <a:t> </a:t>
            </a:r>
            <a:r>
              <a:rPr lang="en-US" sz="2000" dirty="0" err="1">
                <a:solidFill>
                  <a:srgbClr val="000099"/>
                </a:solidFill>
              </a:rPr>
              <a:t>nhau</a:t>
            </a:r>
            <a:r>
              <a:rPr lang="en-US" sz="2000" dirty="0">
                <a:solidFill>
                  <a:srgbClr val="000099"/>
                </a:solidFill>
              </a:rPr>
              <a:t>?</a:t>
            </a:r>
            <a:endParaRPr lang="en-US" sz="1600" dirty="0"/>
          </a:p>
        </p:txBody>
      </p:sp>
      <p:sp>
        <p:nvSpPr>
          <p:cNvPr id="41999" name="AutoShape 15"/>
          <p:cNvSpPr>
            <a:spLocks noChangeArrowheads="1"/>
          </p:cNvSpPr>
          <p:nvPr/>
        </p:nvSpPr>
        <p:spPr bwMode="auto">
          <a:xfrm>
            <a:off x="2057400" y="3429000"/>
            <a:ext cx="3429000" cy="1219200"/>
          </a:xfrm>
          <a:prstGeom prst="wedgeRoundRectCallout">
            <a:avLst>
              <a:gd name="adj1" fmla="val -50417"/>
              <a:gd name="adj2" fmla="val -46222"/>
              <a:gd name="adj3" fmla="val 16667"/>
            </a:avLst>
          </a:prstGeom>
          <a:noFill/>
          <a:ln w="12700" algn="ctr">
            <a:noFill/>
            <a:miter lim="800000"/>
            <a:headEnd/>
            <a:tailEnd/>
          </a:ln>
        </p:spPr>
        <p:txBody>
          <a:bodyPr/>
          <a:lstStyle/>
          <a:p>
            <a:pPr eaLnBrk="0" hangingPunct="0"/>
            <a:r>
              <a:rPr lang="en-US" sz="2000">
                <a:solidFill>
                  <a:srgbClr val="000099"/>
                </a:solidFill>
              </a:rPr>
              <a:t>Hãy nêu tên từng cặp cạnh không vuông góc với nhau?</a:t>
            </a:r>
            <a:endParaRPr lang="en-US" sz="1600"/>
          </a:p>
        </p:txBody>
      </p:sp>
      <p:pic>
        <p:nvPicPr>
          <p:cNvPr id="42001" name="Picture 17" descr="j0301252"/>
          <p:cNvPicPr>
            <a:picLocks noChangeAspect="1" noChangeArrowheads="1"/>
          </p:cNvPicPr>
          <p:nvPr/>
        </p:nvPicPr>
        <p:blipFill>
          <a:blip r:embed="rId2"/>
          <a:srcRect/>
          <a:stretch>
            <a:fillRect/>
          </a:stretch>
        </p:blipFill>
        <p:spPr bwMode="auto">
          <a:xfrm flipH="1">
            <a:off x="2438400" y="1143001"/>
            <a:ext cx="1371600" cy="1173163"/>
          </a:xfrm>
          <a:prstGeom prst="rect">
            <a:avLst/>
          </a:prstGeom>
          <a:noFill/>
          <a:ln w="9525">
            <a:noFill/>
            <a:miter lim="800000"/>
            <a:headEnd/>
            <a:tailEnd/>
          </a:ln>
        </p:spPr>
      </p:pic>
      <p:sp>
        <p:nvSpPr>
          <p:cNvPr id="42012" name="AutoShape 28"/>
          <p:cNvSpPr>
            <a:spLocks noChangeArrowheads="1"/>
          </p:cNvSpPr>
          <p:nvPr/>
        </p:nvSpPr>
        <p:spPr bwMode="auto">
          <a:xfrm>
            <a:off x="2895600" y="4953000"/>
            <a:ext cx="3048000" cy="1600200"/>
          </a:xfrm>
          <a:prstGeom prst="wedgeEllipseCallout">
            <a:avLst>
              <a:gd name="adj1" fmla="val -58750"/>
              <a:gd name="adj2" fmla="val 23810"/>
            </a:avLst>
          </a:prstGeom>
          <a:solidFill>
            <a:srgbClr val="FF99FF"/>
          </a:solidFill>
          <a:ln w="12700" algn="ctr">
            <a:solidFill>
              <a:schemeClr val="tx1"/>
            </a:solidFill>
            <a:miter lim="800000"/>
            <a:headEnd/>
            <a:tailEnd/>
          </a:ln>
          <a:effectLst>
            <a:outerShdw dist="107763" dir="18900000" algn="ctr" rotWithShape="0">
              <a:schemeClr val="bg2">
                <a:alpha val="50000"/>
              </a:schemeClr>
            </a:outerShdw>
          </a:effectLst>
        </p:spPr>
        <p:txBody>
          <a:bodyPr/>
          <a:lstStyle/>
          <a:p>
            <a:pPr algn="ctr" eaLnBrk="0" hangingPunct="0">
              <a:defRPr/>
            </a:pPr>
            <a:endParaRPr lang="en-US" sz="1600">
              <a:solidFill>
                <a:srgbClr val="66FFFF"/>
              </a:solidFill>
            </a:endParaRPr>
          </a:p>
        </p:txBody>
      </p:sp>
      <p:sp>
        <p:nvSpPr>
          <p:cNvPr id="42013" name="Text Box 29"/>
          <p:cNvSpPr txBox="1">
            <a:spLocks noChangeArrowheads="1"/>
          </p:cNvSpPr>
          <p:nvPr/>
        </p:nvSpPr>
        <p:spPr bwMode="auto">
          <a:xfrm>
            <a:off x="3200400" y="5867400"/>
            <a:ext cx="1600200" cy="338138"/>
          </a:xfrm>
          <a:prstGeom prst="rect">
            <a:avLst/>
          </a:prstGeom>
          <a:noFill/>
          <a:ln w="12700" algn="ctr">
            <a:noFill/>
            <a:miter lim="800000"/>
            <a:headEnd/>
            <a:tailEnd/>
          </a:ln>
        </p:spPr>
        <p:txBody>
          <a:bodyPr>
            <a:spAutoFit/>
          </a:bodyPr>
          <a:lstStyle/>
          <a:p>
            <a:pPr eaLnBrk="0" hangingPunct="0">
              <a:spcBef>
                <a:spcPct val="50000"/>
              </a:spcBef>
            </a:pPr>
            <a:r>
              <a:rPr lang="en-US" sz="1600" b="1">
                <a:solidFill>
                  <a:srgbClr val="000099"/>
                </a:solidFill>
              </a:rPr>
              <a:t>DA và AB</a:t>
            </a:r>
          </a:p>
        </p:txBody>
      </p:sp>
      <p:sp>
        <p:nvSpPr>
          <p:cNvPr id="42014" name="Text Box 30"/>
          <p:cNvSpPr txBox="1">
            <a:spLocks noChangeArrowheads="1"/>
          </p:cNvSpPr>
          <p:nvPr/>
        </p:nvSpPr>
        <p:spPr bwMode="auto">
          <a:xfrm>
            <a:off x="4343400" y="5791200"/>
            <a:ext cx="1600200" cy="400050"/>
          </a:xfrm>
          <a:prstGeom prst="rect">
            <a:avLst/>
          </a:prstGeom>
          <a:noFill/>
          <a:ln w="12700" algn="ctr">
            <a:noFill/>
            <a:miter lim="800000"/>
            <a:headEnd/>
            <a:tailEnd/>
          </a:ln>
        </p:spPr>
        <p:txBody>
          <a:bodyPr>
            <a:spAutoFit/>
          </a:bodyPr>
          <a:lstStyle/>
          <a:p>
            <a:pPr eaLnBrk="0" hangingPunct="0">
              <a:spcBef>
                <a:spcPct val="50000"/>
              </a:spcBef>
            </a:pPr>
            <a:r>
              <a:rPr lang="en-US" sz="1600" b="1">
                <a:solidFill>
                  <a:srgbClr val="000099"/>
                </a:solidFill>
              </a:rPr>
              <a:t>; AD</a:t>
            </a:r>
            <a:r>
              <a:rPr lang="en-US" sz="2000">
                <a:solidFill>
                  <a:srgbClr val="000099"/>
                </a:solidFill>
              </a:rPr>
              <a:t> và </a:t>
            </a:r>
            <a:r>
              <a:rPr lang="en-US" sz="1600" b="1">
                <a:solidFill>
                  <a:srgbClr val="000099"/>
                </a:solidFill>
              </a:rPr>
              <a:t>DC.</a:t>
            </a:r>
          </a:p>
        </p:txBody>
      </p:sp>
      <p:pic>
        <p:nvPicPr>
          <p:cNvPr id="42015" name="Picture 31" descr="j0183290"/>
          <p:cNvPicPr>
            <a:picLocks noChangeAspect="1" noChangeArrowheads="1"/>
          </p:cNvPicPr>
          <p:nvPr/>
        </p:nvPicPr>
        <p:blipFill>
          <a:blip r:embed="rId3"/>
          <a:srcRect/>
          <a:stretch>
            <a:fillRect/>
          </a:stretch>
        </p:blipFill>
        <p:spPr bwMode="auto">
          <a:xfrm flipH="1">
            <a:off x="1828800" y="5562600"/>
            <a:ext cx="884238" cy="1066800"/>
          </a:xfrm>
          <a:prstGeom prst="rect">
            <a:avLst/>
          </a:prstGeom>
          <a:noFill/>
          <a:ln w="9525">
            <a:noFill/>
            <a:miter lim="800000"/>
            <a:headEnd/>
            <a:tailEnd/>
          </a:ln>
        </p:spPr>
      </p:pic>
      <p:sp>
        <p:nvSpPr>
          <p:cNvPr id="42016" name="AutoShape 32"/>
          <p:cNvSpPr>
            <a:spLocks noChangeArrowheads="1"/>
          </p:cNvSpPr>
          <p:nvPr/>
        </p:nvSpPr>
        <p:spPr bwMode="auto">
          <a:xfrm>
            <a:off x="6248400" y="4953000"/>
            <a:ext cx="3200400" cy="1600200"/>
          </a:xfrm>
          <a:prstGeom prst="wedgeEllipseCallout">
            <a:avLst>
              <a:gd name="adj1" fmla="val 54764"/>
              <a:gd name="adj2" fmla="val 26190"/>
            </a:avLst>
          </a:prstGeom>
          <a:solidFill>
            <a:srgbClr val="CCFF99"/>
          </a:solidFill>
          <a:ln w="12700" algn="ctr">
            <a:solidFill>
              <a:schemeClr val="tx1"/>
            </a:solidFill>
            <a:miter lim="800000"/>
            <a:headEnd/>
            <a:tailEnd/>
          </a:ln>
          <a:effectLst>
            <a:outerShdw dist="107763" dir="18900000" algn="ctr" rotWithShape="0">
              <a:schemeClr val="bg2">
                <a:alpha val="50000"/>
              </a:schemeClr>
            </a:outerShdw>
          </a:effectLst>
        </p:spPr>
        <p:txBody>
          <a:bodyPr/>
          <a:lstStyle/>
          <a:p>
            <a:pPr algn="ctr" eaLnBrk="0" hangingPunct="0">
              <a:defRPr/>
            </a:pPr>
            <a:endParaRPr lang="en-US" sz="1600"/>
          </a:p>
        </p:txBody>
      </p:sp>
      <p:sp>
        <p:nvSpPr>
          <p:cNvPr id="42017" name="Text Box 33"/>
          <p:cNvSpPr txBox="1">
            <a:spLocks noChangeArrowheads="1"/>
          </p:cNvSpPr>
          <p:nvPr/>
        </p:nvSpPr>
        <p:spPr bwMode="auto">
          <a:xfrm>
            <a:off x="7772400" y="5867400"/>
            <a:ext cx="1828800" cy="400050"/>
          </a:xfrm>
          <a:prstGeom prst="rect">
            <a:avLst/>
          </a:prstGeom>
          <a:noFill/>
          <a:ln w="12700" algn="ctr">
            <a:noFill/>
            <a:miter lim="800000"/>
            <a:headEnd/>
            <a:tailEnd/>
          </a:ln>
        </p:spPr>
        <p:txBody>
          <a:bodyPr>
            <a:spAutoFit/>
          </a:bodyPr>
          <a:lstStyle/>
          <a:p>
            <a:pPr eaLnBrk="0" hangingPunct="0">
              <a:spcBef>
                <a:spcPct val="50000"/>
              </a:spcBef>
            </a:pPr>
            <a:r>
              <a:rPr lang="en-US" sz="1600" b="1">
                <a:solidFill>
                  <a:srgbClr val="000099"/>
                </a:solidFill>
              </a:rPr>
              <a:t>; DC</a:t>
            </a:r>
            <a:r>
              <a:rPr lang="en-US" sz="2000">
                <a:solidFill>
                  <a:srgbClr val="000099"/>
                </a:solidFill>
              </a:rPr>
              <a:t> và </a:t>
            </a:r>
            <a:r>
              <a:rPr lang="en-US" sz="1600" b="1">
                <a:solidFill>
                  <a:srgbClr val="000099"/>
                </a:solidFill>
              </a:rPr>
              <a:t>CB.</a:t>
            </a:r>
          </a:p>
        </p:txBody>
      </p:sp>
      <p:sp>
        <p:nvSpPr>
          <p:cNvPr id="42018" name="Text Box 34"/>
          <p:cNvSpPr txBox="1">
            <a:spLocks noChangeArrowheads="1"/>
          </p:cNvSpPr>
          <p:nvPr/>
        </p:nvSpPr>
        <p:spPr bwMode="auto">
          <a:xfrm>
            <a:off x="6629400" y="5867400"/>
            <a:ext cx="1600200" cy="400050"/>
          </a:xfrm>
          <a:prstGeom prst="rect">
            <a:avLst/>
          </a:prstGeom>
          <a:noFill/>
          <a:ln w="12700" algn="ctr">
            <a:noFill/>
            <a:miter lim="800000"/>
            <a:headEnd/>
            <a:tailEnd/>
          </a:ln>
        </p:spPr>
        <p:txBody>
          <a:bodyPr>
            <a:spAutoFit/>
          </a:bodyPr>
          <a:lstStyle/>
          <a:p>
            <a:pPr eaLnBrk="0" hangingPunct="0">
              <a:spcBef>
                <a:spcPct val="50000"/>
              </a:spcBef>
            </a:pPr>
            <a:r>
              <a:rPr lang="en-US" sz="1600" b="1">
                <a:solidFill>
                  <a:srgbClr val="000099"/>
                </a:solidFill>
              </a:rPr>
              <a:t>AB</a:t>
            </a:r>
            <a:r>
              <a:rPr lang="en-US" sz="2000">
                <a:solidFill>
                  <a:srgbClr val="000099"/>
                </a:solidFill>
              </a:rPr>
              <a:t> và </a:t>
            </a:r>
            <a:r>
              <a:rPr lang="en-US" sz="1600" b="1">
                <a:solidFill>
                  <a:srgbClr val="000099"/>
                </a:solidFill>
              </a:rPr>
              <a:t>BC</a:t>
            </a:r>
          </a:p>
        </p:txBody>
      </p:sp>
      <p:pic>
        <p:nvPicPr>
          <p:cNvPr id="42019" name="Picture 35" descr="j0183290"/>
          <p:cNvPicPr>
            <a:picLocks noChangeAspect="1" noChangeArrowheads="1"/>
          </p:cNvPicPr>
          <p:nvPr/>
        </p:nvPicPr>
        <p:blipFill>
          <a:blip r:embed="rId3"/>
          <a:srcRect/>
          <a:stretch>
            <a:fillRect/>
          </a:stretch>
        </p:blipFill>
        <p:spPr bwMode="auto">
          <a:xfrm>
            <a:off x="9525000" y="5562600"/>
            <a:ext cx="884238" cy="1066800"/>
          </a:xfrm>
          <a:prstGeom prst="rect">
            <a:avLst/>
          </a:prstGeom>
          <a:noFill/>
          <a:ln w="9525">
            <a:noFill/>
            <a:miter lim="800000"/>
            <a:headEnd/>
            <a:tailEnd/>
          </a:ln>
        </p:spPr>
      </p:pic>
      <p:sp>
        <p:nvSpPr>
          <p:cNvPr id="42020" name="Line 36"/>
          <p:cNvSpPr>
            <a:spLocks noChangeShapeType="1"/>
          </p:cNvSpPr>
          <p:nvPr/>
        </p:nvSpPr>
        <p:spPr bwMode="auto">
          <a:xfrm>
            <a:off x="6553200" y="2590800"/>
            <a:ext cx="0" cy="152400"/>
          </a:xfrm>
          <a:prstGeom prst="line">
            <a:avLst/>
          </a:prstGeom>
          <a:noFill/>
          <a:ln w="12700">
            <a:solidFill>
              <a:schemeClr val="tx1"/>
            </a:solidFill>
            <a:round/>
            <a:headEnd/>
            <a:tailEnd/>
          </a:ln>
        </p:spPr>
        <p:txBody>
          <a:bodyPr/>
          <a:lstStyle/>
          <a:p>
            <a:endParaRPr lang="en-US"/>
          </a:p>
        </p:txBody>
      </p:sp>
      <p:sp>
        <p:nvSpPr>
          <p:cNvPr id="42022" name="Line 38"/>
          <p:cNvSpPr>
            <a:spLocks noChangeShapeType="1"/>
          </p:cNvSpPr>
          <p:nvPr/>
        </p:nvSpPr>
        <p:spPr bwMode="auto">
          <a:xfrm>
            <a:off x="6400800" y="2743200"/>
            <a:ext cx="152400" cy="0"/>
          </a:xfrm>
          <a:prstGeom prst="line">
            <a:avLst/>
          </a:prstGeom>
          <a:noFill/>
          <a:ln w="12700">
            <a:solidFill>
              <a:schemeClr val="tx1"/>
            </a:solidFill>
            <a:round/>
            <a:headEnd/>
            <a:tailEnd/>
          </a:ln>
        </p:spPr>
        <p:txBody>
          <a:bodyPr/>
          <a:lstStyle/>
          <a:p>
            <a:endParaRPr lang="en-US"/>
          </a:p>
        </p:txBody>
      </p:sp>
      <p:sp>
        <p:nvSpPr>
          <p:cNvPr id="42023" name="Line 39"/>
          <p:cNvSpPr>
            <a:spLocks noChangeShapeType="1"/>
          </p:cNvSpPr>
          <p:nvPr/>
        </p:nvSpPr>
        <p:spPr bwMode="auto">
          <a:xfrm flipV="1">
            <a:off x="6553200" y="4114800"/>
            <a:ext cx="0" cy="152400"/>
          </a:xfrm>
          <a:prstGeom prst="line">
            <a:avLst/>
          </a:prstGeom>
          <a:noFill/>
          <a:ln w="12700">
            <a:solidFill>
              <a:schemeClr val="tx1"/>
            </a:solidFill>
            <a:round/>
            <a:headEnd/>
            <a:tailEnd/>
          </a:ln>
        </p:spPr>
        <p:txBody>
          <a:bodyPr/>
          <a:lstStyle/>
          <a:p>
            <a:endParaRPr lang="en-US"/>
          </a:p>
        </p:txBody>
      </p:sp>
      <p:sp>
        <p:nvSpPr>
          <p:cNvPr id="42025" name="Line 41"/>
          <p:cNvSpPr>
            <a:spLocks noChangeShapeType="1"/>
          </p:cNvSpPr>
          <p:nvPr/>
        </p:nvSpPr>
        <p:spPr bwMode="auto">
          <a:xfrm flipH="1">
            <a:off x="6400800" y="4114800"/>
            <a:ext cx="152400" cy="0"/>
          </a:xfrm>
          <a:prstGeom prst="line">
            <a:avLst/>
          </a:prstGeom>
          <a:noFill/>
          <a:ln w="12700">
            <a:solidFill>
              <a:schemeClr val="tx1"/>
            </a:solidFill>
            <a:round/>
            <a:headEnd/>
            <a:tailEnd/>
          </a:ln>
        </p:spPr>
        <p:txBody>
          <a:bodyPr/>
          <a:lstStyle/>
          <a:p>
            <a:endParaRPr lang="en-US"/>
          </a:p>
        </p:txBody>
      </p:sp>
      <p:sp>
        <p:nvSpPr>
          <p:cNvPr id="42026" name="Text Box 42"/>
          <p:cNvSpPr txBox="1">
            <a:spLocks noChangeArrowheads="1"/>
          </p:cNvSpPr>
          <p:nvPr/>
        </p:nvSpPr>
        <p:spPr bwMode="auto">
          <a:xfrm>
            <a:off x="3429000" y="5029201"/>
            <a:ext cx="2438400" cy="708025"/>
          </a:xfrm>
          <a:prstGeom prst="rect">
            <a:avLst/>
          </a:prstGeom>
          <a:noFill/>
          <a:ln w="12700" algn="ctr">
            <a:noFill/>
            <a:miter lim="800000"/>
            <a:headEnd/>
            <a:tailEnd/>
          </a:ln>
        </p:spPr>
        <p:txBody>
          <a:bodyPr>
            <a:spAutoFit/>
          </a:bodyPr>
          <a:lstStyle/>
          <a:p>
            <a:pPr eaLnBrk="0" hangingPunct="0">
              <a:spcBef>
                <a:spcPct val="50000"/>
              </a:spcBef>
            </a:pPr>
            <a:r>
              <a:rPr lang="en-US" sz="2000">
                <a:solidFill>
                  <a:srgbClr val="000099"/>
                </a:solidFill>
              </a:rPr>
              <a:t>Cặp cạnh vuông góc với nhau là</a:t>
            </a:r>
          </a:p>
        </p:txBody>
      </p:sp>
      <p:sp>
        <p:nvSpPr>
          <p:cNvPr id="42031" name="Text Box 47"/>
          <p:cNvSpPr txBox="1">
            <a:spLocks noChangeArrowheads="1"/>
          </p:cNvSpPr>
          <p:nvPr/>
        </p:nvSpPr>
        <p:spPr bwMode="auto">
          <a:xfrm>
            <a:off x="6553200" y="5105401"/>
            <a:ext cx="2819400" cy="708025"/>
          </a:xfrm>
          <a:prstGeom prst="rect">
            <a:avLst/>
          </a:prstGeom>
          <a:noFill/>
          <a:ln w="12700" algn="ctr">
            <a:noFill/>
            <a:miter lim="800000"/>
            <a:headEnd/>
            <a:tailEnd/>
          </a:ln>
        </p:spPr>
        <p:txBody>
          <a:bodyPr>
            <a:spAutoFit/>
          </a:bodyPr>
          <a:lstStyle/>
          <a:p>
            <a:pPr eaLnBrk="0" hangingPunct="0">
              <a:spcBef>
                <a:spcPct val="50000"/>
              </a:spcBef>
            </a:pPr>
            <a:r>
              <a:rPr lang="en-US" sz="2000">
                <a:solidFill>
                  <a:srgbClr val="000099"/>
                </a:solidFill>
              </a:rPr>
              <a:t>Cặp cạnh không vuông góc với nhau là</a:t>
            </a:r>
          </a:p>
        </p:txBody>
      </p:sp>
      <p:sp>
        <p:nvSpPr>
          <p:cNvPr id="30" name="文本框 67"/>
          <p:cNvSpPr txBox="1">
            <a:spLocks noGrp="1"/>
          </p:cNvSpPr>
          <p:nvPr>
            <p:ph type="title"/>
          </p:nvPr>
        </p:nvSpPr>
        <p:spPr>
          <a:xfrm>
            <a:off x="1481913" y="-9252"/>
            <a:ext cx="10515600" cy="628103"/>
          </a:xfrm>
          <a:prstGeom prst="rect">
            <a:avLst/>
          </a:prstGeom>
          <a:solidFill>
            <a:sysClr val="window" lastClr="FFFFFF"/>
          </a:solidFill>
          <a:ln w="38100">
            <a:solidFill>
              <a:srgbClr val="FFC000"/>
            </a:solidFill>
          </a:ln>
          <a:effectLst>
            <a:outerShdw blurRad="50800" dist="38100" dir="5400000" algn="t" rotWithShape="0">
              <a:prstClr val="black">
                <a:alpha val="40000"/>
              </a:prstClr>
            </a:outerShdw>
          </a:effectLst>
        </p:spPr>
        <p:txBody>
          <a:bodyPr wrap="square" lIns="91440" tIns="45720" rIns="91440" bIns="45720" rtlCol="0">
            <a:spAutoFit/>
          </a:bodyPr>
          <a:lstStyle/>
          <a:p>
            <a:pPr marL="0" lvl="1" algn="ctr">
              <a:lnSpc>
                <a:spcPct val="150000"/>
              </a:lnSpc>
            </a:pPr>
            <a:r>
              <a:rPr lang="en-US" sz="3200" b="1" kern="0" dirty="0" err="1" smtClean="0">
                <a:solidFill>
                  <a:srgbClr val="FF0000"/>
                </a:solidFill>
                <a:latin typeface="Times New Roman" panose="02020603050405020304" pitchFamily="18" charset="0"/>
                <a:cs typeface="Times New Roman" panose="02020603050405020304" pitchFamily="18" charset="0"/>
              </a:rPr>
              <a:t>Bài</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smtClean="0">
                <a:solidFill>
                  <a:srgbClr val="FF0000"/>
                </a:solidFill>
                <a:latin typeface="Times New Roman" panose="02020603050405020304" pitchFamily="18" charset="0"/>
                <a:cs typeface="Times New Roman" panose="02020603050405020304" pitchFamily="18" charset="0"/>
              </a:rPr>
              <a:t>4:</a:t>
            </a:r>
            <a:endParaRPr lang="en-US" sz="3200" b="1" kern="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12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1990"/>
                                        </p:tgtEl>
                                        <p:attrNameLst>
                                          <p:attrName>style.visibility</p:attrName>
                                        </p:attrNameLst>
                                      </p:cBhvr>
                                      <p:to>
                                        <p:strVal val="visible"/>
                                      </p:to>
                                    </p:set>
                                    <p:anim to="" calcmode="lin" valueType="num">
                                      <p:cBhvr>
                                        <p:cTn id="7" dur="1" fill="hold"/>
                                        <p:tgtEl>
                                          <p:spTgt spid="41990"/>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41991"/>
                                        </p:tgtEl>
                                        <p:attrNameLst>
                                          <p:attrName>style.visibility</p:attrName>
                                        </p:attrNameLst>
                                      </p:cBhvr>
                                      <p:to>
                                        <p:strVal val="visible"/>
                                      </p:to>
                                    </p:set>
                                    <p:anim to="" calcmode="lin" valueType="num">
                                      <p:cBhvr>
                                        <p:cTn id="10" dur="1" fill="hold"/>
                                        <p:tgtEl>
                                          <p:spTgt spid="4199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41992"/>
                                        </p:tgtEl>
                                        <p:attrNameLst>
                                          <p:attrName>style.visibility</p:attrName>
                                        </p:attrNameLst>
                                      </p:cBhvr>
                                      <p:to>
                                        <p:strVal val="visible"/>
                                      </p:to>
                                    </p:set>
                                    <p:anim to="" calcmode="lin" valueType="num">
                                      <p:cBhvr>
                                        <p:cTn id="13" dur="1" fill="hold"/>
                                        <p:tgtEl>
                                          <p:spTgt spid="41992"/>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41993"/>
                                        </p:tgtEl>
                                        <p:attrNameLst>
                                          <p:attrName>style.visibility</p:attrName>
                                        </p:attrNameLst>
                                      </p:cBhvr>
                                      <p:to>
                                        <p:strVal val="visible"/>
                                      </p:to>
                                    </p:set>
                                    <p:anim to="" calcmode="lin" valueType="num">
                                      <p:cBhvr>
                                        <p:cTn id="16" dur="1" fill="hold"/>
                                        <p:tgtEl>
                                          <p:spTgt spid="41993"/>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41994"/>
                                        </p:tgtEl>
                                        <p:attrNameLst>
                                          <p:attrName>style.visibility</p:attrName>
                                        </p:attrNameLst>
                                      </p:cBhvr>
                                      <p:to>
                                        <p:strVal val="visible"/>
                                      </p:to>
                                    </p:set>
                                    <p:anim to="" calcmode="lin" valueType="num">
                                      <p:cBhvr>
                                        <p:cTn id="19" dur="1" fill="hold"/>
                                        <p:tgtEl>
                                          <p:spTgt spid="41994"/>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41995"/>
                                        </p:tgtEl>
                                        <p:attrNameLst>
                                          <p:attrName>style.visibility</p:attrName>
                                        </p:attrNameLst>
                                      </p:cBhvr>
                                      <p:to>
                                        <p:strVal val="visible"/>
                                      </p:to>
                                    </p:set>
                                    <p:anim to="" calcmode="lin" valueType="num">
                                      <p:cBhvr>
                                        <p:cTn id="22" dur="1" fill="hold"/>
                                        <p:tgtEl>
                                          <p:spTgt spid="41995"/>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41996"/>
                                        </p:tgtEl>
                                        <p:attrNameLst>
                                          <p:attrName>style.visibility</p:attrName>
                                        </p:attrNameLst>
                                      </p:cBhvr>
                                      <p:to>
                                        <p:strVal val="visible"/>
                                      </p:to>
                                    </p:set>
                                    <p:anim to="" calcmode="lin" valueType="num">
                                      <p:cBhvr>
                                        <p:cTn id="25" dur="1" fill="hold"/>
                                        <p:tgtEl>
                                          <p:spTgt spid="41996"/>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41997"/>
                                        </p:tgtEl>
                                        <p:attrNameLst>
                                          <p:attrName>style.visibility</p:attrName>
                                        </p:attrNameLst>
                                      </p:cBhvr>
                                      <p:to>
                                        <p:strVal val="visible"/>
                                      </p:to>
                                    </p:set>
                                    <p:anim to="" calcmode="lin" valueType="num">
                                      <p:cBhvr>
                                        <p:cTn id="28" dur="1" fill="hold"/>
                                        <p:tgtEl>
                                          <p:spTgt spid="41997"/>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42020"/>
                                        </p:tgtEl>
                                        <p:attrNameLst>
                                          <p:attrName>style.visibility</p:attrName>
                                        </p:attrNameLst>
                                      </p:cBhvr>
                                      <p:to>
                                        <p:strVal val="visible"/>
                                      </p:to>
                                    </p:set>
                                    <p:anim to="" calcmode="lin" valueType="num">
                                      <p:cBhvr>
                                        <p:cTn id="31" dur="1" fill="hold"/>
                                        <p:tgtEl>
                                          <p:spTgt spid="42020"/>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42022"/>
                                        </p:tgtEl>
                                        <p:attrNameLst>
                                          <p:attrName>style.visibility</p:attrName>
                                        </p:attrNameLst>
                                      </p:cBhvr>
                                      <p:to>
                                        <p:strVal val="visible"/>
                                      </p:to>
                                    </p:set>
                                    <p:anim to="" calcmode="lin" valueType="num">
                                      <p:cBhvr>
                                        <p:cTn id="34" dur="1" fill="hold"/>
                                        <p:tgtEl>
                                          <p:spTgt spid="42022"/>
                                        </p:tgtEl>
                                        <p:attrNameLst>
                                          <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42023"/>
                                        </p:tgtEl>
                                        <p:attrNameLst>
                                          <p:attrName>style.visibility</p:attrName>
                                        </p:attrNameLst>
                                      </p:cBhvr>
                                      <p:to>
                                        <p:strVal val="visible"/>
                                      </p:to>
                                    </p:set>
                                    <p:anim to="" calcmode="lin" valueType="num">
                                      <p:cBhvr>
                                        <p:cTn id="37" dur="1" fill="hold"/>
                                        <p:tgtEl>
                                          <p:spTgt spid="42023"/>
                                        </p:tgtEl>
                                        <p:attrNameLst>
                                          <p:attrName/>
                                        </p:attrNameLst>
                                      </p:cBhvr>
                                    </p:anim>
                                  </p:childTnLst>
                                </p:cTn>
                              </p:par>
                              <p:par>
                                <p:cTn id="38" presetID="24" presetClass="entr" presetSubtype="0" fill="hold" grpId="0" nodeType="withEffect">
                                  <p:stCondLst>
                                    <p:cond delay="0"/>
                                  </p:stCondLst>
                                  <p:childTnLst>
                                    <p:set>
                                      <p:cBhvr>
                                        <p:cTn id="39" dur="1" fill="hold">
                                          <p:stCondLst>
                                            <p:cond delay="0"/>
                                          </p:stCondLst>
                                        </p:cTn>
                                        <p:tgtEl>
                                          <p:spTgt spid="42025"/>
                                        </p:tgtEl>
                                        <p:attrNameLst>
                                          <p:attrName>style.visibility</p:attrName>
                                        </p:attrNameLst>
                                      </p:cBhvr>
                                      <p:to>
                                        <p:strVal val="visible"/>
                                      </p:to>
                                    </p:set>
                                    <p:anim to="" calcmode="lin" valueType="num">
                                      <p:cBhvr>
                                        <p:cTn id="40" dur="1" fill="hold"/>
                                        <p:tgtEl>
                                          <p:spTgt spid="42025"/>
                                        </p:tgtEl>
                                        <p:attrNameLst>
                                          <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42001"/>
                                        </p:tgtEl>
                                        <p:attrNameLst>
                                          <p:attrName>style.visibility</p:attrName>
                                        </p:attrNameLst>
                                      </p:cBhvr>
                                      <p:to>
                                        <p:strVal val="visible"/>
                                      </p:to>
                                    </p:set>
                                    <p:anim to="" calcmode="lin" valueType="num">
                                      <p:cBhvr>
                                        <p:cTn id="43" dur="1" fill="hold"/>
                                        <p:tgtEl>
                                          <p:spTgt spid="42001"/>
                                        </p:tgtEl>
                                        <p:attrNameLst>
                                          <p:attrName/>
                                        </p:attrNameLst>
                                      </p:cBhvr>
                                    </p:anim>
                                  </p:childTnLst>
                                </p:cTn>
                              </p:par>
                              <p:par>
                                <p:cTn id="44" presetID="24" presetClass="entr" presetSubtype="0" fill="hold" nodeType="withEffect">
                                  <p:stCondLst>
                                    <p:cond delay="0"/>
                                  </p:stCondLst>
                                  <p:childTnLst>
                                    <p:set>
                                      <p:cBhvr>
                                        <p:cTn id="45" dur="1" fill="hold">
                                          <p:stCondLst>
                                            <p:cond delay="0"/>
                                          </p:stCondLst>
                                        </p:cTn>
                                        <p:tgtEl>
                                          <p:spTgt spid="41989"/>
                                        </p:tgtEl>
                                        <p:attrNameLst>
                                          <p:attrName>style.visibility</p:attrName>
                                        </p:attrNameLst>
                                      </p:cBhvr>
                                      <p:to>
                                        <p:strVal val="visible"/>
                                      </p:to>
                                    </p:set>
                                    <p:anim to="" calcmode="lin" valueType="num">
                                      <p:cBhvr>
                                        <p:cTn id="46" dur="1" fill="hold"/>
                                        <p:tgtEl>
                                          <p:spTgt spid="41989"/>
                                        </p:tgtEl>
                                        <p:attrNameLst>
                                          <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nodeType="clickEffect">
                                  <p:stCondLst>
                                    <p:cond delay="0"/>
                                  </p:stCondLst>
                                  <p:childTnLst>
                                    <p:set>
                                      <p:cBhvr>
                                        <p:cTn id="50" dur="1" fill="hold">
                                          <p:stCondLst>
                                            <p:cond delay="0"/>
                                          </p:stCondLst>
                                        </p:cTn>
                                        <p:tgtEl>
                                          <p:spTgt spid="41998"/>
                                        </p:tgtEl>
                                        <p:attrNameLst>
                                          <p:attrName>style.visibility</p:attrName>
                                        </p:attrNameLst>
                                      </p:cBhvr>
                                      <p:to>
                                        <p:strVal val="visible"/>
                                      </p:to>
                                    </p:set>
                                    <p:anim calcmode="lin" valueType="num">
                                      <p:cBhvr additive="base">
                                        <p:cTn id="51" dur="1000" fill="hold"/>
                                        <p:tgtEl>
                                          <p:spTgt spid="41998"/>
                                        </p:tgtEl>
                                        <p:attrNameLst>
                                          <p:attrName>ppt_x</p:attrName>
                                        </p:attrNameLst>
                                      </p:cBhvr>
                                      <p:tavLst>
                                        <p:tav tm="0">
                                          <p:val>
                                            <p:strVal val="0-#ppt_w/2"/>
                                          </p:val>
                                        </p:tav>
                                        <p:tav tm="100000">
                                          <p:val>
                                            <p:strVal val="#ppt_x"/>
                                          </p:val>
                                        </p:tav>
                                      </p:tavLst>
                                    </p:anim>
                                    <p:anim calcmode="lin" valueType="num">
                                      <p:cBhvr additive="base">
                                        <p:cTn id="52" dur="1000" fill="hold"/>
                                        <p:tgtEl>
                                          <p:spTgt spid="41998"/>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43" presetClass="entr" presetSubtype="0" fill="hold" grpId="1" nodeType="clickEffect">
                                  <p:stCondLst>
                                    <p:cond delay="0"/>
                                  </p:stCondLst>
                                  <p:childTnLst>
                                    <p:set>
                                      <p:cBhvr>
                                        <p:cTn id="56" dur="1" fill="hold">
                                          <p:stCondLst>
                                            <p:cond delay="0"/>
                                          </p:stCondLst>
                                        </p:cTn>
                                        <p:tgtEl>
                                          <p:spTgt spid="41992"/>
                                        </p:tgtEl>
                                        <p:attrNameLst>
                                          <p:attrName>style.visibility</p:attrName>
                                        </p:attrNameLst>
                                      </p:cBhvr>
                                      <p:to>
                                        <p:strVal val="visible"/>
                                      </p:to>
                                    </p:set>
                                    <p:animEffect transition="in" filter="fade">
                                      <p:cBhvr>
                                        <p:cTn id="57" dur="100"/>
                                        <p:tgtEl>
                                          <p:spTgt spid="41992"/>
                                        </p:tgtEl>
                                      </p:cBhvr>
                                    </p:animEffect>
                                    <p:anim calcmode="lin" valueType="num">
                                      <p:cBhvr>
                                        <p:cTn id="58" dur="400" fill="hold"/>
                                        <p:tgtEl>
                                          <p:spTgt spid="41992"/>
                                        </p:tgtEl>
                                        <p:attrNameLst>
                                          <p:attrName>ppt_x</p:attrName>
                                        </p:attrNameLst>
                                      </p:cBhvr>
                                      <p:tavLst>
                                        <p:tav tm="0">
                                          <p:val>
                                            <p:strVal val="#ppt_x"/>
                                          </p:val>
                                        </p:tav>
                                        <p:tav tm="100000">
                                          <p:val>
                                            <p:strVal val="#ppt_x"/>
                                          </p:val>
                                        </p:tav>
                                      </p:tavLst>
                                    </p:anim>
                                    <p:anim calcmode="lin" valueType="num">
                                      <p:cBhvr>
                                        <p:cTn id="59" dur="400" fill="hold"/>
                                        <p:tgtEl>
                                          <p:spTgt spid="41992"/>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4199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4199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2" presetID="43" presetClass="entr" presetSubtype="0" fill="hold" grpId="1" nodeType="withEffect">
                                  <p:stCondLst>
                                    <p:cond delay="0"/>
                                  </p:stCondLst>
                                  <p:childTnLst>
                                    <p:set>
                                      <p:cBhvr>
                                        <p:cTn id="63" dur="1" fill="hold">
                                          <p:stCondLst>
                                            <p:cond delay="0"/>
                                          </p:stCondLst>
                                        </p:cTn>
                                        <p:tgtEl>
                                          <p:spTgt spid="41994"/>
                                        </p:tgtEl>
                                        <p:attrNameLst>
                                          <p:attrName>style.visibility</p:attrName>
                                        </p:attrNameLst>
                                      </p:cBhvr>
                                      <p:to>
                                        <p:strVal val="visible"/>
                                      </p:to>
                                    </p:set>
                                    <p:animEffect transition="in" filter="fade">
                                      <p:cBhvr>
                                        <p:cTn id="64" dur="100"/>
                                        <p:tgtEl>
                                          <p:spTgt spid="41994"/>
                                        </p:tgtEl>
                                      </p:cBhvr>
                                    </p:animEffect>
                                    <p:anim calcmode="lin" valueType="num">
                                      <p:cBhvr>
                                        <p:cTn id="65" dur="400" fill="hold"/>
                                        <p:tgtEl>
                                          <p:spTgt spid="41994"/>
                                        </p:tgtEl>
                                        <p:attrNameLst>
                                          <p:attrName>ppt_x</p:attrName>
                                        </p:attrNameLst>
                                      </p:cBhvr>
                                      <p:tavLst>
                                        <p:tav tm="0">
                                          <p:val>
                                            <p:strVal val="#ppt_x"/>
                                          </p:val>
                                        </p:tav>
                                        <p:tav tm="100000">
                                          <p:val>
                                            <p:strVal val="#ppt_x"/>
                                          </p:val>
                                        </p:tav>
                                      </p:tavLst>
                                    </p:anim>
                                    <p:anim calcmode="lin" valueType="num">
                                      <p:cBhvr>
                                        <p:cTn id="66" dur="400" fill="hold"/>
                                        <p:tgtEl>
                                          <p:spTgt spid="41994"/>
                                        </p:tgtEl>
                                        <p:attrNameLst>
                                          <p:attrName>ppt_y</p:attrName>
                                        </p:attrNameLst>
                                      </p:cBhvr>
                                      <p:tavLst>
                                        <p:tav tm="0">
                                          <p:val>
                                            <p:strVal val="#ppt_y+0.31"/>
                                          </p:val>
                                        </p:tav>
                                        <p:tav tm="100000">
                                          <p:val>
                                            <p:strVal val="#ppt_y+0.31"/>
                                          </p:val>
                                        </p:tav>
                                      </p:tavLst>
                                    </p:anim>
                                    <p:anim calcmode="lin" valueType="num">
                                      <p:cBhvr>
                                        <p:cTn id="67" dur="600" decel="50000" fill="hold">
                                          <p:stCondLst>
                                            <p:cond delay="400"/>
                                          </p:stCondLst>
                                        </p:cTn>
                                        <p:tgtEl>
                                          <p:spTgt spid="4199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8" dur="600" decel="50000" fill="hold">
                                          <p:stCondLst>
                                            <p:cond delay="400"/>
                                          </p:stCondLst>
                                        </p:cTn>
                                        <p:tgtEl>
                                          <p:spTgt spid="4199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9" presetID="43" presetClass="entr" presetSubtype="0" fill="hold" grpId="1" nodeType="withEffect">
                                  <p:stCondLst>
                                    <p:cond delay="0"/>
                                  </p:stCondLst>
                                  <p:childTnLst>
                                    <p:set>
                                      <p:cBhvr>
                                        <p:cTn id="70" dur="1" fill="hold">
                                          <p:stCondLst>
                                            <p:cond delay="0"/>
                                          </p:stCondLst>
                                        </p:cTn>
                                        <p:tgtEl>
                                          <p:spTgt spid="42020"/>
                                        </p:tgtEl>
                                        <p:attrNameLst>
                                          <p:attrName>style.visibility</p:attrName>
                                        </p:attrNameLst>
                                      </p:cBhvr>
                                      <p:to>
                                        <p:strVal val="visible"/>
                                      </p:to>
                                    </p:set>
                                    <p:animEffect transition="in" filter="fade">
                                      <p:cBhvr>
                                        <p:cTn id="71" dur="100"/>
                                        <p:tgtEl>
                                          <p:spTgt spid="42020"/>
                                        </p:tgtEl>
                                      </p:cBhvr>
                                    </p:animEffect>
                                    <p:anim calcmode="lin" valueType="num">
                                      <p:cBhvr>
                                        <p:cTn id="72" dur="400" fill="hold"/>
                                        <p:tgtEl>
                                          <p:spTgt spid="42020"/>
                                        </p:tgtEl>
                                        <p:attrNameLst>
                                          <p:attrName>ppt_x</p:attrName>
                                        </p:attrNameLst>
                                      </p:cBhvr>
                                      <p:tavLst>
                                        <p:tav tm="0">
                                          <p:val>
                                            <p:strVal val="#ppt_x"/>
                                          </p:val>
                                        </p:tav>
                                        <p:tav tm="100000">
                                          <p:val>
                                            <p:strVal val="#ppt_x"/>
                                          </p:val>
                                        </p:tav>
                                      </p:tavLst>
                                    </p:anim>
                                    <p:anim calcmode="lin" valueType="num">
                                      <p:cBhvr>
                                        <p:cTn id="73" dur="400" fill="hold"/>
                                        <p:tgtEl>
                                          <p:spTgt spid="42020"/>
                                        </p:tgtEl>
                                        <p:attrNameLst>
                                          <p:attrName>ppt_y</p:attrName>
                                        </p:attrNameLst>
                                      </p:cBhvr>
                                      <p:tavLst>
                                        <p:tav tm="0">
                                          <p:val>
                                            <p:strVal val="#ppt_y+0.31"/>
                                          </p:val>
                                        </p:tav>
                                        <p:tav tm="100000">
                                          <p:val>
                                            <p:strVal val="#ppt_y+0.31"/>
                                          </p:val>
                                        </p:tav>
                                      </p:tavLst>
                                    </p:anim>
                                    <p:anim calcmode="lin" valueType="num">
                                      <p:cBhvr>
                                        <p:cTn id="74" dur="600" decel="50000" fill="hold">
                                          <p:stCondLst>
                                            <p:cond delay="400"/>
                                          </p:stCondLst>
                                        </p:cTn>
                                        <p:tgtEl>
                                          <p:spTgt spid="420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600" decel="50000" fill="hold">
                                          <p:stCondLst>
                                            <p:cond delay="400"/>
                                          </p:stCondLst>
                                        </p:cTn>
                                        <p:tgtEl>
                                          <p:spTgt spid="420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6" presetID="43" presetClass="entr" presetSubtype="0" fill="hold" grpId="1" nodeType="withEffect">
                                  <p:stCondLst>
                                    <p:cond delay="0"/>
                                  </p:stCondLst>
                                  <p:childTnLst>
                                    <p:set>
                                      <p:cBhvr>
                                        <p:cTn id="77" dur="1" fill="hold">
                                          <p:stCondLst>
                                            <p:cond delay="0"/>
                                          </p:stCondLst>
                                        </p:cTn>
                                        <p:tgtEl>
                                          <p:spTgt spid="42022"/>
                                        </p:tgtEl>
                                        <p:attrNameLst>
                                          <p:attrName>style.visibility</p:attrName>
                                        </p:attrNameLst>
                                      </p:cBhvr>
                                      <p:to>
                                        <p:strVal val="visible"/>
                                      </p:to>
                                    </p:set>
                                    <p:animEffect transition="in" filter="fade">
                                      <p:cBhvr>
                                        <p:cTn id="78" dur="100"/>
                                        <p:tgtEl>
                                          <p:spTgt spid="42022"/>
                                        </p:tgtEl>
                                      </p:cBhvr>
                                    </p:animEffect>
                                    <p:anim calcmode="lin" valueType="num">
                                      <p:cBhvr>
                                        <p:cTn id="79" dur="400" fill="hold"/>
                                        <p:tgtEl>
                                          <p:spTgt spid="42022"/>
                                        </p:tgtEl>
                                        <p:attrNameLst>
                                          <p:attrName>ppt_x</p:attrName>
                                        </p:attrNameLst>
                                      </p:cBhvr>
                                      <p:tavLst>
                                        <p:tav tm="0">
                                          <p:val>
                                            <p:strVal val="#ppt_x"/>
                                          </p:val>
                                        </p:tav>
                                        <p:tav tm="100000">
                                          <p:val>
                                            <p:strVal val="#ppt_x"/>
                                          </p:val>
                                        </p:tav>
                                      </p:tavLst>
                                    </p:anim>
                                    <p:anim calcmode="lin" valueType="num">
                                      <p:cBhvr>
                                        <p:cTn id="80" dur="400" fill="hold"/>
                                        <p:tgtEl>
                                          <p:spTgt spid="42022"/>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420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420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3" presetID="43" presetClass="entr" presetSubtype="0" fill="hold" grpId="1" nodeType="withEffect">
                                  <p:stCondLst>
                                    <p:cond delay="0"/>
                                  </p:stCondLst>
                                  <p:childTnLst>
                                    <p:set>
                                      <p:cBhvr>
                                        <p:cTn id="84" dur="1" fill="hold">
                                          <p:stCondLst>
                                            <p:cond delay="0"/>
                                          </p:stCondLst>
                                        </p:cTn>
                                        <p:tgtEl>
                                          <p:spTgt spid="41990"/>
                                        </p:tgtEl>
                                        <p:attrNameLst>
                                          <p:attrName>style.visibility</p:attrName>
                                        </p:attrNameLst>
                                      </p:cBhvr>
                                      <p:to>
                                        <p:strVal val="visible"/>
                                      </p:to>
                                    </p:set>
                                    <p:animEffect transition="in" filter="fade">
                                      <p:cBhvr>
                                        <p:cTn id="85" dur="100"/>
                                        <p:tgtEl>
                                          <p:spTgt spid="41990"/>
                                        </p:tgtEl>
                                      </p:cBhvr>
                                    </p:animEffect>
                                    <p:anim calcmode="lin" valueType="num">
                                      <p:cBhvr>
                                        <p:cTn id="86" dur="400" fill="hold"/>
                                        <p:tgtEl>
                                          <p:spTgt spid="41990"/>
                                        </p:tgtEl>
                                        <p:attrNameLst>
                                          <p:attrName>ppt_x</p:attrName>
                                        </p:attrNameLst>
                                      </p:cBhvr>
                                      <p:tavLst>
                                        <p:tav tm="0">
                                          <p:val>
                                            <p:strVal val="#ppt_x"/>
                                          </p:val>
                                        </p:tav>
                                        <p:tav tm="100000">
                                          <p:val>
                                            <p:strVal val="#ppt_x"/>
                                          </p:val>
                                        </p:tav>
                                      </p:tavLst>
                                    </p:anim>
                                    <p:anim calcmode="lin" valueType="num">
                                      <p:cBhvr>
                                        <p:cTn id="87" dur="400" fill="hold"/>
                                        <p:tgtEl>
                                          <p:spTgt spid="41990"/>
                                        </p:tgtEl>
                                        <p:attrNameLst>
                                          <p:attrName>ppt_y</p:attrName>
                                        </p:attrNameLst>
                                      </p:cBhvr>
                                      <p:tavLst>
                                        <p:tav tm="0">
                                          <p:val>
                                            <p:strVal val="#ppt_y+0.31"/>
                                          </p:val>
                                        </p:tav>
                                        <p:tav tm="100000">
                                          <p:val>
                                            <p:strVal val="#ppt_y+0.31"/>
                                          </p:val>
                                        </p:tav>
                                      </p:tavLst>
                                    </p:anim>
                                    <p:anim calcmode="lin" valueType="num">
                                      <p:cBhvr>
                                        <p:cTn id="88" dur="600" decel="50000" fill="hold">
                                          <p:stCondLst>
                                            <p:cond delay="400"/>
                                          </p:stCondLst>
                                        </p:cTn>
                                        <p:tgtEl>
                                          <p:spTgt spid="4199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9" dur="600" decel="50000" fill="hold">
                                          <p:stCondLst>
                                            <p:cond delay="400"/>
                                          </p:stCondLst>
                                        </p:cTn>
                                        <p:tgtEl>
                                          <p:spTgt spid="4199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90" presetID="43" presetClass="entr" presetSubtype="0" fill="hold" grpId="0" nodeType="withEffect">
                                  <p:stCondLst>
                                    <p:cond delay="0"/>
                                  </p:stCondLst>
                                  <p:childTnLst>
                                    <p:set>
                                      <p:cBhvr>
                                        <p:cTn id="91" dur="1" fill="hold">
                                          <p:stCondLst>
                                            <p:cond delay="0"/>
                                          </p:stCondLst>
                                        </p:cTn>
                                        <p:tgtEl>
                                          <p:spTgt spid="42026"/>
                                        </p:tgtEl>
                                        <p:attrNameLst>
                                          <p:attrName>style.visibility</p:attrName>
                                        </p:attrNameLst>
                                      </p:cBhvr>
                                      <p:to>
                                        <p:strVal val="visible"/>
                                      </p:to>
                                    </p:set>
                                    <p:animEffect transition="in" filter="fade">
                                      <p:cBhvr>
                                        <p:cTn id="92" dur="100"/>
                                        <p:tgtEl>
                                          <p:spTgt spid="42026"/>
                                        </p:tgtEl>
                                      </p:cBhvr>
                                    </p:animEffect>
                                    <p:anim calcmode="lin" valueType="num">
                                      <p:cBhvr>
                                        <p:cTn id="93" dur="400" fill="hold"/>
                                        <p:tgtEl>
                                          <p:spTgt spid="42026"/>
                                        </p:tgtEl>
                                        <p:attrNameLst>
                                          <p:attrName>ppt_x</p:attrName>
                                        </p:attrNameLst>
                                      </p:cBhvr>
                                      <p:tavLst>
                                        <p:tav tm="0">
                                          <p:val>
                                            <p:strVal val="#ppt_x"/>
                                          </p:val>
                                        </p:tav>
                                        <p:tav tm="100000">
                                          <p:val>
                                            <p:strVal val="#ppt_x"/>
                                          </p:val>
                                        </p:tav>
                                      </p:tavLst>
                                    </p:anim>
                                    <p:anim calcmode="lin" valueType="num">
                                      <p:cBhvr>
                                        <p:cTn id="94" dur="400" fill="hold"/>
                                        <p:tgtEl>
                                          <p:spTgt spid="42026"/>
                                        </p:tgtEl>
                                        <p:attrNameLst>
                                          <p:attrName>ppt_y</p:attrName>
                                        </p:attrNameLst>
                                      </p:cBhvr>
                                      <p:tavLst>
                                        <p:tav tm="0">
                                          <p:val>
                                            <p:strVal val="#ppt_y+0.31"/>
                                          </p:val>
                                        </p:tav>
                                        <p:tav tm="100000">
                                          <p:val>
                                            <p:strVal val="#ppt_y+0.31"/>
                                          </p:val>
                                        </p:tav>
                                      </p:tavLst>
                                    </p:anim>
                                    <p:anim calcmode="lin" valueType="num">
                                      <p:cBhvr>
                                        <p:cTn id="95" dur="600" decel="50000" fill="hold">
                                          <p:stCondLst>
                                            <p:cond delay="400"/>
                                          </p:stCondLst>
                                        </p:cTn>
                                        <p:tgtEl>
                                          <p:spTgt spid="42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6" dur="600" decel="50000" fill="hold">
                                          <p:stCondLst>
                                            <p:cond delay="400"/>
                                          </p:stCondLst>
                                        </p:cTn>
                                        <p:tgtEl>
                                          <p:spTgt spid="42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97" presetID="43" presetClass="entr" presetSubtype="0" fill="hold" grpId="0" nodeType="withEffect">
                                  <p:stCondLst>
                                    <p:cond delay="0"/>
                                  </p:stCondLst>
                                  <p:childTnLst>
                                    <p:set>
                                      <p:cBhvr>
                                        <p:cTn id="98" dur="1" fill="hold">
                                          <p:stCondLst>
                                            <p:cond delay="0"/>
                                          </p:stCondLst>
                                        </p:cTn>
                                        <p:tgtEl>
                                          <p:spTgt spid="42012"/>
                                        </p:tgtEl>
                                        <p:attrNameLst>
                                          <p:attrName>style.visibility</p:attrName>
                                        </p:attrNameLst>
                                      </p:cBhvr>
                                      <p:to>
                                        <p:strVal val="visible"/>
                                      </p:to>
                                    </p:set>
                                    <p:animEffect transition="in" filter="fade">
                                      <p:cBhvr>
                                        <p:cTn id="99" dur="100"/>
                                        <p:tgtEl>
                                          <p:spTgt spid="42012"/>
                                        </p:tgtEl>
                                      </p:cBhvr>
                                    </p:animEffect>
                                    <p:anim calcmode="lin" valueType="num">
                                      <p:cBhvr>
                                        <p:cTn id="100" dur="400" fill="hold"/>
                                        <p:tgtEl>
                                          <p:spTgt spid="42012"/>
                                        </p:tgtEl>
                                        <p:attrNameLst>
                                          <p:attrName>ppt_x</p:attrName>
                                        </p:attrNameLst>
                                      </p:cBhvr>
                                      <p:tavLst>
                                        <p:tav tm="0">
                                          <p:val>
                                            <p:strVal val="#ppt_x"/>
                                          </p:val>
                                        </p:tav>
                                        <p:tav tm="100000">
                                          <p:val>
                                            <p:strVal val="#ppt_x"/>
                                          </p:val>
                                        </p:tav>
                                      </p:tavLst>
                                    </p:anim>
                                    <p:anim calcmode="lin" valueType="num">
                                      <p:cBhvr>
                                        <p:cTn id="101" dur="400" fill="hold"/>
                                        <p:tgtEl>
                                          <p:spTgt spid="42012"/>
                                        </p:tgtEl>
                                        <p:attrNameLst>
                                          <p:attrName>ppt_y</p:attrName>
                                        </p:attrNameLst>
                                      </p:cBhvr>
                                      <p:tavLst>
                                        <p:tav tm="0">
                                          <p:val>
                                            <p:strVal val="#ppt_y+0.31"/>
                                          </p:val>
                                        </p:tav>
                                        <p:tav tm="100000">
                                          <p:val>
                                            <p:strVal val="#ppt_y+0.31"/>
                                          </p:val>
                                        </p:tav>
                                      </p:tavLst>
                                    </p:anim>
                                    <p:anim calcmode="lin" valueType="num">
                                      <p:cBhvr>
                                        <p:cTn id="102" dur="600" decel="50000" fill="hold">
                                          <p:stCondLst>
                                            <p:cond delay="400"/>
                                          </p:stCondLst>
                                        </p:cTn>
                                        <p:tgtEl>
                                          <p:spTgt spid="420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3" dur="600" decel="50000" fill="hold">
                                          <p:stCondLst>
                                            <p:cond delay="400"/>
                                          </p:stCondLst>
                                        </p:cTn>
                                        <p:tgtEl>
                                          <p:spTgt spid="420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04" presetID="43" presetClass="entr" presetSubtype="0" fill="hold" nodeType="withEffect">
                                  <p:stCondLst>
                                    <p:cond delay="0"/>
                                  </p:stCondLst>
                                  <p:childTnLst>
                                    <p:set>
                                      <p:cBhvr>
                                        <p:cTn id="105" dur="1" fill="hold">
                                          <p:stCondLst>
                                            <p:cond delay="0"/>
                                          </p:stCondLst>
                                        </p:cTn>
                                        <p:tgtEl>
                                          <p:spTgt spid="42015"/>
                                        </p:tgtEl>
                                        <p:attrNameLst>
                                          <p:attrName>style.visibility</p:attrName>
                                        </p:attrNameLst>
                                      </p:cBhvr>
                                      <p:to>
                                        <p:strVal val="visible"/>
                                      </p:to>
                                    </p:set>
                                    <p:animEffect transition="in" filter="fade">
                                      <p:cBhvr>
                                        <p:cTn id="106" dur="100"/>
                                        <p:tgtEl>
                                          <p:spTgt spid="42015"/>
                                        </p:tgtEl>
                                      </p:cBhvr>
                                    </p:animEffect>
                                    <p:anim calcmode="lin" valueType="num">
                                      <p:cBhvr>
                                        <p:cTn id="107" dur="400" fill="hold"/>
                                        <p:tgtEl>
                                          <p:spTgt spid="42015"/>
                                        </p:tgtEl>
                                        <p:attrNameLst>
                                          <p:attrName>ppt_x</p:attrName>
                                        </p:attrNameLst>
                                      </p:cBhvr>
                                      <p:tavLst>
                                        <p:tav tm="0">
                                          <p:val>
                                            <p:strVal val="#ppt_x"/>
                                          </p:val>
                                        </p:tav>
                                        <p:tav tm="100000">
                                          <p:val>
                                            <p:strVal val="#ppt_x"/>
                                          </p:val>
                                        </p:tav>
                                      </p:tavLst>
                                    </p:anim>
                                    <p:anim calcmode="lin" valueType="num">
                                      <p:cBhvr>
                                        <p:cTn id="108" dur="400" fill="hold"/>
                                        <p:tgtEl>
                                          <p:spTgt spid="42015"/>
                                        </p:tgtEl>
                                        <p:attrNameLst>
                                          <p:attrName>ppt_y</p:attrName>
                                        </p:attrNameLst>
                                      </p:cBhvr>
                                      <p:tavLst>
                                        <p:tav tm="0">
                                          <p:val>
                                            <p:strVal val="#ppt_y+0.31"/>
                                          </p:val>
                                        </p:tav>
                                        <p:tav tm="100000">
                                          <p:val>
                                            <p:strVal val="#ppt_y+0.31"/>
                                          </p:val>
                                        </p:tav>
                                      </p:tavLst>
                                    </p:anim>
                                    <p:anim calcmode="lin" valueType="num">
                                      <p:cBhvr>
                                        <p:cTn id="109" dur="600" decel="50000" fill="hold">
                                          <p:stCondLst>
                                            <p:cond delay="400"/>
                                          </p:stCondLst>
                                        </p:cTn>
                                        <p:tgtEl>
                                          <p:spTgt spid="420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0" dur="600" decel="50000" fill="hold">
                                          <p:stCondLst>
                                            <p:cond delay="400"/>
                                          </p:stCondLst>
                                        </p:cTn>
                                        <p:tgtEl>
                                          <p:spTgt spid="420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11" presetID="43" presetClass="entr" presetSubtype="0" fill="hold" grpId="0" nodeType="withEffect">
                                  <p:stCondLst>
                                    <p:cond delay="0"/>
                                  </p:stCondLst>
                                  <p:childTnLst>
                                    <p:set>
                                      <p:cBhvr>
                                        <p:cTn id="112" dur="1" fill="hold">
                                          <p:stCondLst>
                                            <p:cond delay="0"/>
                                          </p:stCondLst>
                                        </p:cTn>
                                        <p:tgtEl>
                                          <p:spTgt spid="42013"/>
                                        </p:tgtEl>
                                        <p:attrNameLst>
                                          <p:attrName>style.visibility</p:attrName>
                                        </p:attrNameLst>
                                      </p:cBhvr>
                                      <p:to>
                                        <p:strVal val="visible"/>
                                      </p:to>
                                    </p:set>
                                    <p:animEffect transition="in" filter="fade">
                                      <p:cBhvr>
                                        <p:cTn id="113" dur="100"/>
                                        <p:tgtEl>
                                          <p:spTgt spid="42013"/>
                                        </p:tgtEl>
                                      </p:cBhvr>
                                    </p:animEffect>
                                    <p:anim calcmode="lin" valueType="num">
                                      <p:cBhvr>
                                        <p:cTn id="114" dur="400" fill="hold"/>
                                        <p:tgtEl>
                                          <p:spTgt spid="42013"/>
                                        </p:tgtEl>
                                        <p:attrNameLst>
                                          <p:attrName>ppt_x</p:attrName>
                                        </p:attrNameLst>
                                      </p:cBhvr>
                                      <p:tavLst>
                                        <p:tav tm="0">
                                          <p:val>
                                            <p:strVal val="#ppt_x"/>
                                          </p:val>
                                        </p:tav>
                                        <p:tav tm="100000">
                                          <p:val>
                                            <p:strVal val="#ppt_x"/>
                                          </p:val>
                                        </p:tav>
                                      </p:tavLst>
                                    </p:anim>
                                    <p:anim calcmode="lin" valueType="num">
                                      <p:cBhvr>
                                        <p:cTn id="115" dur="400" fill="hold"/>
                                        <p:tgtEl>
                                          <p:spTgt spid="42013"/>
                                        </p:tgtEl>
                                        <p:attrNameLst>
                                          <p:attrName>ppt_y</p:attrName>
                                        </p:attrNameLst>
                                      </p:cBhvr>
                                      <p:tavLst>
                                        <p:tav tm="0">
                                          <p:val>
                                            <p:strVal val="#ppt_y+0.31"/>
                                          </p:val>
                                        </p:tav>
                                        <p:tav tm="100000">
                                          <p:val>
                                            <p:strVal val="#ppt_y+0.31"/>
                                          </p:val>
                                        </p:tav>
                                      </p:tavLst>
                                    </p:anim>
                                    <p:anim calcmode="lin" valueType="num">
                                      <p:cBhvr>
                                        <p:cTn id="116" dur="600" decel="50000" fill="hold">
                                          <p:stCondLst>
                                            <p:cond delay="400"/>
                                          </p:stCondLst>
                                        </p:cTn>
                                        <p:tgtEl>
                                          <p:spTgt spid="420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7" dur="600" decel="50000" fill="hold">
                                          <p:stCondLst>
                                            <p:cond delay="400"/>
                                          </p:stCondLst>
                                        </p:cTn>
                                        <p:tgtEl>
                                          <p:spTgt spid="420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43" presetClass="entr" presetSubtype="0" fill="hold" grpId="2" nodeType="clickEffect">
                                  <p:stCondLst>
                                    <p:cond delay="0"/>
                                  </p:stCondLst>
                                  <p:childTnLst>
                                    <p:set>
                                      <p:cBhvr>
                                        <p:cTn id="121" dur="1" fill="hold">
                                          <p:stCondLst>
                                            <p:cond delay="0"/>
                                          </p:stCondLst>
                                        </p:cTn>
                                        <p:tgtEl>
                                          <p:spTgt spid="41997"/>
                                        </p:tgtEl>
                                        <p:attrNameLst>
                                          <p:attrName>style.visibility</p:attrName>
                                        </p:attrNameLst>
                                      </p:cBhvr>
                                      <p:to>
                                        <p:strVal val="visible"/>
                                      </p:to>
                                    </p:set>
                                    <p:animEffect transition="in" filter="fade">
                                      <p:cBhvr>
                                        <p:cTn id="122" dur="100"/>
                                        <p:tgtEl>
                                          <p:spTgt spid="41997"/>
                                        </p:tgtEl>
                                      </p:cBhvr>
                                    </p:animEffect>
                                    <p:anim calcmode="lin" valueType="num">
                                      <p:cBhvr>
                                        <p:cTn id="123" dur="400" fill="hold"/>
                                        <p:tgtEl>
                                          <p:spTgt spid="41997"/>
                                        </p:tgtEl>
                                        <p:attrNameLst>
                                          <p:attrName>ppt_x</p:attrName>
                                        </p:attrNameLst>
                                      </p:cBhvr>
                                      <p:tavLst>
                                        <p:tav tm="0">
                                          <p:val>
                                            <p:strVal val="#ppt_x"/>
                                          </p:val>
                                        </p:tav>
                                        <p:tav tm="100000">
                                          <p:val>
                                            <p:strVal val="#ppt_x"/>
                                          </p:val>
                                        </p:tav>
                                      </p:tavLst>
                                    </p:anim>
                                    <p:anim calcmode="lin" valueType="num">
                                      <p:cBhvr>
                                        <p:cTn id="124" dur="400" fill="hold"/>
                                        <p:tgtEl>
                                          <p:spTgt spid="41997"/>
                                        </p:tgtEl>
                                        <p:attrNameLst>
                                          <p:attrName>ppt_y</p:attrName>
                                        </p:attrNameLst>
                                      </p:cBhvr>
                                      <p:tavLst>
                                        <p:tav tm="0">
                                          <p:val>
                                            <p:strVal val="#ppt_y+0.31"/>
                                          </p:val>
                                        </p:tav>
                                        <p:tav tm="100000">
                                          <p:val>
                                            <p:strVal val="#ppt_y+0.31"/>
                                          </p:val>
                                        </p:tav>
                                      </p:tavLst>
                                    </p:anim>
                                    <p:anim calcmode="lin" valueType="num">
                                      <p:cBhvr>
                                        <p:cTn id="125" dur="600" decel="50000" fill="hold">
                                          <p:stCondLst>
                                            <p:cond delay="400"/>
                                          </p:stCondLst>
                                        </p:cTn>
                                        <p:tgtEl>
                                          <p:spTgt spid="4199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6" dur="600" decel="50000" fill="hold">
                                          <p:stCondLst>
                                            <p:cond delay="400"/>
                                          </p:stCondLst>
                                        </p:cTn>
                                        <p:tgtEl>
                                          <p:spTgt spid="4199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7" presetID="43" presetClass="entr" presetSubtype="0" fill="hold" grpId="2" nodeType="withEffect">
                                  <p:stCondLst>
                                    <p:cond delay="0"/>
                                  </p:stCondLst>
                                  <p:childTnLst>
                                    <p:set>
                                      <p:cBhvr>
                                        <p:cTn id="128" dur="1" fill="hold">
                                          <p:stCondLst>
                                            <p:cond delay="0"/>
                                          </p:stCondLst>
                                        </p:cTn>
                                        <p:tgtEl>
                                          <p:spTgt spid="41996"/>
                                        </p:tgtEl>
                                        <p:attrNameLst>
                                          <p:attrName>style.visibility</p:attrName>
                                        </p:attrNameLst>
                                      </p:cBhvr>
                                      <p:to>
                                        <p:strVal val="visible"/>
                                      </p:to>
                                    </p:set>
                                    <p:animEffect transition="in" filter="fade">
                                      <p:cBhvr>
                                        <p:cTn id="129" dur="100"/>
                                        <p:tgtEl>
                                          <p:spTgt spid="41996"/>
                                        </p:tgtEl>
                                      </p:cBhvr>
                                    </p:animEffect>
                                    <p:anim calcmode="lin" valueType="num">
                                      <p:cBhvr>
                                        <p:cTn id="130" dur="400" fill="hold"/>
                                        <p:tgtEl>
                                          <p:spTgt spid="41996"/>
                                        </p:tgtEl>
                                        <p:attrNameLst>
                                          <p:attrName>ppt_x</p:attrName>
                                        </p:attrNameLst>
                                      </p:cBhvr>
                                      <p:tavLst>
                                        <p:tav tm="0">
                                          <p:val>
                                            <p:strVal val="#ppt_x"/>
                                          </p:val>
                                        </p:tav>
                                        <p:tav tm="100000">
                                          <p:val>
                                            <p:strVal val="#ppt_x"/>
                                          </p:val>
                                        </p:tav>
                                      </p:tavLst>
                                    </p:anim>
                                    <p:anim calcmode="lin" valueType="num">
                                      <p:cBhvr>
                                        <p:cTn id="131" dur="400" fill="hold"/>
                                        <p:tgtEl>
                                          <p:spTgt spid="41996"/>
                                        </p:tgtEl>
                                        <p:attrNameLst>
                                          <p:attrName>ppt_y</p:attrName>
                                        </p:attrNameLst>
                                      </p:cBhvr>
                                      <p:tavLst>
                                        <p:tav tm="0">
                                          <p:val>
                                            <p:strVal val="#ppt_y+0.31"/>
                                          </p:val>
                                        </p:tav>
                                        <p:tav tm="100000">
                                          <p:val>
                                            <p:strVal val="#ppt_y+0.31"/>
                                          </p:val>
                                        </p:tav>
                                      </p:tavLst>
                                    </p:anim>
                                    <p:anim calcmode="lin" valueType="num">
                                      <p:cBhvr>
                                        <p:cTn id="132" dur="600" decel="50000" fill="hold">
                                          <p:stCondLst>
                                            <p:cond delay="400"/>
                                          </p:stCondLst>
                                        </p:cTn>
                                        <p:tgtEl>
                                          <p:spTgt spid="4199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3" dur="600" decel="50000" fill="hold">
                                          <p:stCondLst>
                                            <p:cond delay="400"/>
                                          </p:stCondLst>
                                        </p:cTn>
                                        <p:tgtEl>
                                          <p:spTgt spid="4199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34" presetID="43" presetClass="entr" presetSubtype="0" fill="hold" grpId="1" nodeType="withEffect">
                                  <p:stCondLst>
                                    <p:cond delay="0"/>
                                  </p:stCondLst>
                                  <p:childTnLst>
                                    <p:set>
                                      <p:cBhvr>
                                        <p:cTn id="135" dur="1" fill="hold">
                                          <p:stCondLst>
                                            <p:cond delay="0"/>
                                          </p:stCondLst>
                                        </p:cTn>
                                        <p:tgtEl>
                                          <p:spTgt spid="41991"/>
                                        </p:tgtEl>
                                        <p:attrNameLst>
                                          <p:attrName>style.visibility</p:attrName>
                                        </p:attrNameLst>
                                      </p:cBhvr>
                                      <p:to>
                                        <p:strVal val="visible"/>
                                      </p:to>
                                    </p:set>
                                    <p:animEffect transition="in" filter="fade">
                                      <p:cBhvr>
                                        <p:cTn id="136" dur="100"/>
                                        <p:tgtEl>
                                          <p:spTgt spid="41991"/>
                                        </p:tgtEl>
                                      </p:cBhvr>
                                    </p:animEffect>
                                    <p:anim calcmode="lin" valueType="num">
                                      <p:cBhvr>
                                        <p:cTn id="137" dur="400" fill="hold"/>
                                        <p:tgtEl>
                                          <p:spTgt spid="41991"/>
                                        </p:tgtEl>
                                        <p:attrNameLst>
                                          <p:attrName>ppt_x</p:attrName>
                                        </p:attrNameLst>
                                      </p:cBhvr>
                                      <p:tavLst>
                                        <p:tav tm="0">
                                          <p:val>
                                            <p:strVal val="#ppt_x"/>
                                          </p:val>
                                        </p:tav>
                                        <p:tav tm="100000">
                                          <p:val>
                                            <p:strVal val="#ppt_x"/>
                                          </p:val>
                                        </p:tav>
                                      </p:tavLst>
                                    </p:anim>
                                    <p:anim calcmode="lin" valueType="num">
                                      <p:cBhvr>
                                        <p:cTn id="138" dur="400" fill="hold"/>
                                        <p:tgtEl>
                                          <p:spTgt spid="41991"/>
                                        </p:tgtEl>
                                        <p:attrNameLst>
                                          <p:attrName>ppt_y</p:attrName>
                                        </p:attrNameLst>
                                      </p:cBhvr>
                                      <p:tavLst>
                                        <p:tav tm="0">
                                          <p:val>
                                            <p:strVal val="#ppt_y+0.31"/>
                                          </p:val>
                                        </p:tav>
                                        <p:tav tm="100000">
                                          <p:val>
                                            <p:strVal val="#ppt_y+0.31"/>
                                          </p:val>
                                        </p:tav>
                                      </p:tavLst>
                                    </p:anim>
                                    <p:anim calcmode="lin" valueType="num">
                                      <p:cBhvr>
                                        <p:cTn id="139" dur="600" decel="50000" fill="hold">
                                          <p:stCondLst>
                                            <p:cond delay="400"/>
                                          </p:stCondLst>
                                        </p:cTn>
                                        <p:tgtEl>
                                          <p:spTgt spid="419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0" dur="600" decel="50000" fill="hold">
                                          <p:stCondLst>
                                            <p:cond delay="400"/>
                                          </p:stCondLst>
                                        </p:cTn>
                                        <p:tgtEl>
                                          <p:spTgt spid="419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41" presetID="43" presetClass="entr" presetSubtype="0" fill="hold" grpId="2" nodeType="withEffect">
                                  <p:stCondLst>
                                    <p:cond delay="0"/>
                                  </p:stCondLst>
                                  <p:childTnLst>
                                    <p:set>
                                      <p:cBhvr>
                                        <p:cTn id="142" dur="1" fill="hold">
                                          <p:stCondLst>
                                            <p:cond delay="0"/>
                                          </p:stCondLst>
                                        </p:cTn>
                                        <p:tgtEl>
                                          <p:spTgt spid="41990"/>
                                        </p:tgtEl>
                                        <p:attrNameLst>
                                          <p:attrName>style.visibility</p:attrName>
                                        </p:attrNameLst>
                                      </p:cBhvr>
                                      <p:to>
                                        <p:strVal val="visible"/>
                                      </p:to>
                                    </p:set>
                                    <p:animEffect transition="in" filter="fade">
                                      <p:cBhvr>
                                        <p:cTn id="143" dur="100"/>
                                        <p:tgtEl>
                                          <p:spTgt spid="41990"/>
                                        </p:tgtEl>
                                      </p:cBhvr>
                                    </p:animEffect>
                                    <p:anim calcmode="lin" valueType="num">
                                      <p:cBhvr>
                                        <p:cTn id="144" dur="400" fill="hold"/>
                                        <p:tgtEl>
                                          <p:spTgt spid="41990"/>
                                        </p:tgtEl>
                                        <p:attrNameLst>
                                          <p:attrName>ppt_x</p:attrName>
                                        </p:attrNameLst>
                                      </p:cBhvr>
                                      <p:tavLst>
                                        <p:tav tm="0">
                                          <p:val>
                                            <p:strVal val="#ppt_x"/>
                                          </p:val>
                                        </p:tav>
                                        <p:tav tm="100000">
                                          <p:val>
                                            <p:strVal val="#ppt_x"/>
                                          </p:val>
                                        </p:tav>
                                      </p:tavLst>
                                    </p:anim>
                                    <p:anim calcmode="lin" valueType="num">
                                      <p:cBhvr>
                                        <p:cTn id="145" dur="400" fill="hold"/>
                                        <p:tgtEl>
                                          <p:spTgt spid="41990"/>
                                        </p:tgtEl>
                                        <p:attrNameLst>
                                          <p:attrName>ppt_y</p:attrName>
                                        </p:attrNameLst>
                                      </p:cBhvr>
                                      <p:tavLst>
                                        <p:tav tm="0">
                                          <p:val>
                                            <p:strVal val="#ppt_y+0.31"/>
                                          </p:val>
                                        </p:tav>
                                        <p:tav tm="100000">
                                          <p:val>
                                            <p:strVal val="#ppt_y+0.31"/>
                                          </p:val>
                                        </p:tav>
                                      </p:tavLst>
                                    </p:anim>
                                    <p:anim calcmode="lin" valueType="num">
                                      <p:cBhvr>
                                        <p:cTn id="146" dur="600" decel="50000" fill="hold">
                                          <p:stCondLst>
                                            <p:cond delay="400"/>
                                          </p:stCondLst>
                                        </p:cTn>
                                        <p:tgtEl>
                                          <p:spTgt spid="4199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7" dur="600" decel="50000" fill="hold">
                                          <p:stCondLst>
                                            <p:cond delay="400"/>
                                          </p:stCondLst>
                                        </p:cTn>
                                        <p:tgtEl>
                                          <p:spTgt spid="4199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48" presetID="43" presetClass="entr" presetSubtype="0" fill="hold" grpId="3" nodeType="withEffect">
                                  <p:stCondLst>
                                    <p:cond delay="0"/>
                                  </p:stCondLst>
                                  <p:childTnLst>
                                    <p:set>
                                      <p:cBhvr>
                                        <p:cTn id="149" dur="1" fill="hold">
                                          <p:stCondLst>
                                            <p:cond delay="0"/>
                                          </p:stCondLst>
                                        </p:cTn>
                                        <p:tgtEl>
                                          <p:spTgt spid="41994"/>
                                        </p:tgtEl>
                                        <p:attrNameLst>
                                          <p:attrName>style.visibility</p:attrName>
                                        </p:attrNameLst>
                                      </p:cBhvr>
                                      <p:to>
                                        <p:strVal val="visible"/>
                                      </p:to>
                                    </p:set>
                                    <p:animEffect transition="in" filter="fade">
                                      <p:cBhvr>
                                        <p:cTn id="150" dur="100"/>
                                        <p:tgtEl>
                                          <p:spTgt spid="41994"/>
                                        </p:tgtEl>
                                      </p:cBhvr>
                                    </p:animEffect>
                                    <p:anim calcmode="lin" valueType="num">
                                      <p:cBhvr>
                                        <p:cTn id="151" dur="400" fill="hold"/>
                                        <p:tgtEl>
                                          <p:spTgt spid="41994"/>
                                        </p:tgtEl>
                                        <p:attrNameLst>
                                          <p:attrName>ppt_x</p:attrName>
                                        </p:attrNameLst>
                                      </p:cBhvr>
                                      <p:tavLst>
                                        <p:tav tm="0">
                                          <p:val>
                                            <p:strVal val="#ppt_x"/>
                                          </p:val>
                                        </p:tav>
                                        <p:tav tm="100000">
                                          <p:val>
                                            <p:strVal val="#ppt_x"/>
                                          </p:val>
                                        </p:tav>
                                      </p:tavLst>
                                    </p:anim>
                                    <p:anim calcmode="lin" valueType="num">
                                      <p:cBhvr>
                                        <p:cTn id="152" dur="400" fill="hold"/>
                                        <p:tgtEl>
                                          <p:spTgt spid="41994"/>
                                        </p:tgtEl>
                                        <p:attrNameLst>
                                          <p:attrName>ppt_y</p:attrName>
                                        </p:attrNameLst>
                                      </p:cBhvr>
                                      <p:tavLst>
                                        <p:tav tm="0">
                                          <p:val>
                                            <p:strVal val="#ppt_y+0.31"/>
                                          </p:val>
                                        </p:tav>
                                        <p:tav tm="100000">
                                          <p:val>
                                            <p:strVal val="#ppt_y+0.31"/>
                                          </p:val>
                                        </p:tav>
                                      </p:tavLst>
                                    </p:anim>
                                    <p:anim calcmode="lin" valueType="num">
                                      <p:cBhvr>
                                        <p:cTn id="153" dur="600" decel="50000" fill="hold">
                                          <p:stCondLst>
                                            <p:cond delay="400"/>
                                          </p:stCondLst>
                                        </p:cTn>
                                        <p:tgtEl>
                                          <p:spTgt spid="4199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4" dur="600" decel="50000" fill="hold">
                                          <p:stCondLst>
                                            <p:cond delay="400"/>
                                          </p:stCondLst>
                                        </p:cTn>
                                        <p:tgtEl>
                                          <p:spTgt spid="4199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55" presetID="43" presetClass="entr" presetSubtype="0" fill="hold" grpId="1" nodeType="withEffect">
                                  <p:stCondLst>
                                    <p:cond delay="0"/>
                                  </p:stCondLst>
                                  <p:childTnLst>
                                    <p:set>
                                      <p:cBhvr>
                                        <p:cTn id="156" dur="1" fill="hold">
                                          <p:stCondLst>
                                            <p:cond delay="0"/>
                                          </p:stCondLst>
                                        </p:cTn>
                                        <p:tgtEl>
                                          <p:spTgt spid="42025"/>
                                        </p:tgtEl>
                                        <p:attrNameLst>
                                          <p:attrName>style.visibility</p:attrName>
                                        </p:attrNameLst>
                                      </p:cBhvr>
                                      <p:to>
                                        <p:strVal val="visible"/>
                                      </p:to>
                                    </p:set>
                                    <p:animEffect transition="in" filter="fade">
                                      <p:cBhvr>
                                        <p:cTn id="157" dur="100"/>
                                        <p:tgtEl>
                                          <p:spTgt spid="42025"/>
                                        </p:tgtEl>
                                      </p:cBhvr>
                                    </p:animEffect>
                                    <p:anim calcmode="lin" valueType="num">
                                      <p:cBhvr>
                                        <p:cTn id="158" dur="400" fill="hold"/>
                                        <p:tgtEl>
                                          <p:spTgt spid="42025"/>
                                        </p:tgtEl>
                                        <p:attrNameLst>
                                          <p:attrName>ppt_x</p:attrName>
                                        </p:attrNameLst>
                                      </p:cBhvr>
                                      <p:tavLst>
                                        <p:tav tm="0">
                                          <p:val>
                                            <p:strVal val="#ppt_x"/>
                                          </p:val>
                                        </p:tav>
                                        <p:tav tm="100000">
                                          <p:val>
                                            <p:strVal val="#ppt_x"/>
                                          </p:val>
                                        </p:tav>
                                      </p:tavLst>
                                    </p:anim>
                                    <p:anim calcmode="lin" valueType="num">
                                      <p:cBhvr>
                                        <p:cTn id="159" dur="400" fill="hold"/>
                                        <p:tgtEl>
                                          <p:spTgt spid="42025"/>
                                        </p:tgtEl>
                                        <p:attrNameLst>
                                          <p:attrName>ppt_y</p:attrName>
                                        </p:attrNameLst>
                                      </p:cBhvr>
                                      <p:tavLst>
                                        <p:tav tm="0">
                                          <p:val>
                                            <p:strVal val="#ppt_y+0.31"/>
                                          </p:val>
                                        </p:tav>
                                        <p:tav tm="100000">
                                          <p:val>
                                            <p:strVal val="#ppt_y+0.31"/>
                                          </p:val>
                                        </p:tav>
                                      </p:tavLst>
                                    </p:anim>
                                    <p:anim calcmode="lin" valueType="num">
                                      <p:cBhvr>
                                        <p:cTn id="160" dur="600" decel="50000" fill="hold">
                                          <p:stCondLst>
                                            <p:cond delay="400"/>
                                          </p:stCondLst>
                                        </p:cTn>
                                        <p:tgtEl>
                                          <p:spTgt spid="420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1" dur="600" decel="50000" fill="hold">
                                          <p:stCondLst>
                                            <p:cond delay="400"/>
                                          </p:stCondLst>
                                        </p:cTn>
                                        <p:tgtEl>
                                          <p:spTgt spid="420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62" presetID="43" presetClass="entr" presetSubtype="0" fill="hold" grpId="1" nodeType="withEffect">
                                  <p:stCondLst>
                                    <p:cond delay="0"/>
                                  </p:stCondLst>
                                  <p:childTnLst>
                                    <p:set>
                                      <p:cBhvr>
                                        <p:cTn id="163" dur="1" fill="hold">
                                          <p:stCondLst>
                                            <p:cond delay="0"/>
                                          </p:stCondLst>
                                        </p:cTn>
                                        <p:tgtEl>
                                          <p:spTgt spid="42023"/>
                                        </p:tgtEl>
                                        <p:attrNameLst>
                                          <p:attrName>style.visibility</p:attrName>
                                        </p:attrNameLst>
                                      </p:cBhvr>
                                      <p:to>
                                        <p:strVal val="visible"/>
                                      </p:to>
                                    </p:set>
                                    <p:animEffect transition="in" filter="fade">
                                      <p:cBhvr>
                                        <p:cTn id="164" dur="100"/>
                                        <p:tgtEl>
                                          <p:spTgt spid="42023"/>
                                        </p:tgtEl>
                                      </p:cBhvr>
                                    </p:animEffect>
                                    <p:anim calcmode="lin" valueType="num">
                                      <p:cBhvr>
                                        <p:cTn id="165" dur="400" fill="hold"/>
                                        <p:tgtEl>
                                          <p:spTgt spid="42023"/>
                                        </p:tgtEl>
                                        <p:attrNameLst>
                                          <p:attrName>ppt_x</p:attrName>
                                        </p:attrNameLst>
                                      </p:cBhvr>
                                      <p:tavLst>
                                        <p:tav tm="0">
                                          <p:val>
                                            <p:strVal val="#ppt_x"/>
                                          </p:val>
                                        </p:tav>
                                        <p:tav tm="100000">
                                          <p:val>
                                            <p:strVal val="#ppt_x"/>
                                          </p:val>
                                        </p:tav>
                                      </p:tavLst>
                                    </p:anim>
                                    <p:anim calcmode="lin" valueType="num">
                                      <p:cBhvr>
                                        <p:cTn id="166" dur="400" fill="hold"/>
                                        <p:tgtEl>
                                          <p:spTgt spid="42023"/>
                                        </p:tgtEl>
                                        <p:attrNameLst>
                                          <p:attrName>ppt_y</p:attrName>
                                        </p:attrNameLst>
                                      </p:cBhvr>
                                      <p:tavLst>
                                        <p:tav tm="0">
                                          <p:val>
                                            <p:strVal val="#ppt_y+0.31"/>
                                          </p:val>
                                        </p:tav>
                                        <p:tav tm="100000">
                                          <p:val>
                                            <p:strVal val="#ppt_y+0.31"/>
                                          </p:val>
                                        </p:tav>
                                      </p:tavLst>
                                    </p:anim>
                                    <p:anim calcmode="lin" valueType="num">
                                      <p:cBhvr>
                                        <p:cTn id="167" dur="600" decel="50000" fill="hold">
                                          <p:stCondLst>
                                            <p:cond delay="400"/>
                                          </p:stCondLst>
                                        </p:cTn>
                                        <p:tgtEl>
                                          <p:spTgt spid="420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8" dur="600" decel="50000" fill="hold">
                                          <p:stCondLst>
                                            <p:cond delay="400"/>
                                          </p:stCondLst>
                                        </p:cTn>
                                        <p:tgtEl>
                                          <p:spTgt spid="420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69" presetID="43" presetClass="entr" presetSubtype="0" fill="hold" grpId="0" nodeType="withEffect">
                                  <p:stCondLst>
                                    <p:cond delay="0"/>
                                  </p:stCondLst>
                                  <p:childTnLst>
                                    <p:set>
                                      <p:cBhvr>
                                        <p:cTn id="170" dur="1" fill="hold">
                                          <p:stCondLst>
                                            <p:cond delay="0"/>
                                          </p:stCondLst>
                                        </p:cTn>
                                        <p:tgtEl>
                                          <p:spTgt spid="42014"/>
                                        </p:tgtEl>
                                        <p:attrNameLst>
                                          <p:attrName>style.visibility</p:attrName>
                                        </p:attrNameLst>
                                      </p:cBhvr>
                                      <p:to>
                                        <p:strVal val="visible"/>
                                      </p:to>
                                    </p:set>
                                    <p:animEffect transition="in" filter="fade">
                                      <p:cBhvr>
                                        <p:cTn id="171" dur="100"/>
                                        <p:tgtEl>
                                          <p:spTgt spid="42014"/>
                                        </p:tgtEl>
                                      </p:cBhvr>
                                    </p:animEffect>
                                    <p:anim calcmode="lin" valueType="num">
                                      <p:cBhvr>
                                        <p:cTn id="172" dur="400" fill="hold"/>
                                        <p:tgtEl>
                                          <p:spTgt spid="42014"/>
                                        </p:tgtEl>
                                        <p:attrNameLst>
                                          <p:attrName>ppt_x</p:attrName>
                                        </p:attrNameLst>
                                      </p:cBhvr>
                                      <p:tavLst>
                                        <p:tav tm="0">
                                          <p:val>
                                            <p:strVal val="#ppt_x"/>
                                          </p:val>
                                        </p:tav>
                                        <p:tav tm="100000">
                                          <p:val>
                                            <p:strVal val="#ppt_x"/>
                                          </p:val>
                                        </p:tav>
                                      </p:tavLst>
                                    </p:anim>
                                    <p:anim calcmode="lin" valueType="num">
                                      <p:cBhvr>
                                        <p:cTn id="173" dur="400" fill="hold"/>
                                        <p:tgtEl>
                                          <p:spTgt spid="42014"/>
                                        </p:tgtEl>
                                        <p:attrNameLst>
                                          <p:attrName>ppt_y</p:attrName>
                                        </p:attrNameLst>
                                      </p:cBhvr>
                                      <p:tavLst>
                                        <p:tav tm="0">
                                          <p:val>
                                            <p:strVal val="#ppt_y+0.31"/>
                                          </p:val>
                                        </p:tav>
                                        <p:tav tm="100000">
                                          <p:val>
                                            <p:strVal val="#ppt_y+0.31"/>
                                          </p:val>
                                        </p:tav>
                                      </p:tavLst>
                                    </p:anim>
                                    <p:anim calcmode="lin" valueType="num">
                                      <p:cBhvr>
                                        <p:cTn id="174" dur="600" decel="50000" fill="hold">
                                          <p:stCondLst>
                                            <p:cond delay="400"/>
                                          </p:stCondLst>
                                        </p:cTn>
                                        <p:tgtEl>
                                          <p:spTgt spid="420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5" dur="600" decel="50000" fill="hold">
                                          <p:stCondLst>
                                            <p:cond delay="400"/>
                                          </p:stCondLst>
                                        </p:cTn>
                                        <p:tgtEl>
                                          <p:spTgt spid="420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8" fill="hold" nodeType="clickEffect">
                                  <p:stCondLst>
                                    <p:cond delay="0"/>
                                  </p:stCondLst>
                                  <p:childTnLst>
                                    <p:set>
                                      <p:cBhvr>
                                        <p:cTn id="179" dur="1" fill="hold">
                                          <p:stCondLst>
                                            <p:cond delay="0"/>
                                          </p:stCondLst>
                                        </p:cTn>
                                        <p:tgtEl>
                                          <p:spTgt spid="41999"/>
                                        </p:tgtEl>
                                        <p:attrNameLst>
                                          <p:attrName>style.visibility</p:attrName>
                                        </p:attrNameLst>
                                      </p:cBhvr>
                                      <p:to>
                                        <p:strVal val="visible"/>
                                      </p:to>
                                    </p:set>
                                    <p:anim calcmode="lin" valueType="num">
                                      <p:cBhvr additive="base">
                                        <p:cTn id="180" dur="1000" fill="hold"/>
                                        <p:tgtEl>
                                          <p:spTgt spid="41999"/>
                                        </p:tgtEl>
                                        <p:attrNameLst>
                                          <p:attrName>ppt_x</p:attrName>
                                        </p:attrNameLst>
                                      </p:cBhvr>
                                      <p:tavLst>
                                        <p:tav tm="0">
                                          <p:val>
                                            <p:strVal val="0-#ppt_w/2"/>
                                          </p:val>
                                        </p:tav>
                                        <p:tav tm="100000">
                                          <p:val>
                                            <p:strVal val="#ppt_x"/>
                                          </p:val>
                                        </p:tav>
                                      </p:tavLst>
                                    </p:anim>
                                    <p:anim calcmode="lin" valueType="num">
                                      <p:cBhvr additive="base">
                                        <p:cTn id="181" dur="1000" fill="hold"/>
                                        <p:tgtEl>
                                          <p:spTgt spid="41999"/>
                                        </p:tgtEl>
                                        <p:attrNameLst>
                                          <p:attrName>ppt_y</p:attrName>
                                        </p:attrNameLst>
                                      </p:cBhvr>
                                      <p:tavLst>
                                        <p:tav tm="0">
                                          <p:val>
                                            <p:strVal val="#ppt_y"/>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43" presetClass="entr" presetSubtype="0" fill="hold" nodeType="clickEffect">
                                  <p:stCondLst>
                                    <p:cond delay="0"/>
                                  </p:stCondLst>
                                  <p:childTnLst>
                                    <p:set>
                                      <p:cBhvr>
                                        <p:cTn id="185" dur="1" fill="hold">
                                          <p:stCondLst>
                                            <p:cond delay="0"/>
                                          </p:stCondLst>
                                        </p:cTn>
                                        <p:tgtEl>
                                          <p:spTgt spid="42019"/>
                                        </p:tgtEl>
                                        <p:attrNameLst>
                                          <p:attrName>style.visibility</p:attrName>
                                        </p:attrNameLst>
                                      </p:cBhvr>
                                      <p:to>
                                        <p:strVal val="visible"/>
                                      </p:to>
                                    </p:set>
                                    <p:animEffect transition="in" filter="fade">
                                      <p:cBhvr>
                                        <p:cTn id="186" dur="100"/>
                                        <p:tgtEl>
                                          <p:spTgt spid="42019"/>
                                        </p:tgtEl>
                                      </p:cBhvr>
                                    </p:animEffect>
                                    <p:anim calcmode="lin" valueType="num">
                                      <p:cBhvr>
                                        <p:cTn id="187" dur="400" fill="hold"/>
                                        <p:tgtEl>
                                          <p:spTgt spid="42019"/>
                                        </p:tgtEl>
                                        <p:attrNameLst>
                                          <p:attrName>ppt_x</p:attrName>
                                        </p:attrNameLst>
                                      </p:cBhvr>
                                      <p:tavLst>
                                        <p:tav tm="0">
                                          <p:val>
                                            <p:strVal val="#ppt_x"/>
                                          </p:val>
                                        </p:tav>
                                        <p:tav tm="100000">
                                          <p:val>
                                            <p:strVal val="#ppt_x"/>
                                          </p:val>
                                        </p:tav>
                                      </p:tavLst>
                                    </p:anim>
                                    <p:anim calcmode="lin" valueType="num">
                                      <p:cBhvr>
                                        <p:cTn id="188" dur="400" fill="hold"/>
                                        <p:tgtEl>
                                          <p:spTgt spid="42019"/>
                                        </p:tgtEl>
                                        <p:attrNameLst>
                                          <p:attrName>ppt_y</p:attrName>
                                        </p:attrNameLst>
                                      </p:cBhvr>
                                      <p:tavLst>
                                        <p:tav tm="0">
                                          <p:val>
                                            <p:strVal val="#ppt_y+0.31"/>
                                          </p:val>
                                        </p:tav>
                                        <p:tav tm="100000">
                                          <p:val>
                                            <p:strVal val="#ppt_y+0.31"/>
                                          </p:val>
                                        </p:tav>
                                      </p:tavLst>
                                    </p:anim>
                                    <p:anim calcmode="lin" valueType="num">
                                      <p:cBhvr>
                                        <p:cTn id="189" dur="600" decel="50000" fill="hold">
                                          <p:stCondLst>
                                            <p:cond delay="400"/>
                                          </p:stCondLst>
                                        </p:cTn>
                                        <p:tgtEl>
                                          <p:spTgt spid="420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0" dur="600" decel="50000" fill="hold">
                                          <p:stCondLst>
                                            <p:cond delay="400"/>
                                          </p:stCondLst>
                                        </p:cTn>
                                        <p:tgtEl>
                                          <p:spTgt spid="420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1" presetID="43" presetClass="entr" presetSubtype="0" fill="hold" grpId="0" nodeType="withEffect">
                                  <p:stCondLst>
                                    <p:cond delay="0"/>
                                  </p:stCondLst>
                                  <p:childTnLst>
                                    <p:set>
                                      <p:cBhvr>
                                        <p:cTn id="192" dur="1" fill="hold">
                                          <p:stCondLst>
                                            <p:cond delay="0"/>
                                          </p:stCondLst>
                                        </p:cTn>
                                        <p:tgtEl>
                                          <p:spTgt spid="42031"/>
                                        </p:tgtEl>
                                        <p:attrNameLst>
                                          <p:attrName>style.visibility</p:attrName>
                                        </p:attrNameLst>
                                      </p:cBhvr>
                                      <p:to>
                                        <p:strVal val="visible"/>
                                      </p:to>
                                    </p:set>
                                    <p:animEffect transition="in" filter="fade">
                                      <p:cBhvr>
                                        <p:cTn id="193" dur="100"/>
                                        <p:tgtEl>
                                          <p:spTgt spid="42031"/>
                                        </p:tgtEl>
                                      </p:cBhvr>
                                    </p:animEffect>
                                    <p:anim calcmode="lin" valueType="num">
                                      <p:cBhvr>
                                        <p:cTn id="194" dur="400" fill="hold"/>
                                        <p:tgtEl>
                                          <p:spTgt spid="42031"/>
                                        </p:tgtEl>
                                        <p:attrNameLst>
                                          <p:attrName>ppt_x</p:attrName>
                                        </p:attrNameLst>
                                      </p:cBhvr>
                                      <p:tavLst>
                                        <p:tav tm="0">
                                          <p:val>
                                            <p:strVal val="#ppt_x"/>
                                          </p:val>
                                        </p:tav>
                                        <p:tav tm="100000">
                                          <p:val>
                                            <p:strVal val="#ppt_x"/>
                                          </p:val>
                                        </p:tav>
                                      </p:tavLst>
                                    </p:anim>
                                    <p:anim calcmode="lin" valueType="num">
                                      <p:cBhvr>
                                        <p:cTn id="195" dur="400" fill="hold"/>
                                        <p:tgtEl>
                                          <p:spTgt spid="42031"/>
                                        </p:tgtEl>
                                        <p:attrNameLst>
                                          <p:attrName>ppt_y</p:attrName>
                                        </p:attrNameLst>
                                      </p:cBhvr>
                                      <p:tavLst>
                                        <p:tav tm="0">
                                          <p:val>
                                            <p:strVal val="#ppt_y+0.31"/>
                                          </p:val>
                                        </p:tav>
                                        <p:tav tm="100000">
                                          <p:val>
                                            <p:strVal val="#ppt_y+0.31"/>
                                          </p:val>
                                        </p:tav>
                                      </p:tavLst>
                                    </p:anim>
                                    <p:anim calcmode="lin" valueType="num">
                                      <p:cBhvr>
                                        <p:cTn id="196" dur="600" decel="50000" fill="hold">
                                          <p:stCondLst>
                                            <p:cond delay="400"/>
                                          </p:stCondLst>
                                        </p:cTn>
                                        <p:tgtEl>
                                          <p:spTgt spid="420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7" dur="600" decel="50000" fill="hold">
                                          <p:stCondLst>
                                            <p:cond delay="400"/>
                                          </p:stCondLst>
                                        </p:cTn>
                                        <p:tgtEl>
                                          <p:spTgt spid="420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8" presetID="43" presetClass="entr" presetSubtype="0" fill="hold" grpId="0" nodeType="withEffect">
                                  <p:stCondLst>
                                    <p:cond delay="0"/>
                                  </p:stCondLst>
                                  <p:childTnLst>
                                    <p:set>
                                      <p:cBhvr>
                                        <p:cTn id="199" dur="1" fill="hold">
                                          <p:stCondLst>
                                            <p:cond delay="0"/>
                                          </p:stCondLst>
                                        </p:cTn>
                                        <p:tgtEl>
                                          <p:spTgt spid="42016"/>
                                        </p:tgtEl>
                                        <p:attrNameLst>
                                          <p:attrName>style.visibility</p:attrName>
                                        </p:attrNameLst>
                                      </p:cBhvr>
                                      <p:to>
                                        <p:strVal val="visible"/>
                                      </p:to>
                                    </p:set>
                                    <p:animEffect transition="in" filter="fade">
                                      <p:cBhvr>
                                        <p:cTn id="200" dur="100"/>
                                        <p:tgtEl>
                                          <p:spTgt spid="42016"/>
                                        </p:tgtEl>
                                      </p:cBhvr>
                                    </p:animEffect>
                                    <p:anim calcmode="lin" valueType="num">
                                      <p:cBhvr>
                                        <p:cTn id="201" dur="400" fill="hold"/>
                                        <p:tgtEl>
                                          <p:spTgt spid="42016"/>
                                        </p:tgtEl>
                                        <p:attrNameLst>
                                          <p:attrName>ppt_x</p:attrName>
                                        </p:attrNameLst>
                                      </p:cBhvr>
                                      <p:tavLst>
                                        <p:tav tm="0">
                                          <p:val>
                                            <p:strVal val="#ppt_x"/>
                                          </p:val>
                                        </p:tav>
                                        <p:tav tm="100000">
                                          <p:val>
                                            <p:strVal val="#ppt_x"/>
                                          </p:val>
                                        </p:tav>
                                      </p:tavLst>
                                    </p:anim>
                                    <p:anim calcmode="lin" valueType="num">
                                      <p:cBhvr>
                                        <p:cTn id="202" dur="400" fill="hold"/>
                                        <p:tgtEl>
                                          <p:spTgt spid="42016"/>
                                        </p:tgtEl>
                                        <p:attrNameLst>
                                          <p:attrName>ppt_y</p:attrName>
                                        </p:attrNameLst>
                                      </p:cBhvr>
                                      <p:tavLst>
                                        <p:tav tm="0">
                                          <p:val>
                                            <p:strVal val="#ppt_y+0.31"/>
                                          </p:val>
                                        </p:tav>
                                        <p:tav tm="100000">
                                          <p:val>
                                            <p:strVal val="#ppt_y+0.31"/>
                                          </p:val>
                                        </p:tav>
                                      </p:tavLst>
                                    </p:anim>
                                    <p:anim calcmode="lin" valueType="num">
                                      <p:cBhvr>
                                        <p:cTn id="203" dur="600" decel="50000" fill="hold">
                                          <p:stCondLst>
                                            <p:cond delay="400"/>
                                          </p:stCondLst>
                                        </p:cTn>
                                        <p:tgtEl>
                                          <p:spTgt spid="420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4" dur="600" decel="50000" fill="hold">
                                          <p:stCondLst>
                                            <p:cond delay="400"/>
                                          </p:stCondLst>
                                        </p:cTn>
                                        <p:tgtEl>
                                          <p:spTgt spid="420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5" presetID="43" presetClass="entr" presetSubtype="0" fill="hold" grpId="0" nodeType="withEffect">
                                  <p:stCondLst>
                                    <p:cond delay="0"/>
                                  </p:stCondLst>
                                  <p:childTnLst>
                                    <p:set>
                                      <p:cBhvr>
                                        <p:cTn id="206" dur="1" fill="hold">
                                          <p:stCondLst>
                                            <p:cond delay="0"/>
                                          </p:stCondLst>
                                        </p:cTn>
                                        <p:tgtEl>
                                          <p:spTgt spid="42018"/>
                                        </p:tgtEl>
                                        <p:attrNameLst>
                                          <p:attrName>style.visibility</p:attrName>
                                        </p:attrNameLst>
                                      </p:cBhvr>
                                      <p:to>
                                        <p:strVal val="visible"/>
                                      </p:to>
                                    </p:set>
                                    <p:animEffect transition="in" filter="fade">
                                      <p:cBhvr>
                                        <p:cTn id="207" dur="100"/>
                                        <p:tgtEl>
                                          <p:spTgt spid="42018"/>
                                        </p:tgtEl>
                                      </p:cBhvr>
                                    </p:animEffect>
                                    <p:anim calcmode="lin" valueType="num">
                                      <p:cBhvr>
                                        <p:cTn id="208" dur="400" fill="hold"/>
                                        <p:tgtEl>
                                          <p:spTgt spid="42018"/>
                                        </p:tgtEl>
                                        <p:attrNameLst>
                                          <p:attrName>ppt_x</p:attrName>
                                        </p:attrNameLst>
                                      </p:cBhvr>
                                      <p:tavLst>
                                        <p:tav tm="0">
                                          <p:val>
                                            <p:strVal val="#ppt_x"/>
                                          </p:val>
                                        </p:tav>
                                        <p:tav tm="100000">
                                          <p:val>
                                            <p:strVal val="#ppt_x"/>
                                          </p:val>
                                        </p:tav>
                                      </p:tavLst>
                                    </p:anim>
                                    <p:anim calcmode="lin" valueType="num">
                                      <p:cBhvr>
                                        <p:cTn id="209" dur="400" fill="hold"/>
                                        <p:tgtEl>
                                          <p:spTgt spid="42018"/>
                                        </p:tgtEl>
                                        <p:attrNameLst>
                                          <p:attrName>ppt_y</p:attrName>
                                        </p:attrNameLst>
                                      </p:cBhvr>
                                      <p:tavLst>
                                        <p:tav tm="0">
                                          <p:val>
                                            <p:strVal val="#ppt_y+0.31"/>
                                          </p:val>
                                        </p:tav>
                                        <p:tav tm="100000">
                                          <p:val>
                                            <p:strVal val="#ppt_y+0.31"/>
                                          </p:val>
                                        </p:tav>
                                      </p:tavLst>
                                    </p:anim>
                                    <p:anim calcmode="lin" valueType="num">
                                      <p:cBhvr>
                                        <p:cTn id="210" dur="600" decel="50000" fill="hold">
                                          <p:stCondLst>
                                            <p:cond delay="400"/>
                                          </p:stCondLst>
                                        </p:cTn>
                                        <p:tgtEl>
                                          <p:spTgt spid="420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1" dur="600" decel="50000" fill="hold">
                                          <p:stCondLst>
                                            <p:cond delay="400"/>
                                          </p:stCondLst>
                                        </p:cTn>
                                        <p:tgtEl>
                                          <p:spTgt spid="420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2" presetID="43" presetClass="entr" presetSubtype="0" fill="hold" grpId="2" nodeType="withEffect">
                                  <p:stCondLst>
                                    <p:cond delay="0"/>
                                  </p:stCondLst>
                                  <p:childTnLst>
                                    <p:set>
                                      <p:cBhvr>
                                        <p:cTn id="213" dur="1" fill="hold">
                                          <p:stCondLst>
                                            <p:cond delay="0"/>
                                          </p:stCondLst>
                                        </p:cTn>
                                        <p:tgtEl>
                                          <p:spTgt spid="41992"/>
                                        </p:tgtEl>
                                        <p:attrNameLst>
                                          <p:attrName>style.visibility</p:attrName>
                                        </p:attrNameLst>
                                      </p:cBhvr>
                                      <p:to>
                                        <p:strVal val="visible"/>
                                      </p:to>
                                    </p:set>
                                    <p:animEffect transition="in" filter="fade">
                                      <p:cBhvr>
                                        <p:cTn id="214" dur="100"/>
                                        <p:tgtEl>
                                          <p:spTgt spid="41992"/>
                                        </p:tgtEl>
                                      </p:cBhvr>
                                    </p:animEffect>
                                    <p:anim calcmode="lin" valueType="num">
                                      <p:cBhvr>
                                        <p:cTn id="215" dur="400" fill="hold"/>
                                        <p:tgtEl>
                                          <p:spTgt spid="41992"/>
                                        </p:tgtEl>
                                        <p:attrNameLst>
                                          <p:attrName>ppt_x</p:attrName>
                                        </p:attrNameLst>
                                      </p:cBhvr>
                                      <p:tavLst>
                                        <p:tav tm="0">
                                          <p:val>
                                            <p:strVal val="#ppt_x"/>
                                          </p:val>
                                        </p:tav>
                                        <p:tav tm="100000">
                                          <p:val>
                                            <p:strVal val="#ppt_x"/>
                                          </p:val>
                                        </p:tav>
                                      </p:tavLst>
                                    </p:anim>
                                    <p:anim calcmode="lin" valueType="num">
                                      <p:cBhvr>
                                        <p:cTn id="216" dur="400" fill="hold"/>
                                        <p:tgtEl>
                                          <p:spTgt spid="41992"/>
                                        </p:tgtEl>
                                        <p:attrNameLst>
                                          <p:attrName>ppt_y</p:attrName>
                                        </p:attrNameLst>
                                      </p:cBhvr>
                                      <p:tavLst>
                                        <p:tav tm="0">
                                          <p:val>
                                            <p:strVal val="#ppt_y+0.31"/>
                                          </p:val>
                                        </p:tav>
                                        <p:tav tm="100000">
                                          <p:val>
                                            <p:strVal val="#ppt_y+0.31"/>
                                          </p:val>
                                        </p:tav>
                                      </p:tavLst>
                                    </p:anim>
                                    <p:anim calcmode="lin" valueType="num">
                                      <p:cBhvr>
                                        <p:cTn id="217" dur="600" decel="50000" fill="hold">
                                          <p:stCondLst>
                                            <p:cond delay="400"/>
                                          </p:stCondLst>
                                        </p:cTn>
                                        <p:tgtEl>
                                          <p:spTgt spid="4199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8" dur="600" decel="50000" fill="hold">
                                          <p:stCondLst>
                                            <p:cond delay="400"/>
                                          </p:stCondLst>
                                        </p:cTn>
                                        <p:tgtEl>
                                          <p:spTgt spid="4199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9" presetID="43" presetClass="entr" presetSubtype="0" fill="hold" grpId="2" nodeType="withEffect">
                                  <p:stCondLst>
                                    <p:cond delay="0"/>
                                  </p:stCondLst>
                                  <p:childTnLst>
                                    <p:set>
                                      <p:cBhvr>
                                        <p:cTn id="220" dur="1" fill="hold">
                                          <p:stCondLst>
                                            <p:cond delay="0"/>
                                          </p:stCondLst>
                                        </p:cTn>
                                        <p:tgtEl>
                                          <p:spTgt spid="41994"/>
                                        </p:tgtEl>
                                        <p:attrNameLst>
                                          <p:attrName>style.visibility</p:attrName>
                                        </p:attrNameLst>
                                      </p:cBhvr>
                                      <p:to>
                                        <p:strVal val="visible"/>
                                      </p:to>
                                    </p:set>
                                    <p:animEffect transition="in" filter="fade">
                                      <p:cBhvr>
                                        <p:cTn id="221" dur="100"/>
                                        <p:tgtEl>
                                          <p:spTgt spid="41994"/>
                                        </p:tgtEl>
                                      </p:cBhvr>
                                    </p:animEffect>
                                    <p:anim calcmode="lin" valueType="num">
                                      <p:cBhvr>
                                        <p:cTn id="222" dur="400" fill="hold"/>
                                        <p:tgtEl>
                                          <p:spTgt spid="41994"/>
                                        </p:tgtEl>
                                        <p:attrNameLst>
                                          <p:attrName>ppt_x</p:attrName>
                                        </p:attrNameLst>
                                      </p:cBhvr>
                                      <p:tavLst>
                                        <p:tav tm="0">
                                          <p:val>
                                            <p:strVal val="#ppt_x"/>
                                          </p:val>
                                        </p:tav>
                                        <p:tav tm="100000">
                                          <p:val>
                                            <p:strVal val="#ppt_x"/>
                                          </p:val>
                                        </p:tav>
                                      </p:tavLst>
                                    </p:anim>
                                    <p:anim calcmode="lin" valueType="num">
                                      <p:cBhvr>
                                        <p:cTn id="223" dur="400" fill="hold"/>
                                        <p:tgtEl>
                                          <p:spTgt spid="41994"/>
                                        </p:tgtEl>
                                        <p:attrNameLst>
                                          <p:attrName>ppt_y</p:attrName>
                                        </p:attrNameLst>
                                      </p:cBhvr>
                                      <p:tavLst>
                                        <p:tav tm="0">
                                          <p:val>
                                            <p:strVal val="#ppt_y+0.31"/>
                                          </p:val>
                                        </p:tav>
                                        <p:tav tm="100000">
                                          <p:val>
                                            <p:strVal val="#ppt_y+0.31"/>
                                          </p:val>
                                        </p:tav>
                                      </p:tavLst>
                                    </p:anim>
                                    <p:anim calcmode="lin" valueType="num">
                                      <p:cBhvr>
                                        <p:cTn id="224" dur="600" decel="50000" fill="hold">
                                          <p:stCondLst>
                                            <p:cond delay="400"/>
                                          </p:stCondLst>
                                        </p:cTn>
                                        <p:tgtEl>
                                          <p:spTgt spid="4199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5" dur="600" decel="50000" fill="hold">
                                          <p:stCondLst>
                                            <p:cond delay="400"/>
                                          </p:stCondLst>
                                        </p:cTn>
                                        <p:tgtEl>
                                          <p:spTgt spid="4199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26" presetID="43" presetClass="entr" presetSubtype="0" fill="hold" grpId="1" nodeType="withEffect">
                                  <p:stCondLst>
                                    <p:cond delay="0"/>
                                  </p:stCondLst>
                                  <p:childTnLst>
                                    <p:set>
                                      <p:cBhvr>
                                        <p:cTn id="227" dur="1" fill="hold">
                                          <p:stCondLst>
                                            <p:cond delay="0"/>
                                          </p:stCondLst>
                                        </p:cTn>
                                        <p:tgtEl>
                                          <p:spTgt spid="41995"/>
                                        </p:tgtEl>
                                        <p:attrNameLst>
                                          <p:attrName>style.visibility</p:attrName>
                                        </p:attrNameLst>
                                      </p:cBhvr>
                                      <p:to>
                                        <p:strVal val="visible"/>
                                      </p:to>
                                    </p:set>
                                    <p:animEffect transition="in" filter="fade">
                                      <p:cBhvr>
                                        <p:cTn id="228" dur="100"/>
                                        <p:tgtEl>
                                          <p:spTgt spid="41995"/>
                                        </p:tgtEl>
                                      </p:cBhvr>
                                    </p:animEffect>
                                    <p:anim calcmode="lin" valueType="num">
                                      <p:cBhvr>
                                        <p:cTn id="229" dur="400" fill="hold"/>
                                        <p:tgtEl>
                                          <p:spTgt spid="41995"/>
                                        </p:tgtEl>
                                        <p:attrNameLst>
                                          <p:attrName>ppt_x</p:attrName>
                                        </p:attrNameLst>
                                      </p:cBhvr>
                                      <p:tavLst>
                                        <p:tav tm="0">
                                          <p:val>
                                            <p:strVal val="#ppt_x"/>
                                          </p:val>
                                        </p:tav>
                                        <p:tav tm="100000">
                                          <p:val>
                                            <p:strVal val="#ppt_x"/>
                                          </p:val>
                                        </p:tav>
                                      </p:tavLst>
                                    </p:anim>
                                    <p:anim calcmode="lin" valueType="num">
                                      <p:cBhvr>
                                        <p:cTn id="230" dur="400" fill="hold"/>
                                        <p:tgtEl>
                                          <p:spTgt spid="41995"/>
                                        </p:tgtEl>
                                        <p:attrNameLst>
                                          <p:attrName>ppt_y</p:attrName>
                                        </p:attrNameLst>
                                      </p:cBhvr>
                                      <p:tavLst>
                                        <p:tav tm="0">
                                          <p:val>
                                            <p:strVal val="#ppt_y+0.31"/>
                                          </p:val>
                                        </p:tav>
                                        <p:tav tm="100000">
                                          <p:val>
                                            <p:strVal val="#ppt_y+0.31"/>
                                          </p:val>
                                        </p:tav>
                                      </p:tavLst>
                                    </p:anim>
                                    <p:anim calcmode="lin" valueType="num">
                                      <p:cBhvr>
                                        <p:cTn id="231" dur="600" decel="50000" fill="hold">
                                          <p:stCondLst>
                                            <p:cond delay="400"/>
                                          </p:stCondLst>
                                        </p:cTn>
                                        <p:tgtEl>
                                          <p:spTgt spid="4199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2" dur="600" decel="50000" fill="hold">
                                          <p:stCondLst>
                                            <p:cond delay="400"/>
                                          </p:stCondLst>
                                        </p:cTn>
                                        <p:tgtEl>
                                          <p:spTgt spid="4199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3" presetID="43" presetClass="entr" presetSubtype="0" fill="hold" grpId="1" nodeType="withEffect">
                                  <p:stCondLst>
                                    <p:cond delay="0"/>
                                  </p:stCondLst>
                                  <p:childTnLst>
                                    <p:set>
                                      <p:cBhvr>
                                        <p:cTn id="234" dur="1" fill="hold">
                                          <p:stCondLst>
                                            <p:cond delay="0"/>
                                          </p:stCondLst>
                                        </p:cTn>
                                        <p:tgtEl>
                                          <p:spTgt spid="41993"/>
                                        </p:tgtEl>
                                        <p:attrNameLst>
                                          <p:attrName>style.visibility</p:attrName>
                                        </p:attrNameLst>
                                      </p:cBhvr>
                                      <p:to>
                                        <p:strVal val="visible"/>
                                      </p:to>
                                    </p:set>
                                    <p:animEffect transition="in" filter="fade">
                                      <p:cBhvr>
                                        <p:cTn id="235" dur="100"/>
                                        <p:tgtEl>
                                          <p:spTgt spid="41993"/>
                                        </p:tgtEl>
                                      </p:cBhvr>
                                    </p:animEffect>
                                    <p:anim calcmode="lin" valueType="num">
                                      <p:cBhvr>
                                        <p:cTn id="236" dur="400" fill="hold"/>
                                        <p:tgtEl>
                                          <p:spTgt spid="41993"/>
                                        </p:tgtEl>
                                        <p:attrNameLst>
                                          <p:attrName>ppt_x</p:attrName>
                                        </p:attrNameLst>
                                      </p:cBhvr>
                                      <p:tavLst>
                                        <p:tav tm="0">
                                          <p:val>
                                            <p:strVal val="#ppt_x"/>
                                          </p:val>
                                        </p:tav>
                                        <p:tav tm="100000">
                                          <p:val>
                                            <p:strVal val="#ppt_x"/>
                                          </p:val>
                                        </p:tav>
                                      </p:tavLst>
                                    </p:anim>
                                    <p:anim calcmode="lin" valueType="num">
                                      <p:cBhvr>
                                        <p:cTn id="237" dur="400" fill="hold"/>
                                        <p:tgtEl>
                                          <p:spTgt spid="41993"/>
                                        </p:tgtEl>
                                        <p:attrNameLst>
                                          <p:attrName>ppt_y</p:attrName>
                                        </p:attrNameLst>
                                      </p:cBhvr>
                                      <p:tavLst>
                                        <p:tav tm="0">
                                          <p:val>
                                            <p:strVal val="#ppt_y+0.31"/>
                                          </p:val>
                                        </p:tav>
                                        <p:tav tm="100000">
                                          <p:val>
                                            <p:strVal val="#ppt_y+0.31"/>
                                          </p:val>
                                        </p:tav>
                                      </p:tavLst>
                                    </p:anim>
                                    <p:anim calcmode="lin" valueType="num">
                                      <p:cBhvr>
                                        <p:cTn id="238" dur="600" decel="50000" fill="hold">
                                          <p:stCondLst>
                                            <p:cond delay="400"/>
                                          </p:stCondLst>
                                        </p:cTn>
                                        <p:tgtEl>
                                          <p:spTgt spid="4199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9" dur="600" decel="50000" fill="hold">
                                          <p:stCondLst>
                                            <p:cond delay="400"/>
                                          </p:stCondLst>
                                        </p:cTn>
                                        <p:tgtEl>
                                          <p:spTgt spid="4199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40" presetID="43" presetClass="entr" presetSubtype="0" fill="hold" grpId="0" nodeType="withEffect">
                                  <p:stCondLst>
                                    <p:cond delay="0"/>
                                  </p:stCondLst>
                                  <p:childTnLst>
                                    <p:set>
                                      <p:cBhvr>
                                        <p:cTn id="241" dur="1" fill="hold">
                                          <p:stCondLst>
                                            <p:cond delay="0"/>
                                          </p:stCondLst>
                                        </p:cTn>
                                        <p:tgtEl>
                                          <p:spTgt spid="41996"/>
                                        </p:tgtEl>
                                        <p:attrNameLst>
                                          <p:attrName>style.visibility</p:attrName>
                                        </p:attrNameLst>
                                      </p:cBhvr>
                                      <p:to>
                                        <p:strVal val="visible"/>
                                      </p:to>
                                    </p:set>
                                    <p:animEffect transition="in" filter="fade">
                                      <p:cBhvr>
                                        <p:cTn id="242" dur="100"/>
                                        <p:tgtEl>
                                          <p:spTgt spid="41996"/>
                                        </p:tgtEl>
                                      </p:cBhvr>
                                    </p:animEffect>
                                    <p:anim calcmode="lin" valueType="num">
                                      <p:cBhvr>
                                        <p:cTn id="243" dur="400" fill="hold"/>
                                        <p:tgtEl>
                                          <p:spTgt spid="41996"/>
                                        </p:tgtEl>
                                        <p:attrNameLst>
                                          <p:attrName>ppt_x</p:attrName>
                                        </p:attrNameLst>
                                      </p:cBhvr>
                                      <p:tavLst>
                                        <p:tav tm="0">
                                          <p:val>
                                            <p:strVal val="#ppt_x"/>
                                          </p:val>
                                        </p:tav>
                                        <p:tav tm="100000">
                                          <p:val>
                                            <p:strVal val="#ppt_x"/>
                                          </p:val>
                                        </p:tav>
                                      </p:tavLst>
                                    </p:anim>
                                    <p:anim calcmode="lin" valueType="num">
                                      <p:cBhvr>
                                        <p:cTn id="244" dur="400" fill="hold"/>
                                        <p:tgtEl>
                                          <p:spTgt spid="41996"/>
                                        </p:tgtEl>
                                        <p:attrNameLst>
                                          <p:attrName>ppt_y</p:attrName>
                                        </p:attrNameLst>
                                      </p:cBhvr>
                                      <p:tavLst>
                                        <p:tav tm="0">
                                          <p:val>
                                            <p:strVal val="#ppt_y+0.31"/>
                                          </p:val>
                                        </p:tav>
                                        <p:tav tm="100000">
                                          <p:val>
                                            <p:strVal val="#ppt_y+0.31"/>
                                          </p:val>
                                        </p:tav>
                                      </p:tavLst>
                                    </p:anim>
                                    <p:anim calcmode="lin" valueType="num">
                                      <p:cBhvr>
                                        <p:cTn id="245" dur="600" decel="50000" fill="hold">
                                          <p:stCondLst>
                                            <p:cond delay="400"/>
                                          </p:stCondLst>
                                        </p:cTn>
                                        <p:tgtEl>
                                          <p:spTgt spid="4199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6" dur="600" decel="50000" fill="hold">
                                          <p:stCondLst>
                                            <p:cond delay="400"/>
                                          </p:stCondLst>
                                        </p:cTn>
                                        <p:tgtEl>
                                          <p:spTgt spid="4199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7" fill="hold" nodeType="clickPar">
                      <p:stCondLst>
                        <p:cond delay="indefinite"/>
                      </p:stCondLst>
                      <p:childTnLst>
                        <p:par>
                          <p:cTn id="248" fill="hold" nodeType="withGroup">
                            <p:stCondLst>
                              <p:cond delay="0"/>
                            </p:stCondLst>
                            <p:childTnLst>
                              <p:par>
                                <p:cTn id="249" presetID="43" presetClass="entr" presetSubtype="0" fill="hold" grpId="1" nodeType="clickEffect">
                                  <p:stCondLst>
                                    <p:cond delay="0"/>
                                  </p:stCondLst>
                                  <p:childTnLst>
                                    <p:set>
                                      <p:cBhvr>
                                        <p:cTn id="250" dur="1" fill="hold">
                                          <p:stCondLst>
                                            <p:cond delay="0"/>
                                          </p:stCondLst>
                                        </p:cTn>
                                        <p:tgtEl>
                                          <p:spTgt spid="41997"/>
                                        </p:tgtEl>
                                        <p:attrNameLst>
                                          <p:attrName>style.visibility</p:attrName>
                                        </p:attrNameLst>
                                      </p:cBhvr>
                                      <p:to>
                                        <p:strVal val="visible"/>
                                      </p:to>
                                    </p:set>
                                    <p:animEffect transition="in" filter="fade">
                                      <p:cBhvr>
                                        <p:cTn id="251" dur="100"/>
                                        <p:tgtEl>
                                          <p:spTgt spid="41997"/>
                                        </p:tgtEl>
                                      </p:cBhvr>
                                    </p:animEffect>
                                    <p:anim calcmode="lin" valueType="num">
                                      <p:cBhvr>
                                        <p:cTn id="252" dur="400" fill="hold"/>
                                        <p:tgtEl>
                                          <p:spTgt spid="41997"/>
                                        </p:tgtEl>
                                        <p:attrNameLst>
                                          <p:attrName>ppt_x</p:attrName>
                                        </p:attrNameLst>
                                      </p:cBhvr>
                                      <p:tavLst>
                                        <p:tav tm="0">
                                          <p:val>
                                            <p:strVal val="#ppt_x"/>
                                          </p:val>
                                        </p:tav>
                                        <p:tav tm="100000">
                                          <p:val>
                                            <p:strVal val="#ppt_x"/>
                                          </p:val>
                                        </p:tav>
                                      </p:tavLst>
                                    </p:anim>
                                    <p:anim calcmode="lin" valueType="num">
                                      <p:cBhvr>
                                        <p:cTn id="253" dur="400" fill="hold"/>
                                        <p:tgtEl>
                                          <p:spTgt spid="41997"/>
                                        </p:tgtEl>
                                        <p:attrNameLst>
                                          <p:attrName>ppt_y</p:attrName>
                                        </p:attrNameLst>
                                      </p:cBhvr>
                                      <p:tavLst>
                                        <p:tav tm="0">
                                          <p:val>
                                            <p:strVal val="#ppt_y+0.31"/>
                                          </p:val>
                                        </p:tav>
                                        <p:tav tm="100000">
                                          <p:val>
                                            <p:strVal val="#ppt_y+0.31"/>
                                          </p:val>
                                        </p:tav>
                                      </p:tavLst>
                                    </p:anim>
                                    <p:anim calcmode="lin" valueType="num">
                                      <p:cBhvr>
                                        <p:cTn id="254" dur="600" decel="50000" fill="hold">
                                          <p:stCondLst>
                                            <p:cond delay="400"/>
                                          </p:stCondLst>
                                        </p:cTn>
                                        <p:tgtEl>
                                          <p:spTgt spid="4199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5" dur="600" decel="50000" fill="hold">
                                          <p:stCondLst>
                                            <p:cond delay="400"/>
                                          </p:stCondLst>
                                        </p:cTn>
                                        <p:tgtEl>
                                          <p:spTgt spid="4199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56" presetID="43" presetClass="entr" presetSubtype="0" fill="hold" grpId="1" nodeType="withEffect">
                                  <p:stCondLst>
                                    <p:cond delay="0"/>
                                  </p:stCondLst>
                                  <p:childTnLst>
                                    <p:set>
                                      <p:cBhvr>
                                        <p:cTn id="257" dur="1" fill="hold">
                                          <p:stCondLst>
                                            <p:cond delay="0"/>
                                          </p:stCondLst>
                                        </p:cTn>
                                        <p:tgtEl>
                                          <p:spTgt spid="41996"/>
                                        </p:tgtEl>
                                        <p:attrNameLst>
                                          <p:attrName>style.visibility</p:attrName>
                                        </p:attrNameLst>
                                      </p:cBhvr>
                                      <p:to>
                                        <p:strVal val="visible"/>
                                      </p:to>
                                    </p:set>
                                    <p:animEffect transition="in" filter="fade">
                                      <p:cBhvr>
                                        <p:cTn id="258" dur="100"/>
                                        <p:tgtEl>
                                          <p:spTgt spid="41996"/>
                                        </p:tgtEl>
                                      </p:cBhvr>
                                    </p:animEffect>
                                    <p:anim calcmode="lin" valueType="num">
                                      <p:cBhvr>
                                        <p:cTn id="259" dur="400" fill="hold"/>
                                        <p:tgtEl>
                                          <p:spTgt spid="41996"/>
                                        </p:tgtEl>
                                        <p:attrNameLst>
                                          <p:attrName>ppt_x</p:attrName>
                                        </p:attrNameLst>
                                      </p:cBhvr>
                                      <p:tavLst>
                                        <p:tav tm="0">
                                          <p:val>
                                            <p:strVal val="#ppt_x"/>
                                          </p:val>
                                        </p:tav>
                                        <p:tav tm="100000">
                                          <p:val>
                                            <p:strVal val="#ppt_x"/>
                                          </p:val>
                                        </p:tav>
                                      </p:tavLst>
                                    </p:anim>
                                    <p:anim calcmode="lin" valueType="num">
                                      <p:cBhvr>
                                        <p:cTn id="260" dur="400" fill="hold"/>
                                        <p:tgtEl>
                                          <p:spTgt spid="41996"/>
                                        </p:tgtEl>
                                        <p:attrNameLst>
                                          <p:attrName>ppt_y</p:attrName>
                                        </p:attrNameLst>
                                      </p:cBhvr>
                                      <p:tavLst>
                                        <p:tav tm="0">
                                          <p:val>
                                            <p:strVal val="#ppt_y+0.31"/>
                                          </p:val>
                                        </p:tav>
                                        <p:tav tm="100000">
                                          <p:val>
                                            <p:strVal val="#ppt_y+0.31"/>
                                          </p:val>
                                        </p:tav>
                                      </p:tavLst>
                                    </p:anim>
                                    <p:anim calcmode="lin" valueType="num">
                                      <p:cBhvr>
                                        <p:cTn id="261" dur="600" decel="50000" fill="hold">
                                          <p:stCondLst>
                                            <p:cond delay="400"/>
                                          </p:stCondLst>
                                        </p:cTn>
                                        <p:tgtEl>
                                          <p:spTgt spid="4199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2" dur="600" decel="50000" fill="hold">
                                          <p:stCondLst>
                                            <p:cond delay="400"/>
                                          </p:stCondLst>
                                        </p:cTn>
                                        <p:tgtEl>
                                          <p:spTgt spid="4199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3" presetID="43" presetClass="entr" presetSubtype="0" fill="hold" grpId="2" nodeType="withEffect">
                                  <p:stCondLst>
                                    <p:cond delay="0"/>
                                  </p:stCondLst>
                                  <p:childTnLst>
                                    <p:set>
                                      <p:cBhvr>
                                        <p:cTn id="264" dur="1" fill="hold">
                                          <p:stCondLst>
                                            <p:cond delay="0"/>
                                          </p:stCondLst>
                                        </p:cTn>
                                        <p:tgtEl>
                                          <p:spTgt spid="41991"/>
                                        </p:tgtEl>
                                        <p:attrNameLst>
                                          <p:attrName>style.visibility</p:attrName>
                                        </p:attrNameLst>
                                      </p:cBhvr>
                                      <p:to>
                                        <p:strVal val="visible"/>
                                      </p:to>
                                    </p:set>
                                    <p:animEffect transition="in" filter="fade">
                                      <p:cBhvr>
                                        <p:cTn id="265" dur="100"/>
                                        <p:tgtEl>
                                          <p:spTgt spid="41991"/>
                                        </p:tgtEl>
                                      </p:cBhvr>
                                    </p:animEffect>
                                    <p:anim calcmode="lin" valueType="num">
                                      <p:cBhvr>
                                        <p:cTn id="266" dur="400" fill="hold"/>
                                        <p:tgtEl>
                                          <p:spTgt spid="41991"/>
                                        </p:tgtEl>
                                        <p:attrNameLst>
                                          <p:attrName>ppt_x</p:attrName>
                                        </p:attrNameLst>
                                      </p:cBhvr>
                                      <p:tavLst>
                                        <p:tav tm="0">
                                          <p:val>
                                            <p:strVal val="#ppt_x"/>
                                          </p:val>
                                        </p:tav>
                                        <p:tav tm="100000">
                                          <p:val>
                                            <p:strVal val="#ppt_x"/>
                                          </p:val>
                                        </p:tav>
                                      </p:tavLst>
                                    </p:anim>
                                    <p:anim calcmode="lin" valueType="num">
                                      <p:cBhvr>
                                        <p:cTn id="267" dur="400" fill="hold"/>
                                        <p:tgtEl>
                                          <p:spTgt spid="41991"/>
                                        </p:tgtEl>
                                        <p:attrNameLst>
                                          <p:attrName>ppt_y</p:attrName>
                                        </p:attrNameLst>
                                      </p:cBhvr>
                                      <p:tavLst>
                                        <p:tav tm="0">
                                          <p:val>
                                            <p:strVal val="#ppt_y+0.31"/>
                                          </p:val>
                                        </p:tav>
                                        <p:tav tm="100000">
                                          <p:val>
                                            <p:strVal val="#ppt_y+0.31"/>
                                          </p:val>
                                        </p:tav>
                                      </p:tavLst>
                                    </p:anim>
                                    <p:anim calcmode="lin" valueType="num">
                                      <p:cBhvr>
                                        <p:cTn id="268" dur="600" decel="50000" fill="hold">
                                          <p:stCondLst>
                                            <p:cond delay="400"/>
                                          </p:stCondLst>
                                        </p:cTn>
                                        <p:tgtEl>
                                          <p:spTgt spid="419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9" dur="600" decel="50000" fill="hold">
                                          <p:stCondLst>
                                            <p:cond delay="400"/>
                                          </p:stCondLst>
                                        </p:cTn>
                                        <p:tgtEl>
                                          <p:spTgt spid="419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70" presetID="43" presetClass="entr" presetSubtype="0" fill="hold" grpId="2" nodeType="withEffect">
                                  <p:stCondLst>
                                    <p:cond delay="0"/>
                                  </p:stCondLst>
                                  <p:childTnLst>
                                    <p:set>
                                      <p:cBhvr>
                                        <p:cTn id="271" dur="1" fill="hold">
                                          <p:stCondLst>
                                            <p:cond delay="0"/>
                                          </p:stCondLst>
                                        </p:cTn>
                                        <p:tgtEl>
                                          <p:spTgt spid="41993"/>
                                        </p:tgtEl>
                                        <p:attrNameLst>
                                          <p:attrName>style.visibility</p:attrName>
                                        </p:attrNameLst>
                                      </p:cBhvr>
                                      <p:to>
                                        <p:strVal val="visible"/>
                                      </p:to>
                                    </p:set>
                                    <p:animEffect transition="in" filter="fade">
                                      <p:cBhvr>
                                        <p:cTn id="272" dur="100"/>
                                        <p:tgtEl>
                                          <p:spTgt spid="41993"/>
                                        </p:tgtEl>
                                      </p:cBhvr>
                                    </p:animEffect>
                                    <p:anim calcmode="lin" valueType="num">
                                      <p:cBhvr>
                                        <p:cTn id="273" dur="400" fill="hold"/>
                                        <p:tgtEl>
                                          <p:spTgt spid="41993"/>
                                        </p:tgtEl>
                                        <p:attrNameLst>
                                          <p:attrName>ppt_x</p:attrName>
                                        </p:attrNameLst>
                                      </p:cBhvr>
                                      <p:tavLst>
                                        <p:tav tm="0">
                                          <p:val>
                                            <p:strVal val="#ppt_x"/>
                                          </p:val>
                                        </p:tav>
                                        <p:tav tm="100000">
                                          <p:val>
                                            <p:strVal val="#ppt_x"/>
                                          </p:val>
                                        </p:tav>
                                      </p:tavLst>
                                    </p:anim>
                                    <p:anim calcmode="lin" valueType="num">
                                      <p:cBhvr>
                                        <p:cTn id="274" dur="400" fill="hold"/>
                                        <p:tgtEl>
                                          <p:spTgt spid="41993"/>
                                        </p:tgtEl>
                                        <p:attrNameLst>
                                          <p:attrName>ppt_y</p:attrName>
                                        </p:attrNameLst>
                                      </p:cBhvr>
                                      <p:tavLst>
                                        <p:tav tm="0">
                                          <p:val>
                                            <p:strVal val="#ppt_y+0.31"/>
                                          </p:val>
                                        </p:tav>
                                        <p:tav tm="100000">
                                          <p:val>
                                            <p:strVal val="#ppt_y+0.31"/>
                                          </p:val>
                                        </p:tav>
                                      </p:tavLst>
                                    </p:anim>
                                    <p:anim calcmode="lin" valueType="num">
                                      <p:cBhvr>
                                        <p:cTn id="275" dur="600" decel="50000" fill="hold">
                                          <p:stCondLst>
                                            <p:cond delay="400"/>
                                          </p:stCondLst>
                                        </p:cTn>
                                        <p:tgtEl>
                                          <p:spTgt spid="4199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6" dur="600" decel="50000" fill="hold">
                                          <p:stCondLst>
                                            <p:cond delay="400"/>
                                          </p:stCondLst>
                                        </p:cTn>
                                        <p:tgtEl>
                                          <p:spTgt spid="4199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77" presetID="43" presetClass="entr" presetSubtype="0" fill="hold" grpId="2" nodeType="withEffect">
                                  <p:stCondLst>
                                    <p:cond delay="0"/>
                                  </p:stCondLst>
                                  <p:childTnLst>
                                    <p:set>
                                      <p:cBhvr>
                                        <p:cTn id="278" dur="1" fill="hold">
                                          <p:stCondLst>
                                            <p:cond delay="0"/>
                                          </p:stCondLst>
                                        </p:cTn>
                                        <p:tgtEl>
                                          <p:spTgt spid="41995"/>
                                        </p:tgtEl>
                                        <p:attrNameLst>
                                          <p:attrName>style.visibility</p:attrName>
                                        </p:attrNameLst>
                                      </p:cBhvr>
                                      <p:to>
                                        <p:strVal val="visible"/>
                                      </p:to>
                                    </p:set>
                                    <p:animEffect transition="in" filter="fade">
                                      <p:cBhvr>
                                        <p:cTn id="279" dur="100"/>
                                        <p:tgtEl>
                                          <p:spTgt spid="41995"/>
                                        </p:tgtEl>
                                      </p:cBhvr>
                                    </p:animEffect>
                                    <p:anim calcmode="lin" valueType="num">
                                      <p:cBhvr>
                                        <p:cTn id="280" dur="400" fill="hold"/>
                                        <p:tgtEl>
                                          <p:spTgt spid="41995"/>
                                        </p:tgtEl>
                                        <p:attrNameLst>
                                          <p:attrName>ppt_x</p:attrName>
                                        </p:attrNameLst>
                                      </p:cBhvr>
                                      <p:tavLst>
                                        <p:tav tm="0">
                                          <p:val>
                                            <p:strVal val="#ppt_x"/>
                                          </p:val>
                                        </p:tav>
                                        <p:tav tm="100000">
                                          <p:val>
                                            <p:strVal val="#ppt_x"/>
                                          </p:val>
                                        </p:tav>
                                      </p:tavLst>
                                    </p:anim>
                                    <p:anim calcmode="lin" valueType="num">
                                      <p:cBhvr>
                                        <p:cTn id="281" dur="400" fill="hold"/>
                                        <p:tgtEl>
                                          <p:spTgt spid="41995"/>
                                        </p:tgtEl>
                                        <p:attrNameLst>
                                          <p:attrName>ppt_y</p:attrName>
                                        </p:attrNameLst>
                                      </p:cBhvr>
                                      <p:tavLst>
                                        <p:tav tm="0">
                                          <p:val>
                                            <p:strVal val="#ppt_y+0.31"/>
                                          </p:val>
                                        </p:tav>
                                        <p:tav tm="100000">
                                          <p:val>
                                            <p:strVal val="#ppt_y+0.31"/>
                                          </p:val>
                                        </p:tav>
                                      </p:tavLst>
                                    </p:anim>
                                    <p:anim calcmode="lin" valueType="num">
                                      <p:cBhvr>
                                        <p:cTn id="282" dur="600" decel="50000" fill="hold">
                                          <p:stCondLst>
                                            <p:cond delay="400"/>
                                          </p:stCondLst>
                                        </p:cTn>
                                        <p:tgtEl>
                                          <p:spTgt spid="4199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3" dur="600" decel="50000" fill="hold">
                                          <p:stCondLst>
                                            <p:cond delay="400"/>
                                          </p:stCondLst>
                                        </p:cTn>
                                        <p:tgtEl>
                                          <p:spTgt spid="4199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4" presetID="43" presetClass="entr" presetSubtype="0" fill="hold" grpId="0" nodeType="withEffect">
                                  <p:stCondLst>
                                    <p:cond delay="0"/>
                                  </p:stCondLst>
                                  <p:childTnLst>
                                    <p:set>
                                      <p:cBhvr>
                                        <p:cTn id="285" dur="1" fill="hold">
                                          <p:stCondLst>
                                            <p:cond delay="0"/>
                                          </p:stCondLst>
                                        </p:cTn>
                                        <p:tgtEl>
                                          <p:spTgt spid="42017"/>
                                        </p:tgtEl>
                                        <p:attrNameLst>
                                          <p:attrName>style.visibility</p:attrName>
                                        </p:attrNameLst>
                                      </p:cBhvr>
                                      <p:to>
                                        <p:strVal val="visible"/>
                                      </p:to>
                                    </p:set>
                                    <p:animEffect transition="in" filter="fade">
                                      <p:cBhvr>
                                        <p:cTn id="286" dur="100"/>
                                        <p:tgtEl>
                                          <p:spTgt spid="42017"/>
                                        </p:tgtEl>
                                      </p:cBhvr>
                                    </p:animEffect>
                                    <p:anim calcmode="lin" valueType="num">
                                      <p:cBhvr>
                                        <p:cTn id="287" dur="400" fill="hold"/>
                                        <p:tgtEl>
                                          <p:spTgt spid="42017"/>
                                        </p:tgtEl>
                                        <p:attrNameLst>
                                          <p:attrName>ppt_x</p:attrName>
                                        </p:attrNameLst>
                                      </p:cBhvr>
                                      <p:tavLst>
                                        <p:tav tm="0">
                                          <p:val>
                                            <p:strVal val="#ppt_x"/>
                                          </p:val>
                                        </p:tav>
                                        <p:tav tm="100000">
                                          <p:val>
                                            <p:strVal val="#ppt_x"/>
                                          </p:val>
                                        </p:tav>
                                      </p:tavLst>
                                    </p:anim>
                                    <p:anim calcmode="lin" valueType="num">
                                      <p:cBhvr>
                                        <p:cTn id="288" dur="400" fill="hold"/>
                                        <p:tgtEl>
                                          <p:spTgt spid="42017"/>
                                        </p:tgtEl>
                                        <p:attrNameLst>
                                          <p:attrName>ppt_y</p:attrName>
                                        </p:attrNameLst>
                                      </p:cBhvr>
                                      <p:tavLst>
                                        <p:tav tm="0">
                                          <p:val>
                                            <p:strVal val="#ppt_y+0.31"/>
                                          </p:val>
                                        </p:tav>
                                        <p:tav tm="100000">
                                          <p:val>
                                            <p:strVal val="#ppt_y+0.31"/>
                                          </p:val>
                                        </p:tav>
                                      </p:tavLst>
                                    </p:anim>
                                    <p:anim calcmode="lin" valueType="num">
                                      <p:cBhvr>
                                        <p:cTn id="289" dur="600" decel="50000" fill="hold">
                                          <p:stCondLst>
                                            <p:cond delay="400"/>
                                          </p:stCondLst>
                                        </p:cTn>
                                        <p:tgtEl>
                                          <p:spTgt spid="420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0" dur="600" decel="50000" fill="hold">
                                          <p:stCondLst>
                                            <p:cond delay="400"/>
                                          </p:stCondLst>
                                        </p:cTn>
                                        <p:tgtEl>
                                          <p:spTgt spid="420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91" fill="hold">
                            <p:stCondLst>
                              <p:cond delay="1000"/>
                            </p:stCondLst>
                            <p:childTnLst>
                              <p:par>
                                <p:cTn id="292" presetID="14" presetClass="entr" presetSubtype="10" fill="hold" grpId="0" nodeType="afterEffect">
                                  <p:stCondLst>
                                    <p:cond delay="0"/>
                                  </p:stCondLst>
                                  <p:childTnLst>
                                    <p:set>
                                      <p:cBhvr>
                                        <p:cTn id="293" dur="1" fill="hold">
                                          <p:stCondLst>
                                            <p:cond delay="0"/>
                                          </p:stCondLst>
                                        </p:cTn>
                                        <p:tgtEl>
                                          <p:spTgt spid="30"/>
                                        </p:tgtEl>
                                        <p:attrNameLst>
                                          <p:attrName>style.visibility</p:attrName>
                                        </p:attrNameLst>
                                      </p:cBhvr>
                                      <p:to>
                                        <p:strVal val="visible"/>
                                      </p:to>
                                    </p:set>
                                    <p:animEffect transition="in" filter="randombar(horizontal)">
                                      <p:cBhvr>
                                        <p:cTn id="2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P spid="41990" grpId="1" animBg="1"/>
      <p:bldP spid="41990" grpId="2" animBg="1"/>
      <p:bldP spid="41991" grpId="0" animBg="1"/>
      <p:bldP spid="41991" grpId="1" animBg="1"/>
      <p:bldP spid="41991" grpId="2" animBg="1"/>
      <p:bldP spid="41992" grpId="0" animBg="1"/>
      <p:bldP spid="41992" grpId="1" animBg="1"/>
      <p:bldP spid="41992" grpId="2" animBg="1"/>
      <p:bldP spid="41993" grpId="0" animBg="1"/>
      <p:bldP spid="41993" grpId="1" animBg="1"/>
      <p:bldP spid="41993" grpId="2" animBg="1"/>
      <p:bldP spid="41994" grpId="0"/>
      <p:bldP spid="41994" grpId="1"/>
      <p:bldP spid="41994" grpId="2"/>
      <p:bldP spid="41994" grpId="3"/>
      <p:bldP spid="41995" grpId="0"/>
      <p:bldP spid="41995" grpId="1"/>
      <p:bldP spid="41995" grpId="2"/>
      <p:bldP spid="41996" grpId="0"/>
      <p:bldP spid="41996" grpId="1"/>
      <p:bldP spid="41996" grpId="2"/>
      <p:bldP spid="41997" grpId="0"/>
      <p:bldP spid="41997" grpId="1"/>
      <p:bldP spid="41997" grpId="2"/>
      <p:bldP spid="42012" grpId="0" animBg="1"/>
      <p:bldP spid="42013" grpId="0"/>
      <p:bldP spid="42014" grpId="0"/>
      <p:bldP spid="42016" grpId="0" animBg="1"/>
      <p:bldP spid="42017" grpId="0"/>
      <p:bldP spid="42018" grpId="0"/>
      <p:bldP spid="42020" grpId="0" animBg="1"/>
      <p:bldP spid="42020" grpId="1" animBg="1"/>
      <p:bldP spid="42022" grpId="0" animBg="1"/>
      <p:bldP spid="42022" grpId="1" animBg="1"/>
      <p:bldP spid="42023" grpId="0" animBg="1"/>
      <p:bldP spid="42023" grpId="1" animBg="1"/>
      <p:bldP spid="42025" grpId="0" animBg="1"/>
      <p:bldP spid="42025" grpId="1" animBg="1"/>
      <p:bldP spid="42026" grpId="0"/>
      <p:bldP spid="42031"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p:cNvSpPr txBox="1">
            <a:spLocks noChangeArrowheads="1"/>
          </p:cNvSpPr>
          <p:nvPr/>
        </p:nvSpPr>
        <p:spPr bwMode="auto">
          <a:xfrm>
            <a:off x="300498" y="309520"/>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xmln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sp>
        <p:nvSpPr>
          <p:cNvPr id="110596" name="Text Box 4"/>
          <p:cNvSpPr txBox="1">
            <a:spLocks noChangeArrowheads="1"/>
          </p:cNvSpPr>
          <p:nvPr/>
        </p:nvSpPr>
        <p:spPr bwMode="grayWhite">
          <a:xfrm flipH="1">
            <a:off x="3360175" y="4972666"/>
            <a:ext cx="22637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sz="4000" b="1">
              <a:solidFill>
                <a:srgbClr val="9900CC"/>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4000">
              <a:solidFill>
                <a:srgbClr val="FFFF66"/>
              </a:solidFill>
              <a:latin typeface="Times New Roman" panose="02020603050405020304" pitchFamily="18" charset="0"/>
              <a:cs typeface="Times New Roman" panose="02020603050405020304" pitchFamily="18" charset="0"/>
            </a:endParaRPr>
          </a:p>
        </p:txBody>
      </p:sp>
      <p:sp>
        <p:nvSpPr>
          <p:cNvPr id="20486" name="TextBox 2"/>
          <p:cNvSpPr txBox="1">
            <a:spLocks noChangeArrowheads="1"/>
          </p:cNvSpPr>
          <p:nvPr/>
        </p:nvSpPr>
        <p:spPr bwMode="auto">
          <a:xfrm>
            <a:off x="2722408" y="799240"/>
            <a:ext cx="73828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000" b="1" dirty="0">
                <a:solidFill>
                  <a:srgbClr val="FF0000"/>
                </a:solidFill>
                <a:latin typeface="Times New Roman" panose="02020603050405020304" pitchFamily="18" charset="0"/>
                <a:cs typeface="Times New Roman" panose="02020603050405020304" pitchFamily="18" charset="0"/>
              </a:rPr>
              <a:t>Hai </a:t>
            </a:r>
            <a:r>
              <a:rPr lang="en-US" altLang="en-US" sz="4000" b="1" dirty="0" err="1">
                <a:solidFill>
                  <a:srgbClr val="FF0000"/>
                </a:solidFill>
                <a:latin typeface="Times New Roman" panose="02020603050405020304" pitchFamily="18" charset="0"/>
                <a:cs typeface="Times New Roman" panose="02020603050405020304" pitchFamily="18" charset="0"/>
              </a:rPr>
              <a:t>đường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thẳng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vuông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góc</a:t>
            </a:r>
            <a:r>
              <a:rPr lang="en-US" altLang="en-US" sz="4000" b="1" dirty="0">
                <a:solidFill>
                  <a:srgbClr val="FF0000"/>
                </a:solidFill>
                <a:latin typeface="Times New Roman" panose="02020603050405020304" pitchFamily="18" charset="0"/>
                <a:cs typeface="Times New Roman" panose="02020603050405020304" pitchFamily="18" charset="0"/>
              </a:rPr>
              <a:t> là: </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670279" y="1979273"/>
            <a:ext cx="96040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a. 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thành</a:t>
            </a:r>
            <a:r>
              <a:rPr lang="en-US" altLang="en-US" sz="3600" b="1" dirty="0">
                <a:latin typeface="Times New Roman" panose="02020603050405020304" pitchFamily="18" charset="0"/>
                <a:cs typeface="Times New Roman" panose="02020603050405020304" pitchFamily="18" charset="0"/>
              </a:rPr>
              <a:t> 4 </a:t>
            </a:r>
            <a:r>
              <a:rPr lang="en-US" altLang="en-US" sz="3600" b="1" dirty="0" err="1">
                <a:latin typeface="Times New Roman" panose="02020603050405020304" pitchFamily="18" charset="0"/>
                <a:cs typeface="Times New Roman" panose="02020603050405020304" pitchFamily="18" charset="0"/>
              </a:rPr>
              <a:t>góc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vuông</a:t>
            </a:r>
            <a:r>
              <a:rPr lang="en-US" altLang="en-US" sz="3600" b="1" dirty="0">
                <a:latin typeface="Times New Roman" panose="02020603050405020304" pitchFamily="18" charset="0"/>
                <a:cs typeface="Times New Roman" panose="02020603050405020304" pitchFamily="18" charset="0"/>
              </a:rPr>
              <a:t> .</a:t>
            </a:r>
            <a:endParaRPr lang="vi-VN" altLang="en-US" sz="3600" b="1" dirty="0">
              <a:latin typeface="Times New Roman" panose="02020603050405020304" pitchFamily="18" charset="0"/>
              <a:cs typeface="Times New Roman" panose="02020603050405020304" pitchFamily="18" charset="0"/>
            </a:endParaRPr>
          </a:p>
        </p:txBody>
      </p:sp>
      <p:sp>
        <p:nvSpPr>
          <p:cNvPr id="20488" name="TextBox 12"/>
          <p:cNvSpPr txBox="1">
            <a:spLocks noChangeArrowheads="1"/>
          </p:cNvSpPr>
          <p:nvPr/>
        </p:nvSpPr>
        <p:spPr bwMode="auto">
          <a:xfrm>
            <a:off x="1662112" y="3560578"/>
            <a:ext cx="85395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b. 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p:txBody>
      </p:sp>
      <p:sp>
        <p:nvSpPr>
          <p:cNvPr id="20489" name="TextBox 13"/>
          <p:cNvSpPr txBox="1">
            <a:spLocks noChangeArrowheads="1"/>
          </p:cNvSpPr>
          <p:nvPr/>
        </p:nvSpPr>
        <p:spPr bwMode="auto">
          <a:xfrm>
            <a:off x="1670279" y="4592270"/>
            <a:ext cx="92369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c. 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thành</a:t>
            </a:r>
            <a:r>
              <a:rPr lang="en-US" altLang="en-US" sz="3600" b="1" dirty="0">
                <a:latin typeface="Times New Roman" panose="02020603050405020304" pitchFamily="18" charset="0"/>
                <a:cs typeface="Times New Roman" panose="02020603050405020304" pitchFamily="18" charset="0"/>
              </a:rPr>
              <a:t> 4 </a:t>
            </a:r>
            <a:r>
              <a:rPr lang="en-US" altLang="en-US" sz="3600" b="1" dirty="0" err="1">
                <a:latin typeface="Times New Roman" panose="02020603050405020304" pitchFamily="18" charset="0"/>
                <a:cs typeface="Times New Roman" panose="02020603050405020304" pitchFamily="18" charset="0"/>
              </a:rPr>
              <a:t>góc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tu</a:t>
            </a:r>
            <a:r>
              <a:rPr lang="en-US" altLang="en-US" sz="3600" b="1" dirty="0">
                <a:latin typeface="Times New Roman" panose="02020603050405020304" pitchFamily="18" charset="0"/>
                <a:cs typeface="Times New Roman" panose="02020603050405020304" pitchFamily="18" charset="0"/>
              </a:rPr>
              <a:t>̀ .</a:t>
            </a:r>
            <a:endParaRPr lang="vi-VN" altLang="en-US" sz="3600" b="1" dirty="0">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1662112" y="1975803"/>
            <a:ext cx="92369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solidFill>
                  <a:srgbClr val="FF0000"/>
                </a:solidFill>
                <a:latin typeface="Times New Roman" panose="02020603050405020304" pitchFamily="18" charset="0"/>
                <a:cs typeface="Times New Roman" panose="02020603050405020304" pitchFamily="18" charset="0"/>
              </a:rPr>
              <a:t>a. Hai </a:t>
            </a:r>
            <a:r>
              <a:rPr lang="en-US" altLang="en-US" sz="3600" b="1" dirty="0" err="1">
                <a:solidFill>
                  <a:srgbClr val="FF0000"/>
                </a:solidFill>
                <a:latin typeface="Times New Roman" panose="02020603050405020304" pitchFamily="18" charset="0"/>
                <a:cs typeface="Times New Roman" panose="02020603050405020304" pitchFamily="18" charset="0"/>
              </a:rPr>
              <a:t>đường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thẳng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cắt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nhau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một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điểm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tạo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thành</a:t>
            </a:r>
            <a:r>
              <a:rPr lang="en-US" altLang="en-US" sz="3600" b="1" dirty="0">
                <a:solidFill>
                  <a:srgbClr val="FF0000"/>
                </a:solidFill>
                <a:latin typeface="Times New Roman" panose="02020603050405020304" pitchFamily="18" charset="0"/>
                <a:cs typeface="Times New Roman" panose="02020603050405020304" pitchFamily="18" charset="0"/>
              </a:rPr>
              <a:t> 4 </a:t>
            </a:r>
            <a:r>
              <a:rPr lang="en-US" altLang="en-US" sz="3600" b="1" dirty="0" err="1">
                <a:solidFill>
                  <a:srgbClr val="FF0000"/>
                </a:solidFill>
                <a:latin typeface="Times New Roman" panose="02020603050405020304" pitchFamily="18" charset="0"/>
                <a:cs typeface="Times New Roman" panose="02020603050405020304" pitchFamily="18" charset="0"/>
              </a:rPr>
              <a:t>góc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vuông</a:t>
            </a:r>
            <a:r>
              <a:rPr lang="en-US" altLang="en-US" sz="3600" b="1" dirty="0">
                <a:solidFill>
                  <a:srgbClr val="FF0000"/>
                </a:solidFill>
                <a:latin typeface="Times New Roman" panose="02020603050405020304" pitchFamily="18" charset="0"/>
                <a:cs typeface="Times New Roman" panose="02020603050405020304" pitchFamily="18" charset="0"/>
              </a:rPr>
              <a:t> .</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444" y="351866"/>
            <a:ext cx="1135625" cy="1375757"/>
          </a:xfrm>
          <a:prstGeom prst="rect">
            <a:avLst/>
          </a:prstGeom>
        </p:spPr>
      </p:pic>
      <p:pic>
        <p:nvPicPr>
          <p:cNvPr id="15362" name="Picture 2" descr="Hình ảnh Vector Miễn Phí Khóa Phim Hoạt Hình Hen, Gà Mái, Gia Cầm Hen., Gà  Mái Vàng Vector và PNG với nền trong suốt để tải xuống miễn phí"/>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69" b="90000" l="3281" r="90000"/>
                    </a14:imgEffect>
                  </a14:imgLayer>
                </a14:imgProps>
              </a:ext>
              <a:ext uri="{28A0092B-C50C-407E-A947-70E740481C1C}">
                <a14:useLocalDpi xmlns:a14="http://schemas.microsoft.com/office/drawing/2010/main" val="0"/>
              </a:ext>
            </a:extLst>
          </a:blip>
          <a:srcRect/>
          <a:stretch>
            <a:fillRect/>
          </a:stretch>
        </p:blipFill>
        <p:spPr bwMode="auto">
          <a:xfrm>
            <a:off x="0" y="1569763"/>
            <a:ext cx="1673225" cy="119790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ình ảnh Gà Mái Trùm đầu Phim Hoạt Hình Minh Họa động Vật Minh Họa Gà Mái  Minh Họa, Gà Mái, Hen Trùm đầu, Phim Hoạt Hình Minh Họa miễn phí tải"/>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67" b="98083" l="9000" r="90000"/>
                    </a14:imgEffect>
                  </a14:imgLayer>
                </a14:imgProps>
              </a:ext>
              <a:ext uri="{28A0092B-C50C-407E-A947-70E740481C1C}">
                <a14:useLocalDpi xmlns:a14="http://schemas.microsoft.com/office/drawing/2010/main" val="0"/>
              </a:ext>
            </a:extLst>
          </a:blip>
          <a:srcRect/>
          <a:stretch>
            <a:fillRect/>
          </a:stretch>
        </p:blipFill>
        <p:spPr bwMode="auto">
          <a:xfrm>
            <a:off x="9957516" y="3042694"/>
            <a:ext cx="1431106" cy="14311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100+ hình ảnh con gà hoạt hình - hinhanhsieudep.ne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38" l="1462" r="100000"/>
                    </a14:imgEffect>
                  </a14:imgLayer>
                </a14:imgProps>
              </a:ext>
              <a:ext uri="{28A0092B-C50C-407E-A947-70E740481C1C}">
                <a14:useLocalDpi xmlns:a14="http://schemas.microsoft.com/office/drawing/2010/main" val="0"/>
              </a:ext>
            </a:extLst>
          </a:blip>
          <a:srcRect/>
          <a:stretch>
            <a:fillRect/>
          </a:stretch>
        </p:blipFill>
        <p:spPr bwMode="auto">
          <a:xfrm>
            <a:off x="445521" y="4646981"/>
            <a:ext cx="1374470" cy="137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p:tgtEl>
                                          <p:spTgt spid="110596"/>
                                        </p:tgtEl>
                                        <p:attrNameLst>
                                          <p:attrName>ppt_y</p:attrName>
                                        </p:attrNameLst>
                                      </p:cBhvr>
                                      <p:tavLst>
                                        <p:tav tm="0">
                                          <p:val>
                                            <p:strVal val="#ppt_y+#ppt_h*1.125000"/>
                                          </p:val>
                                        </p:tav>
                                        <p:tav tm="100000">
                                          <p:val>
                                            <p:strVal val="#ppt_y"/>
                                          </p:val>
                                        </p:tav>
                                      </p:tavLst>
                                    </p:anim>
                                    <p:animEffect transition="in" filter="wipe(up)">
                                      <p:cBhvr>
                                        <p:cTn id="8" dur="500"/>
                                        <p:tgtEl>
                                          <p:spTgt spid="11059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5364"/>
                                        </p:tgtEl>
                                      </p:cBhvr>
                                    </p:animEffect>
                                    <p:set>
                                      <p:cBhvr>
                                        <p:cTn id="18" dur="1" fill="hold">
                                          <p:stCondLst>
                                            <p:cond delay="499"/>
                                          </p:stCondLst>
                                        </p:cTn>
                                        <p:tgtEl>
                                          <p:spTgt spid="15364"/>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15366"/>
                                        </p:tgtEl>
                                      </p:cBhvr>
                                    </p:animEffect>
                                    <p:set>
                                      <p:cBhvr>
                                        <p:cTn id="21" dur="1" fill="hold">
                                          <p:stCondLst>
                                            <p:cond delay="499"/>
                                          </p:stCondLst>
                                        </p:cTn>
                                        <p:tgtEl>
                                          <p:spTgt spid="15366"/>
                                        </p:tgtEl>
                                        <p:attrNameLst>
                                          <p:attrName>style.visibility</p:attrName>
                                        </p:attrNameLst>
                                      </p:cBhvr>
                                      <p:to>
                                        <p:strVal val="hidden"/>
                                      </p:to>
                                    </p:set>
                                  </p:childTnLst>
                                </p:cTn>
                              </p:par>
                              <p:par>
                                <p:cTn id="22" presetID="49" presetClass="path" presetSubtype="0" accel="50000" decel="50000" fill="hold" nodeType="withEffect">
                                  <p:stCondLst>
                                    <p:cond delay="0"/>
                                  </p:stCondLst>
                                  <p:childTnLst>
                                    <p:animMotion origin="layout" path="M -0.01302 -0.04259 L -0.65704 0.07222 " pathEditMode="relative" rAng="0" ptsTypes="AA">
                                      <p:cBhvr>
                                        <p:cTn id="23" dur="2000" fill="hold"/>
                                        <p:tgtEl>
                                          <p:spTgt spid="17"/>
                                        </p:tgtEl>
                                        <p:attrNameLst>
                                          <p:attrName>ppt_x</p:attrName>
                                          <p:attrName>ppt_y</p:attrName>
                                        </p:attrNameLst>
                                      </p:cBhvr>
                                      <p:rCtr x="-32201" y="5741"/>
                                    </p:animMotion>
                                  </p:childTnLst>
                                </p:cTn>
                              </p:par>
                            </p:childTnLst>
                          </p:cTn>
                        </p:par>
                        <p:par>
                          <p:cTn id="24" fill="hold">
                            <p:stCondLst>
                              <p:cond delay="2000"/>
                            </p:stCondLst>
                            <p:childTnLst>
                              <p:par>
                                <p:cTn id="25" presetID="32" presetClass="emph" presetSubtype="0" fill="hold" nodeType="after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15362"/>
                                        </p:tgtEl>
                                        <p:attrNameLst>
                                          <p:attrName>r</p:attrName>
                                        </p:attrNameLst>
                                      </p:cBhvr>
                                    </p:animRot>
                                    <p:animRot by="-240000">
                                      <p:cBhvr>
                                        <p:cTn id="33" dur="200" fill="hold">
                                          <p:stCondLst>
                                            <p:cond delay="200"/>
                                          </p:stCondLst>
                                        </p:cTn>
                                        <p:tgtEl>
                                          <p:spTgt spid="15362"/>
                                        </p:tgtEl>
                                        <p:attrNameLst>
                                          <p:attrName>r</p:attrName>
                                        </p:attrNameLst>
                                      </p:cBhvr>
                                    </p:animRot>
                                    <p:animRot by="240000">
                                      <p:cBhvr>
                                        <p:cTn id="34" dur="200" fill="hold">
                                          <p:stCondLst>
                                            <p:cond delay="400"/>
                                          </p:stCondLst>
                                        </p:cTn>
                                        <p:tgtEl>
                                          <p:spTgt spid="15362"/>
                                        </p:tgtEl>
                                        <p:attrNameLst>
                                          <p:attrName>r</p:attrName>
                                        </p:attrNameLst>
                                      </p:cBhvr>
                                    </p:animRot>
                                    <p:animRot by="-240000">
                                      <p:cBhvr>
                                        <p:cTn id="35" dur="200" fill="hold">
                                          <p:stCondLst>
                                            <p:cond delay="600"/>
                                          </p:stCondLst>
                                        </p:cTn>
                                        <p:tgtEl>
                                          <p:spTgt spid="15362"/>
                                        </p:tgtEl>
                                        <p:attrNameLst>
                                          <p:attrName>r</p:attrName>
                                        </p:attrNameLst>
                                      </p:cBhvr>
                                    </p:animRot>
                                    <p:animRot by="120000">
                                      <p:cBhvr>
                                        <p:cTn id="36" dur="200" fill="hold">
                                          <p:stCondLst>
                                            <p:cond delay="800"/>
                                          </p:stCondLst>
                                        </p:cTn>
                                        <p:tgtEl>
                                          <p:spTgt spid="153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4976699" y="2867881"/>
            <a:ext cx="5028942" cy="1323439"/>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Khởi</a:t>
            </a:r>
            <a:r>
              <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động</a:t>
            </a:r>
            <a:endPar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xmlns=""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xmlns=""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xmlns=""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xmlns=""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xmlns=""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xmlns=""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xmlns=""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xmlns=""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xmlns=""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xmlns=""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xmlns=""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xmlns=""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xmlns=""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xmlns=""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xmlns=""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xmlns=""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xmlns=""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xmlns=""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xmlns=""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xmlns=""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386186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10">
            <a:extLst>
              <a:ext uri="{FF2B5EF4-FFF2-40B4-BE49-F238E27FC236}">
                <a16:creationId xmlns:a16="http://schemas.microsoft.com/office/drawing/2014/main" xmlns="" id="{4C223653-4AB0-40A0-AD12-1C2941D943C9}"/>
              </a:ext>
            </a:extLst>
          </p:cNvPr>
          <p:cNvGrpSpPr/>
          <p:nvPr/>
        </p:nvGrpSpPr>
        <p:grpSpPr>
          <a:xfrm>
            <a:off x="10282985" y="-63381"/>
            <a:ext cx="1668533" cy="2003163"/>
            <a:chOff x="2132930" y="1035327"/>
            <a:chExt cx="1307248" cy="1307248"/>
          </a:xfrm>
        </p:grpSpPr>
        <p:grpSp>
          <p:nvGrpSpPr>
            <p:cNvPr id="20" name="组合 211">
              <a:extLst>
                <a:ext uri="{FF2B5EF4-FFF2-40B4-BE49-F238E27FC236}">
                  <a16:creationId xmlns:a16="http://schemas.microsoft.com/office/drawing/2014/main" xmlns="" id="{6D76D53C-3D60-4C86-AE01-879A314F1F04}"/>
                </a:ext>
              </a:extLst>
            </p:cNvPr>
            <p:cNvGrpSpPr/>
            <p:nvPr/>
          </p:nvGrpSpPr>
          <p:grpSpPr>
            <a:xfrm rot="20755360">
              <a:off x="2132930" y="1035327"/>
              <a:ext cx="1307248" cy="1307248"/>
              <a:chOff x="5153025" y="4019551"/>
              <a:chExt cx="1866899" cy="1866899"/>
            </a:xfrm>
          </p:grpSpPr>
          <p:sp>
            <p:nvSpPr>
              <p:cNvPr id="22" name="椭圆 213">
                <a:extLst>
                  <a:ext uri="{FF2B5EF4-FFF2-40B4-BE49-F238E27FC236}">
                    <a16:creationId xmlns:a16="http://schemas.microsoft.com/office/drawing/2014/main" xmlns=""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14">
                <a:extLst>
                  <a:ext uri="{FF2B5EF4-FFF2-40B4-BE49-F238E27FC236}">
                    <a16:creationId xmlns:a16="http://schemas.microsoft.com/office/drawing/2014/main" xmlns="" id="{9A5751E6-E460-47AF-BFA0-CB720BA0D66C}"/>
                  </a:ext>
                </a:extLst>
              </p:cNvPr>
              <p:cNvGrpSpPr/>
              <p:nvPr/>
            </p:nvGrpSpPr>
            <p:grpSpPr>
              <a:xfrm>
                <a:off x="6050915" y="4019551"/>
                <a:ext cx="71120" cy="1866899"/>
                <a:chOff x="6072187" y="3914775"/>
                <a:chExt cx="0" cy="2143125"/>
              </a:xfrm>
            </p:grpSpPr>
            <p:cxnSp>
              <p:nvCxnSpPr>
                <p:cNvPr id="33" name="直接连接符 224">
                  <a:extLst>
                    <a:ext uri="{FF2B5EF4-FFF2-40B4-BE49-F238E27FC236}">
                      <a16:creationId xmlns:a16="http://schemas.microsoft.com/office/drawing/2014/main" xmlns=""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5">
                  <a:extLst>
                    <a:ext uri="{FF2B5EF4-FFF2-40B4-BE49-F238E27FC236}">
                      <a16:creationId xmlns:a16="http://schemas.microsoft.com/office/drawing/2014/main" xmlns=""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5">
                <a:extLst>
                  <a:ext uri="{FF2B5EF4-FFF2-40B4-BE49-F238E27FC236}">
                    <a16:creationId xmlns:a16="http://schemas.microsoft.com/office/drawing/2014/main" xmlns="" id="{F91DAE4A-C2DD-4B66-8259-597BEA02BD89}"/>
                  </a:ext>
                </a:extLst>
              </p:cNvPr>
              <p:cNvGrpSpPr/>
              <p:nvPr/>
            </p:nvGrpSpPr>
            <p:grpSpPr>
              <a:xfrm rot="16200000">
                <a:off x="6050915" y="4019551"/>
                <a:ext cx="71120" cy="1866899"/>
                <a:chOff x="6072187" y="3914775"/>
                <a:chExt cx="0" cy="2143125"/>
              </a:xfrm>
            </p:grpSpPr>
            <p:cxnSp>
              <p:nvCxnSpPr>
                <p:cNvPr id="31" name="直接连接符 222">
                  <a:extLst>
                    <a:ext uri="{FF2B5EF4-FFF2-40B4-BE49-F238E27FC236}">
                      <a16:creationId xmlns:a16="http://schemas.microsoft.com/office/drawing/2014/main" xmlns=""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3">
                  <a:extLst>
                    <a:ext uri="{FF2B5EF4-FFF2-40B4-BE49-F238E27FC236}">
                      <a16:creationId xmlns:a16="http://schemas.microsoft.com/office/drawing/2014/main" xmlns=""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6">
                <a:extLst>
                  <a:ext uri="{FF2B5EF4-FFF2-40B4-BE49-F238E27FC236}">
                    <a16:creationId xmlns:a16="http://schemas.microsoft.com/office/drawing/2014/main" xmlns="" id="{91960DCF-B964-4710-BE02-5081C3D47B7C}"/>
                  </a:ext>
                </a:extLst>
              </p:cNvPr>
              <p:cNvGrpSpPr/>
              <p:nvPr/>
            </p:nvGrpSpPr>
            <p:grpSpPr>
              <a:xfrm rot="2700000">
                <a:off x="6050915" y="4019551"/>
                <a:ext cx="71120" cy="1866899"/>
                <a:chOff x="6072187" y="3914775"/>
                <a:chExt cx="0" cy="2143125"/>
              </a:xfrm>
            </p:grpSpPr>
            <p:cxnSp>
              <p:nvCxnSpPr>
                <p:cNvPr id="29" name="直接连接符 220">
                  <a:extLst>
                    <a:ext uri="{FF2B5EF4-FFF2-40B4-BE49-F238E27FC236}">
                      <a16:creationId xmlns:a16="http://schemas.microsoft.com/office/drawing/2014/main" xmlns=""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21">
                  <a:extLst>
                    <a:ext uri="{FF2B5EF4-FFF2-40B4-BE49-F238E27FC236}">
                      <a16:creationId xmlns:a16="http://schemas.microsoft.com/office/drawing/2014/main" xmlns=""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7">
                <a:extLst>
                  <a:ext uri="{FF2B5EF4-FFF2-40B4-BE49-F238E27FC236}">
                    <a16:creationId xmlns:a16="http://schemas.microsoft.com/office/drawing/2014/main" xmlns="" id="{B358210F-C277-41A0-82EC-57E16C4042C1}"/>
                  </a:ext>
                </a:extLst>
              </p:cNvPr>
              <p:cNvGrpSpPr/>
              <p:nvPr/>
            </p:nvGrpSpPr>
            <p:grpSpPr>
              <a:xfrm rot="18900000" flipH="1">
                <a:off x="6050915" y="4019551"/>
                <a:ext cx="71120" cy="1866899"/>
                <a:chOff x="6072187" y="3914775"/>
                <a:chExt cx="0" cy="2143125"/>
              </a:xfrm>
            </p:grpSpPr>
            <p:cxnSp>
              <p:nvCxnSpPr>
                <p:cNvPr id="27" name="直接连接符 218">
                  <a:extLst>
                    <a:ext uri="{FF2B5EF4-FFF2-40B4-BE49-F238E27FC236}">
                      <a16:creationId xmlns:a16="http://schemas.microsoft.com/office/drawing/2014/main" xmlns=""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19">
                  <a:extLst>
                    <a:ext uri="{FF2B5EF4-FFF2-40B4-BE49-F238E27FC236}">
                      <a16:creationId xmlns:a16="http://schemas.microsoft.com/office/drawing/2014/main" xmlns=""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1" name="弧形 212">
              <a:extLst>
                <a:ext uri="{FF2B5EF4-FFF2-40B4-BE49-F238E27FC236}">
                  <a16:creationId xmlns:a16="http://schemas.microsoft.com/office/drawing/2014/main" xmlns=""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组合 226">
            <a:extLst>
              <a:ext uri="{FF2B5EF4-FFF2-40B4-BE49-F238E27FC236}">
                <a16:creationId xmlns:a16="http://schemas.microsoft.com/office/drawing/2014/main" xmlns="" id="{6AADC884-BF35-43D0-BEE5-73EFDB3037DA}"/>
              </a:ext>
            </a:extLst>
          </p:cNvPr>
          <p:cNvGrpSpPr/>
          <p:nvPr/>
        </p:nvGrpSpPr>
        <p:grpSpPr>
          <a:xfrm>
            <a:off x="8855074" y="394597"/>
            <a:ext cx="2418663" cy="1781921"/>
            <a:chOff x="8726219" y="-661205"/>
            <a:chExt cx="2154936" cy="1322409"/>
          </a:xfrm>
        </p:grpSpPr>
        <p:sp>
          <p:nvSpPr>
            <p:cNvPr id="36"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273" y="-1948972"/>
            <a:ext cx="609600" cy="609600"/>
          </a:xfrm>
          <a:prstGeom prst="rect">
            <a:avLst/>
          </a:prstGeom>
        </p:spPr>
      </p:pic>
      <p:grpSp>
        <p:nvGrpSpPr>
          <p:cNvPr id="13" name="Group 12"/>
          <p:cNvGrpSpPr/>
          <p:nvPr/>
        </p:nvGrpSpPr>
        <p:grpSpPr>
          <a:xfrm>
            <a:off x="805864" y="2322683"/>
            <a:ext cx="3434073" cy="3411330"/>
            <a:chOff x="13385" y="1962538"/>
            <a:chExt cx="3434073" cy="341133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27722">
              <a:off x="2545491" y="1962538"/>
              <a:ext cx="844544" cy="56961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85" y="2107474"/>
              <a:ext cx="3434073" cy="3266394"/>
            </a:xfrm>
            <a:prstGeom prst="rect">
              <a:avLst/>
            </a:prstGeom>
          </p:spPr>
        </p:pic>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721" y="2717073"/>
            <a:ext cx="2668622" cy="3639030"/>
          </a:xfrm>
          <a:prstGeom prst="rect">
            <a:avLst/>
          </a:prstGeom>
        </p:spPr>
      </p:pic>
      <p:sp>
        <p:nvSpPr>
          <p:cNvPr id="17" name="Rectangle 16"/>
          <p:cNvSpPr/>
          <p:nvPr/>
        </p:nvSpPr>
        <p:spPr>
          <a:xfrm rot="20786094">
            <a:off x="3467014" y="1718933"/>
            <a:ext cx="5505033" cy="36317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cap="none" spc="0">
                <a:ln/>
                <a:solidFill>
                  <a:srgbClr val="DC1A56"/>
                </a:solidFill>
                <a:effectLst/>
                <a:latin typeface="UTM Avenida" panose="02040603050506020204" pitchFamily="18" charset="0"/>
              </a:rPr>
              <a:t>Chúc </a:t>
            </a:r>
            <a:r>
              <a:rPr lang="en-US" sz="11500" b="1" cap="none" spc="0" dirty="0" err="1">
                <a:ln/>
                <a:solidFill>
                  <a:srgbClr val="DC1A56"/>
                </a:solidFill>
                <a:effectLst/>
                <a:latin typeface="UTM Avenida" panose="02040603050506020204" pitchFamily="18" charset="0"/>
              </a:rPr>
              <a:t>các</a:t>
            </a:r>
            <a:r>
              <a:rPr lang="en-US" sz="11500" b="1" cap="none" spc="0" dirty="0">
                <a:ln/>
                <a:solidFill>
                  <a:srgbClr val="DC1A56"/>
                </a:solidFill>
                <a:effectLst/>
                <a:latin typeface="UTM Avenida" panose="02040603050506020204" pitchFamily="18" charset="0"/>
              </a:rPr>
              <a:t> </a:t>
            </a:r>
            <a:r>
              <a:rPr lang="en-US" sz="11500" b="1" cap="none" spc="0" dirty="0" err="1">
                <a:ln/>
                <a:solidFill>
                  <a:srgbClr val="DC1A56"/>
                </a:solidFill>
                <a:effectLst/>
                <a:latin typeface="UTM Avenida" panose="02040603050506020204" pitchFamily="18" charset="0"/>
              </a:rPr>
              <a:t>em</a:t>
            </a:r>
            <a:endParaRPr lang="en-US" sz="11500" b="1" cap="none" spc="0" dirty="0">
              <a:ln/>
              <a:solidFill>
                <a:srgbClr val="DC1A56"/>
              </a:solidFill>
              <a:effectLst/>
              <a:latin typeface="UTM Avenida" panose="02040603050506020204" pitchFamily="18" charset="0"/>
            </a:endParaRPr>
          </a:p>
          <a:p>
            <a:pPr algn="ctr"/>
            <a:r>
              <a:rPr lang="en-US" sz="11500" b="1" dirty="0" err="1">
                <a:ln/>
                <a:solidFill>
                  <a:srgbClr val="DC1A56"/>
                </a:solidFill>
                <a:latin typeface="UTM Avenida" panose="02040603050506020204" pitchFamily="18" charset="0"/>
              </a:rPr>
              <a:t>học</a:t>
            </a:r>
            <a:r>
              <a:rPr lang="en-US" sz="11500" b="1" dirty="0">
                <a:ln/>
                <a:solidFill>
                  <a:srgbClr val="DC1A56"/>
                </a:solidFill>
                <a:latin typeface="UTM Avenida" panose="02040603050506020204" pitchFamily="18" charset="0"/>
              </a:rPr>
              <a:t> </a:t>
            </a:r>
            <a:r>
              <a:rPr lang="en-US" sz="11500" b="1" dirty="0" err="1">
                <a:ln/>
                <a:solidFill>
                  <a:srgbClr val="DC1A56"/>
                </a:solidFill>
                <a:latin typeface="UTM Avenida" panose="02040603050506020204" pitchFamily="18" charset="0"/>
              </a:rPr>
              <a:t>tốt</a:t>
            </a:r>
            <a:endParaRPr lang="en-US" sz="11500" b="1" cap="none" spc="0" dirty="0">
              <a:ln/>
              <a:solidFill>
                <a:srgbClr val="DC1A56"/>
              </a:solidFill>
              <a:effectLst/>
              <a:latin typeface="UTM Avenida" panose="02040603050506020204" pitchFamily="18" charset="0"/>
            </a:endParaRPr>
          </a:p>
        </p:txBody>
      </p:sp>
      <p:pic>
        <p:nvPicPr>
          <p:cNvPr id="18"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71862" y="1692907"/>
            <a:ext cx="3500679" cy="4877906"/>
          </a:xfrm>
          <a:prstGeom prst="rect">
            <a:avLst/>
          </a:prstGeom>
        </p:spPr>
      </p:pic>
      <p:grpSp>
        <p:nvGrpSpPr>
          <p:cNvPr id="38" name="组合 226">
            <a:extLst>
              <a:ext uri="{FF2B5EF4-FFF2-40B4-BE49-F238E27FC236}">
                <a16:creationId xmlns:a16="http://schemas.microsoft.com/office/drawing/2014/main" xmlns="" id="{6AADC884-BF35-43D0-BEE5-73EFDB3037DA}"/>
              </a:ext>
            </a:extLst>
          </p:cNvPr>
          <p:cNvGrpSpPr/>
          <p:nvPr/>
        </p:nvGrpSpPr>
        <p:grpSpPr>
          <a:xfrm>
            <a:off x="89160" y="196434"/>
            <a:ext cx="2366777" cy="1597275"/>
            <a:chOff x="8726219" y="-661205"/>
            <a:chExt cx="2154936" cy="1322409"/>
          </a:xfrm>
        </p:grpSpPr>
        <p:sp>
          <p:nvSpPr>
            <p:cNvPr id="39"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1"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9354" y="600129"/>
            <a:ext cx="1947094" cy="1829562"/>
          </a:xfrm>
          <a:prstGeom prst="rect">
            <a:avLst/>
          </a:prstGeom>
        </p:spPr>
      </p:pic>
    </p:spTree>
    <p:extLst>
      <p:ext uri="{BB962C8B-B14F-4D97-AF65-F5344CB8AC3E}">
        <p14:creationId xmlns:p14="http://schemas.microsoft.com/office/powerpoint/2010/main" val="177677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32" presetClass="emph" presetSubtype="0" fill="hold" nodeType="after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2500"/>
                            </p:stCondLst>
                            <p:childTnLst>
                              <p:par>
                                <p:cTn id="24" presetID="14" presetClass="entr" presetSubtype="1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80">
                                          <p:stCondLst>
                                            <p:cond delay="0"/>
                                          </p:stCondLst>
                                        </p:cTn>
                                        <p:tgtEl>
                                          <p:spTgt spid="17"/>
                                        </p:tgtEl>
                                      </p:cBhvr>
                                    </p:animEffect>
                                    <p:anim calcmode="lin" valueType="num">
                                      <p:cBhvr>
                                        <p:cTn id="3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7" dur="26">
                                          <p:stCondLst>
                                            <p:cond delay="650"/>
                                          </p:stCondLst>
                                        </p:cTn>
                                        <p:tgtEl>
                                          <p:spTgt spid="17"/>
                                        </p:tgtEl>
                                      </p:cBhvr>
                                      <p:to x="100000" y="60000"/>
                                    </p:animScale>
                                    <p:animScale>
                                      <p:cBhvr>
                                        <p:cTn id="38" dur="166" decel="50000">
                                          <p:stCondLst>
                                            <p:cond delay="676"/>
                                          </p:stCondLst>
                                        </p:cTn>
                                        <p:tgtEl>
                                          <p:spTgt spid="17"/>
                                        </p:tgtEl>
                                      </p:cBhvr>
                                      <p:to x="100000" y="100000"/>
                                    </p:animScale>
                                    <p:animScale>
                                      <p:cBhvr>
                                        <p:cTn id="39" dur="26">
                                          <p:stCondLst>
                                            <p:cond delay="1312"/>
                                          </p:stCondLst>
                                        </p:cTn>
                                        <p:tgtEl>
                                          <p:spTgt spid="17"/>
                                        </p:tgtEl>
                                      </p:cBhvr>
                                      <p:to x="100000" y="80000"/>
                                    </p:animScale>
                                    <p:animScale>
                                      <p:cBhvr>
                                        <p:cTn id="40" dur="166" decel="50000">
                                          <p:stCondLst>
                                            <p:cond delay="1338"/>
                                          </p:stCondLst>
                                        </p:cTn>
                                        <p:tgtEl>
                                          <p:spTgt spid="17"/>
                                        </p:tgtEl>
                                      </p:cBhvr>
                                      <p:to x="100000" y="100000"/>
                                    </p:animScale>
                                    <p:animScale>
                                      <p:cBhvr>
                                        <p:cTn id="41" dur="26">
                                          <p:stCondLst>
                                            <p:cond delay="1642"/>
                                          </p:stCondLst>
                                        </p:cTn>
                                        <p:tgtEl>
                                          <p:spTgt spid="17"/>
                                        </p:tgtEl>
                                      </p:cBhvr>
                                      <p:to x="100000" y="90000"/>
                                    </p:animScale>
                                    <p:animScale>
                                      <p:cBhvr>
                                        <p:cTn id="42" dur="166" decel="50000">
                                          <p:stCondLst>
                                            <p:cond delay="1668"/>
                                          </p:stCondLst>
                                        </p:cTn>
                                        <p:tgtEl>
                                          <p:spTgt spid="17"/>
                                        </p:tgtEl>
                                      </p:cBhvr>
                                      <p:to x="100000" y="100000"/>
                                    </p:animScale>
                                    <p:animScale>
                                      <p:cBhvr>
                                        <p:cTn id="43" dur="26">
                                          <p:stCondLst>
                                            <p:cond delay="1808"/>
                                          </p:stCondLst>
                                        </p:cTn>
                                        <p:tgtEl>
                                          <p:spTgt spid="17"/>
                                        </p:tgtEl>
                                      </p:cBhvr>
                                      <p:to x="100000" y="95000"/>
                                    </p:animScale>
                                    <p:animScale>
                                      <p:cBhvr>
                                        <p:cTn id="44" dur="166" decel="50000">
                                          <p:stCondLst>
                                            <p:cond delay="1834"/>
                                          </p:stCondLst>
                                        </p:cTn>
                                        <p:tgtEl>
                                          <p:spTgt spid="17"/>
                                        </p:tgtEl>
                                      </p:cBhvr>
                                      <p:to x="100000" y="100000"/>
                                    </p:animScale>
                                  </p:childTnLst>
                                </p:cTn>
                              </p:par>
                            </p:childTnLst>
                          </p:cTn>
                        </p:par>
                        <p:par>
                          <p:cTn id="45" fill="hold">
                            <p:stCondLst>
                              <p:cond delay="2000"/>
                            </p:stCondLst>
                            <p:childTnLst>
                              <p:par>
                                <p:cTn id="46" presetID="42" presetClass="entr" presetSubtype="0"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10" presetClass="entr" presetSubtype="0" fill="hold" nodeType="withEffect">
                                  <p:stCondLst>
                                    <p:cond delay="1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42" presetClass="path" presetSubtype="0" accel="50000" decel="50000" fill="hold" nodeType="withEffect">
                                  <p:stCondLst>
                                    <p:cond delay="1000"/>
                                  </p:stCondLst>
                                  <p:childTnLst>
                                    <p:animMotion origin="layout" path="M -0.03789 0.06041 L 1.04167E-6 4.44444E-6 " pathEditMode="relative" rAng="0" ptsTypes="AA">
                                      <p:cBhvr>
                                        <p:cTn id="55" dur="1500" fill="hold"/>
                                        <p:tgtEl>
                                          <p:spTgt spid="19"/>
                                        </p:tgtEl>
                                        <p:attrNameLst>
                                          <p:attrName>ppt_x</p:attrName>
                                          <p:attrName>ppt_y</p:attrName>
                                        </p:attrNameLst>
                                      </p:cBhvr>
                                      <p:rCtr x="1888" y="-3032"/>
                                    </p:animMotion>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childTnLst>
                          </p:cTn>
                        </p:par>
                        <p:par>
                          <p:cTn id="67" fill="hold">
                            <p:stCondLst>
                              <p:cond delay="5500"/>
                            </p:stCondLst>
                            <p:childTnLst>
                              <p:par>
                                <p:cTn id="68" presetID="26" presetClass="emph" presetSubtype="0" repeatCount="indefinite" fill="hold" nodeType="afterEffect">
                                  <p:stCondLst>
                                    <p:cond delay="0"/>
                                  </p:stCondLst>
                                  <p:childTnLst>
                                    <p:animEffect transition="out" filter="fade">
                                      <p:cBhvr>
                                        <p:cTn id="69" dur="500" tmFilter="0, 0; .2, .5; .8, .5; 1, 0"/>
                                        <p:tgtEl>
                                          <p:spTgt spid="41"/>
                                        </p:tgtEl>
                                      </p:cBhvr>
                                    </p:animEffect>
                                    <p:animScale>
                                      <p:cBhvr>
                                        <p:cTn id="70"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1" repeatCount="indefinite"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4" y="1094940"/>
            <a:ext cx="2389839" cy="2176461"/>
          </a:xfrm>
          <a:prstGeom prst="rect">
            <a:avLst/>
          </a:prstGeom>
        </p:spPr>
      </p:pic>
      <p:pic>
        <p:nvPicPr>
          <p:cNvPr id="107" name="Picture 1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2" y="2948361"/>
            <a:ext cx="2336073" cy="2077973"/>
          </a:xfrm>
          <a:prstGeom prst="rect">
            <a:avLst/>
          </a:prstGeom>
        </p:spPr>
      </p:pic>
      <p:grpSp>
        <p:nvGrpSpPr>
          <p:cNvPr id="52" name="Group 2"/>
          <p:cNvGrpSpPr>
            <a:grpSpLocks/>
          </p:cNvGrpSpPr>
          <p:nvPr/>
        </p:nvGrpSpPr>
        <p:grpSpPr bwMode="auto">
          <a:xfrm>
            <a:off x="4714291" y="929723"/>
            <a:ext cx="835596" cy="1443073"/>
            <a:chOff x="864" y="288"/>
            <a:chExt cx="624" cy="1056"/>
          </a:xfrm>
        </p:grpSpPr>
        <p:sp>
          <p:nvSpPr>
            <p:cNvPr id="53"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4"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5" name="Group 3"/>
          <p:cNvGrpSpPr>
            <a:grpSpLocks/>
          </p:cNvGrpSpPr>
          <p:nvPr/>
        </p:nvGrpSpPr>
        <p:grpSpPr bwMode="auto">
          <a:xfrm>
            <a:off x="4233882" y="378321"/>
            <a:ext cx="2457242" cy="2545876"/>
            <a:chOff x="2895600" y="1905000"/>
            <a:chExt cx="2913063" cy="2957513"/>
          </a:xfrm>
        </p:grpSpPr>
        <p:sp>
          <p:nvSpPr>
            <p:cNvPr id="56" name="Line 15"/>
            <p:cNvSpPr>
              <a:spLocks noChangeShapeType="1"/>
            </p:cNvSpPr>
            <p:nvPr/>
          </p:nvSpPr>
          <p:spPr bwMode="auto">
            <a:xfrm>
              <a:off x="5257800" y="1905000"/>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57" name="Line 16"/>
            <p:cNvSpPr>
              <a:spLocks noChangeShapeType="1"/>
            </p:cNvSpPr>
            <p:nvPr/>
          </p:nvSpPr>
          <p:spPr bwMode="auto">
            <a:xfrm>
              <a:off x="3429000" y="2152652"/>
              <a:ext cx="0" cy="2133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8" name="Line 17"/>
            <p:cNvSpPr>
              <a:spLocks noChangeShapeType="1"/>
            </p:cNvSpPr>
            <p:nvPr/>
          </p:nvSpPr>
          <p:spPr bwMode="auto">
            <a:xfrm>
              <a:off x="3429000" y="4267200"/>
              <a:ext cx="220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9" name="Text Box 25"/>
            <p:cNvSpPr txBox="1">
              <a:spLocks noChangeArrowheads="1"/>
            </p:cNvSpPr>
            <p:nvPr/>
          </p:nvSpPr>
          <p:spPr bwMode="auto">
            <a:xfrm>
              <a:off x="3032125" y="2033588"/>
              <a:ext cx="43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E</a:t>
              </a:r>
            </a:p>
          </p:txBody>
        </p:sp>
        <p:sp>
          <p:nvSpPr>
            <p:cNvPr id="60" name="Text Box 26"/>
            <p:cNvSpPr txBox="1">
              <a:spLocks noChangeArrowheads="1"/>
            </p:cNvSpPr>
            <p:nvPr/>
          </p:nvSpPr>
          <p:spPr bwMode="auto">
            <a:xfrm>
              <a:off x="3048000" y="2057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 name="Text Box 34"/>
            <p:cNvSpPr txBox="1">
              <a:spLocks noChangeArrowheads="1"/>
            </p:cNvSpPr>
            <p:nvPr/>
          </p:nvSpPr>
          <p:spPr bwMode="auto">
            <a:xfrm>
              <a:off x="2895600" y="3962400"/>
              <a:ext cx="43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O</a:t>
              </a:r>
            </a:p>
          </p:txBody>
        </p:sp>
        <p:sp>
          <p:nvSpPr>
            <p:cNvPr id="62" name="Text Box 35"/>
            <p:cNvSpPr txBox="1">
              <a:spLocks noChangeArrowheads="1"/>
            </p:cNvSpPr>
            <p:nvPr/>
          </p:nvSpPr>
          <p:spPr bwMode="auto">
            <a:xfrm>
              <a:off x="5410200" y="4343400"/>
              <a:ext cx="398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F</a:t>
              </a:r>
            </a:p>
          </p:txBody>
        </p:sp>
      </p:grpSp>
      <p:grpSp>
        <p:nvGrpSpPr>
          <p:cNvPr id="64" name="Group 216"/>
          <p:cNvGrpSpPr>
            <a:grpSpLocks/>
          </p:cNvGrpSpPr>
          <p:nvPr/>
        </p:nvGrpSpPr>
        <p:grpSpPr bwMode="auto">
          <a:xfrm>
            <a:off x="4671997" y="2661819"/>
            <a:ext cx="990600" cy="1676400"/>
            <a:chOff x="864" y="288"/>
            <a:chExt cx="624" cy="1056"/>
          </a:xfrm>
        </p:grpSpPr>
        <p:sp>
          <p:nvSpPr>
            <p:cNvPr id="72" name="AutoShape 21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73" name="AutoShape 21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5" name="Group 242"/>
          <p:cNvGrpSpPr>
            <a:grpSpLocks/>
          </p:cNvGrpSpPr>
          <p:nvPr/>
        </p:nvGrpSpPr>
        <p:grpSpPr bwMode="auto">
          <a:xfrm>
            <a:off x="4362435" y="2828507"/>
            <a:ext cx="2590800" cy="2043112"/>
            <a:chOff x="672" y="393"/>
            <a:chExt cx="1632" cy="1287"/>
          </a:xfrm>
        </p:grpSpPr>
        <p:grpSp>
          <p:nvGrpSpPr>
            <p:cNvPr id="66" name="Group 217"/>
            <p:cNvGrpSpPr>
              <a:grpSpLocks/>
            </p:cNvGrpSpPr>
            <p:nvPr/>
          </p:nvGrpSpPr>
          <p:grpSpPr bwMode="auto">
            <a:xfrm>
              <a:off x="864" y="624"/>
              <a:ext cx="1260" cy="720"/>
              <a:chOff x="864" y="624"/>
              <a:chExt cx="1260" cy="720"/>
            </a:xfrm>
          </p:grpSpPr>
          <p:sp>
            <p:nvSpPr>
              <p:cNvPr id="70" name="Line 210"/>
              <p:cNvSpPr>
                <a:spLocks noChangeShapeType="1"/>
              </p:cNvSpPr>
              <p:nvPr/>
            </p:nvSpPr>
            <p:spPr bwMode="auto">
              <a:xfrm flipV="1">
                <a:off x="876" y="624"/>
                <a:ext cx="1248" cy="72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211"/>
              <p:cNvSpPr>
                <a:spLocks noChangeShapeType="1"/>
              </p:cNvSpPr>
              <p:nvPr/>
            </p:nvSpPr>
            <p:spPr bwMode="auto">
              <a:xfrm>
                <a:off x="864" y="1344"/>
                <a:ext cx="124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 name="Text Box 239"/>
            <p:cNvSpPr txBox="1">
              <a:spLocks noChangeArrowheads="1"/>
            </p:cNvSpPr>
            <p:nvPr/>
          </p:nvSpPr>
          <p:spPr bwMode="auto">
            <a:xfrm>
              <a:off x="2016" y="1353"/>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a:t>
              </a:r>
            </a:p>
          </p:txBody>
        </p:sp>
        <p:sp>
          <p:nvSpPr>
            <p:cNvPr id="68" name="Text Box 240"/>
            <p:cNvSpPr txBox="1">
              <a:spLocks noChangeArrowheads="1"/>
            </p:cNvSpPr>
            <p:nvPr/>
          </p:nvSpPr>
          <p:spPr bwMode="auto">
            <a:xfrm>
              <a:off x="1920" y="393"/>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a:t>
              </a:r>
            </a:p>
          </p:txBody>
        </p:sp>
        <p:sp>
          <p:nvSpPr>
            <p:cNvPr id="69" name="Text Box 241"/>
            <p:cNvSpPr txBox="1">
              <a:spLocks noChangeArrowheads="1"/>
            </p:cNvSpPr>
            <p:nvPr/>
          </p:nvSpPr>
          <p:spPr bwMode="auto">
            <a:xfrm>
              <a:off x="672" y="1305"/>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O</a:t>
              </a:r>
            </a:p>
          </p:txBody>
        </p:sp>
      </p:grpSp>
      <p:grpSp>
        <p:nvGrpSpPr>
          <p:cNvPr id="74" name="Group 14"/>
          <p:cNvGrpSpPr>
            <a:grpSpLocks/>
          </p:cNvGrpSpPr>
          <p:nvPr/>
        </p:nvGrpSpPr>
        <p:grpSpPr bwMode="auto">
          <a:xfrm>
            <a:off x="4667235" y="4857331"/>
            <a:ext cx="990600" cy="1676400"/>
            <a:chOff x="3552" y="144"/>
            <a:chExt cx="624" cy="1056"/>
          </a:xfrm>
        </p:grpSpPr>
        <p:sp>
          <p:nvSpPr>
            <p:cNvPr id="75" name="AutoShape 8"/>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76" name="AutoShape 9"/>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77" name="Group 3"/>
          <p:cNvGrpSpPr>
            <a:grpSpLocks/>
          </p:cNvGrpSpPr>
          <p:nvPr/>
        </p:nvGrpSpPr>
        <p:grpSpPr bwMode="auto">
          <a:xfrm>
            <a:off x="3740135" y="5174831"/>
            <a:ext cx="3022600" cy="1371600"/>
            <a:chOff x="3213100" y="2832100"/>
            <a:chExt cx="3022600" cy="1371600"/>
          </a:xfrm>
        </p:grpSpPr>
        <p:sp>
          <p:nvSpPr>
            <p:cNvPr id="78" name="Line 5"/>
            <p:cNvSpPr>
              <a:spLocks noChangeShapeType="1"/>
            </p:cNvSpPr>
            <p:nvPr/>
          </p:nvSpPr>
          <p:spPr bwMode="auto">
            <a:xfrm>
              <a:off x="4102100" y="4191000"/>
              <a:ext cx="2133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6"/>
            <p:cNvSpPr>
              <a:spLocks noChangeShapeType="1"/>
            </p:cNvSpPr>
            <p:nvPr/>
          </p:nvSpPr>
          <p:spPr bwMode="auto">
            <a:xfrm flipH="1" flipV="1">
              <a:off x="3213100" y="2832100"/>
              <a:ext cx="914400" cy="1371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0" name="Group 29"/>
          <p:cNvGrpSpPr/>
          <p:nvPr/>
        </p:nvGrpSpPr>
        <p:grpSpPr>
          <a:xfrm>
            <a:off x="8776355" y="929723"/>
            <a:ext cx="3271101" cy="1106467"/>
            <a:chOff x="8776355" y="929723"/>
            <a:chExt cx="3271101" cy="1106467"/>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0" name="Rectangle 79"/>
            <p:cNvSpPr/>
            <p:nvPr/>
          </p:nvSpPr>
          <p:spPr>
            <a:xfrm>
              <a:off x="9209493" y="1045181"/>
              <a:ext cx="2404826"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nhọn</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grpSp>
        <p:nvGrpSpPr>
          <p:cNvPr id="81" name="Group 80"/>
          <p:cNvGrpSpPr/>
          <p:nvPr/>
        </p:nvGrpSpPr>
        <p:grpSpPr>
          <a:xfrm>
            <a:off x="8776354" y="3178875"/>
            <a:ext cx="3271101" cy="1106467"/>
            <a:chOff x="8776355" y="929723"/>
            <a:chExt cx="3271101" cy="1106467"/>
          </a:xfrm>
        </p:grpSpPr>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3" name="Rectangle 82"/>
            <p:cNvSpPr/>
            <p:nvPr/>
          </p:nvSpPr>
          <p:spPr>
            <a:xfrm>
              <a:off x="9550130" y="1045181"/>
              <a:ext cx="1723550"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tù</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grpSp>
        <p:nvGrpSpPr>
          <p:cNvPr id="84" name="Group 83"/>
          <p:cNvGrpSpPr/>
          <p:nvPr/>
        </p:nvGrpSpPr>
        <p:grpSpPr>
          <a:xfrm>
            <a:off x="8776354" y="5376672"/>
            <a:ext cx="3271101" cy="1106467"/>
            <a:chOff x="8776355" y="929723"/>
            <a:chExt cx="3271101" cy="1106467"/>
          </a:xfrm>
        </p:grpSpPr>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6" name="Rectangle 85"/>
            <p:cNvSpPr/>
            <p:nvPr/>
          </p:nvSpPr>
          <p:spPr>
            <a:xfrm>
              <a:off x="9090069" y="1045181"/>
              <a:ext cx="2643672"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vuông</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sp>
        <p:nvSpPr>
          <p:cNvPr id="87" name="TextBox 86"/>
          <p:cNvSpPr txBox="1"/>
          <p:nvPr/>
        </p:nvSpPr>
        <p:spPr>
          <a:xfrm>
            <a:off x="715721" y="3629742"/>
            <a:ext cx="1053494" cy="646331"/>
          </a:xfrm>
          <a:prstGeom prst="rect">
            <a:avLst/>
          </a:prstGeom>
          <a:noFill/>
        </p:spPr>
        <p:txBody>
          <a:bodyPr wrap="none" rtlCol="0">
            <a:spAutoFit/>
          </a:bodyPr>
          <a:lstStyle/>
          <a:p>
            <a:r>
              <a:rPr lang="en-US" sz="3600" dirty="0" err="1">
                <a:latin typeface="UTM Ambrose" panose="02040603050506020204" pitchFamily="18" charset="0"/>
              </a:rPr>
              <a:t>Nối</a:t>
            </a:r>
            <a:endParaRPr lang="en-US" sz="3600" dirty="0">
              <a:latin typeface="UTM Ambrose" panose="02040603050506020204" pitchFamily="18" charset="0"/>
            </a:endParaRPr>
          </a:p>
        </p:txBody>
      </p:sp>
      <p:pic>
        <p:nvPicPr>
          <p:cNvPr id="88" name="Pictur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635" y="1342656"/>
            <a:ext cx="419100" cy="419100"/>
          </a:xfrm>
          <a:prstGeom prst="rect">
            <a:avLst/>
          </a:prstGeom>
        </p:spPr>
      </p:pic>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698" y="1333967"/>
            <a:ext cx="419100" cy="419100"/>
          </a:xfrm>
          <a:prstGeom prst="rect">
            <a:avLst/>
          </a:prstGeom>
        </p:spPr>
      </p:pic>
      <p:pic>
        <p:nvPicPr>
          <p:cNvPr id="91" name="Picture 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9788" y="3576937"/>
            <a:ext cx="419100" cy="419100"/>
          </a:xfrm>
          <a:prstGeom prst="rect">
            <a:avLst/>
          </a:prstGeom>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5851" y="3568248"/>
            <a:ext cx="419100" cy="419100"/>
          </a:xfrm>
          <a:prstGeom prst="rect">
            <a:avLst/>
          </a:prstGeom>
        </p:spPr>
      </p:pic>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454" y="5735341"/>
            <a:ext cx="419100" cy="419100"/>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4517" y="5726652"/>
            <a:ext cx="419100" cy="419100"/>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016" y="995377"/>
            <a:ext cx="1432581" cy="985331"/>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2723" y="3075520"/>
            <a:ext cx="1542768" cy="1001555"/>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3362" y="5374659"/>
            <a:ext cx="1940520" cy="1472119"/>
          </a:xfrm>
          <a:prstGeom prst="rect">
            <a:avLst/>
          </a:prstGeom>
        </p:spPr>
      </p:pic>
      <p:cxnSp>
        <p:nvCxnSpPr>
          <p:cNvPr id="99" name="Straight Arrow Connector 98"/>
          <p:cNvCxnSpPr/>
          <p:nvPr/>
        </p:nvCxnSpPr>
        <p:spPr>
          <a:xfrm>
            <a:off x="6572235" y="1509823"/>
            <a:ext cx="1795289" cy="418570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02" name="Straight Arrow Connector 101"/>
          <p:cNvCxnSpPr/>
          <p:nvPr/>
        </p:nvCxnSpPr>
        <p:spPr>
          <a:xfrm flipV="1">
            <a:off x="6590725" y="1647977"/>
            <a:ext cx="1776799" cy="2080642"/>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06" name="Straight Arrow Connector 105"/>
          <p:cNvCxnSpPr/>
          <p:nvPr/>
        </p:nvCxnSpPr>
        <p:spPr>
          <a:xfrm flipV="1">
            <a:off x="6590725" y="3831013"/>
            <a:ext cx="1893342" cy="210518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8408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anim calcmode="lin" valueType="num">
                                      <p:cBhvr>
                                        <p:cTn id="13" dur="1000" fill="hold"/>
                                        <p:tgtEl>
                                          <p:spTgt spid="87"/>
                                        </p:tgtEl>
                                        <p:attrNameLst>
                                          <p:attrName>ppt_x</p:attrName>
                                        </p:attrNameLst>
                                      </p:cBhvr>
                                      <p:tavLst>
                                        <p:tav tm="0">
                                          <p:val>
                                            <p:strVal val="#ppt_x"/>
                                          </p:val>
                                        </p:tav>
                                        <p:tav tm="100000">
                                          <p:val>
                                            <p:strVal val="#ppt_x"/>
                                          </p:val>
                                        </p:tav>
                                      </p:tavLst>
                                    </p:anim>
                                    <p:anim calcmode="lin" valueType="num">
                                      <p:cBhvr>
                                        <p:cTn id="14" dur="1000" fill="hold"/>
                                        <p:tgtEl>
                                          <p:spTgt spid="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anim calcmode="lin" valueType="num">
                                      <p:cBhvr>
                                        <p:cTn id="18" dur="1000" fill="hold"/>
                                        <p:tgtEl>
                                          <p:spTgt spid="107"/>
                                        </p:tgtEl>
                                        <p:attrNameLst>
                                          <p:attrName>ppt_x</p:attrName>
                                        </p:attrNameLst>
                                      </p:cBhvr>
                                      <p:tavLst>
                                        <p:tav tm="0">
                                          <p:val>
                                            <p:strVal val="#ppt_x"/>
                                          </p:val>
                                        </p:tav>
                                        <p:tav tm="100000">
                                          <p:val>
                                            <p:strVal val="#ppt_x"/>
                                          </p:val>
                                        </p:tav>
                                      </p:tavLst>
                                    </p:anim>
                                    <p:anim calcmode="lin" valueType="num">
                                      <p:cBhvr>
                                        <p:cTn id="19" dur="1000" fill="hold"/>
                                        <p:tgtEl>
                                          <p:spTgt spid="107"/>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circle(in)">
                                      <p:cBhvr>
                                        <p:cTn id="22" dur="2000"/>
                                        <p:tgtEl>
                                          <p:spTgt spid="55"/>
                                        </p:tgtEl>
                                      </p:cBhvr>
                                    </p:animEffect>
                                  </p:childTnLst>
                                </p:cTn>
                              </p:par>
                              <p:par>
                                <p:cTn id="23" presetID="6" presetClass="entr" presetSubtype="16"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circle(in)">
                                      <p:cBhvr>
                                        <p:cTn id="25" dur="2000"/>
                                        <p:tgtEl>
                                          <p:spTgt spid="95"/>
                                        </p:tgtEl>
                                      </p:cBhvr>
                                    </p:animEffect>
                                  </p:childTnLst>
                                </p:cTn>
                              </p:par>
                              <p:par>
                                <p:cTn id="26" presetID="6" presetClass="entr" presetSubtype="16"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circle(in)">
                                      <p:cBhvr>
                                        <p:cTn id="28" dur="2000"/>
                                        <p:tgtEl>
                                          <p:spTgt spid="65"/>
                                        </p:tgtEl>
                                      </p:cBhvr>
                                    </p:animEffect>
                                  </p:childTnLst>
                                </p:cTn>
                              </p:par>
                              <p:par>
                                <p:cTn id="29" presetID="6" presetClass="entr" presetSubtype="16"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circle(in)">
                                      <p:cBhvr>
                                        <p:cTn id="31" dur="2000"/>
                                        <p:tgtEl>
                                          <p:spTgt spid="96"/>
                                        </p:tgtEl>
                                      </p:cBhvr>
                                    </p:animEffect>
                                  </p:childTnLst>
                                </p:cTn>
                              </p:par>
                              <p:par>
                                <p:cTn id="32" presetID="6" presetClass="entr" presetSubtype="16"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circle(in)">
                                      <p:cBhvr>
                                        <p:cTn id="34" dur="2000"/>
                                        <p:tgtEl>
                                          <p:spTgt spid="77"/>
                                        </p:tgtEl>
                                      </p:cBhvr>
                                    </p:animEffect>
                                  </p:childTnLst>
                                </p:cTn>
                              </p:par>
                              <p:par>
                                <p:cTn id="35" presetID="6" presetClass="entr" presetSubtype="16" fill="hold"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circle(in)">
                                      <p:cBhvr>
                                        <p:cTn id="37" dur="2000"/>
                                        <p:tgtEl>
                                          <p:spTgt spid="97"/>
                                        </p:tgtEl>
                                      </p:cBhvr>
                                    </p:animEffect>
                                  </p:childTnLst>
                                </p:cTn>
                              </p:par>
                              <p:par>
                                <p:cTn id="38" presetID="31"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cTn>
                              </p:par>
                              <p:par>
                                <p:cTn id="44" presetID="31" presetClass="entr" presetSubtype="0" fill="hold" nodeType="with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1000" fill="hold"/>
                                        <p:tgtEl>
                                          <p:spTgt spid="84"/>
                                        </p:tgtEl>
                                        <p:attrNameLst>
                                          <p:attrName>ppt_w</p:attrName>
                                        </p:attrNameLst>
                                      </p:cBhvr>
                                      <p:tavLst>
                                        <p:tav tm="0">
                                          <p:val>
                                            <p:fltVal val="0"/>
                                          </p:val>
                                        </p:tav>
                                        <p:tav tm="100000">
                                          <p:val>
                                            <p:strVal val="#ppt_w"/>
                                          </p:val>
                                        </p:tav>
                                      </p:tavLst>
                                    </p:anim>
                                    <p:anim calcmode="lin" valueType="num">
                                      <p:cBhvr>
                                        <p:cTn id="47" dur="1000" fill="hold"/>
                                        <p:tgtEl>
                                          <p:spTgt spid="84"/>
                                        </p:tgtEl>
                                        <p:attrNameLst>
                                          <p:attrName>ppt_h</p:attrName>
                                        </p:attrNameLst>
                                      </p:cBhvr>
                                      <p:tavLst>
                                        <p:tav tm="0">
                                          <p:val>
                                            <p:fltVal val="0"/>
                                          </p:val>
                                        </p:tav>
                                        <p:tav tm="100000">
                                          <p:val>
                                            <p:strVal val="#ppt_h"/>
                                          </p:val>
                                        </p:tav>
                                      </p:tavLst>
                                    </p:anim>
                                    <p:anim calcmode="lin" valueType="num">
                                      <p:cBhvr>
                                        <p:cTn id="48" dur="1000" fill="hold"/>
                                        <p:tgtEl>
                                          <p:spTgt spid="84"/>
                                        </p:tgtEl>
                                        <p:attrNameLst>
                                          <p:attrName>style.rotation</p:attrName>
                                        </p:attrNameLst>
                                      </p:cBhvr>
                                      <p:tavLst>
                                        <p:tav tm="0">
                                          <p:val>
                                            <p:fltVal val="90"/>
                                          </p:val>
                                        </p:tav>
                                        <p:tav tm="100000">
                                          <p:val>
                                            <p:fltVal val="0"/>
                                          </p:val>
                                        </p:tav>
                                      </p:tavLst>
                                    </p:anim>
                                    <p:animEffect transition="in" filter="fade">
                                      <p:cBhvr>
                                        <p:cTn id="49" dur="1000"/>
                                        <p:tgtEl>
                                          <p:spTgt spid="84"/>
                                        </p:tgtEl>
                                      </p:cBhvr>
                                    </p:animEffect>
                                  </p:childTnLst>
                                </p:cTn>
                              </p:par>
                              <p:par>
                                <p:cTn id="50" presetID="3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1000" fill="hold"/>
                                        <p:tgtEl>
                                          <p:spTgt spid="30"/>
                                        </p:tgtEl>
                                        <p:attrNameLst>
                                          <p:attrName>ppt_w</p:attrName>
                                        </p:attrNameLst>
                                      </p:cBhvr>
                                      <p:tavLst>
                                        <p:tav tm="0">
                                          <p:val>
                                            <p:fltVal val="0"/>
                                          </p:val>
                                        </p:tav>
                                        <p:tav tm="100000">
                                          <p:val>
                                            <p:strVal val="#ppt_w"/>
                                          </p:val>
                                        </p:tav>
                                      </p:tavLst>
                                    </p:anim>
                                    <p:anim calcmode="lin" valueType="num">
                                      <p:cBhvr>
                                        <p:cTn id="53" dur="1000" fill="hold"/>
                                        <p:tgtEl>
                                          <p:spTgt spid="30"/>
                                        </p:tgtEl>
                                        <p:attrNameLst>
                                          <p:attrName>ppt_h</p:attrName>
                                        </p:attrNameLst>
                                      </p:cBhvr>
                                      <p:tavLst>
                                        <p:tav tm="0">
                                          <p:val>
                                            <p:fltVal val="0"/>
                                          </p:val>
                                        </p:tav>
                                        <p:tav tm="100000">
                                          <p:val>
                                            <p:strVal val="#ppt_h"/>
                                          </p:val>
                                        </p:tav>
                                      </p:tavLst>
                                    </p:anim>
                                    <p:anim calcmode="lin" valueType="num">
                                      <p:cBhvr>
                                        <p:cTn id="54" dur="1000" fill="hold"/>
                                        <p:tgtEl>
                                          <p:spTgt spid="30"/>
                                        </p:tgtEl>
                                        <p:attrNameLst>
                                          <p:attrName>style.rotation</p:attrName>
                                        </p:attrNameLst>
                                      </p:cBhvr>
                                      <p:tavLst>
                                        <p:tav tm="0">
                                          <p:val>
                                            <p:fltVal val="90"/>
                                          </p:val>
                                        </p:tav>
                                        <p:tav tm="100000">
                                          <p:val>
                                            <p:fltVal val="0"/>
                                          </p:val>
                                        </p:tav>
                                      </p:tavLst>
                                    </p:anim>
                                    <p:animEffect transition="in" filter="fade">
                                      <p:cBhvr>
                                        <p:cTn id="55" dur="1000"/>
                                        <p:tgtEl>
                                          <p:spTgt spid="30"/>
                                        </p:tgtEl>
                                      </p:cBhvr>
                                    </p:animEffect>
                                  </p:childTnLst>
                                </p:cTn>
                              </p:par>
                              <p:par>
                                <p:cTn id="56" presetID="14" presetClass="entr" presetSubtype="10"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randombar(horizontal)">
                                      <p:cBhvr>
                                        <p:cTn id="58" dur="500"/>
                                        <p:tgtEl>
                                          <p:spTgt spid="88"/>
                                        </p:tgtEl>
                                      </p:cBhvr>
                                    </p:animEffect>
                                  </p:childTnLst>
                                </p:cTn>
                              </p:par>
                              <p:par>
                                <p:cTn id="59" presetID="14" presetClass="entr" presetSubtype="1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randombar(horizontal)">
                                      <p:cBhvr>
                                        <p:cTn id="61" dur="500"/>
                                        <p:tgtEl>
                                          <p:spTgt spid="90"/>
                                        </p:tgtEl>
                                      </p:cBhvr>
                                    </p:animEffect>
                                  </p:childTnLst>
                                </p:cTn>
                              </p:par>
                              <p:par>
                                <p:cTn id="62" presetID="14" presetClass="entr" presetSubtype="10" fill="hold"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randombar(horizontal)">
                                      <p:cBhvr>
                                        <p:cTn id="64" dur="500"/>
                                        <p:tgtEl>
                                          <p:spTgt spid="91"/>
                                        </p:tgtEl>
                                      </p:cBhvr>
                                    </p:animEffect>
                                  </p:childTnLst>
                                </p:cTn>
                              </p:par>
                              <p:par>
                                <p:cTn id="65" presetID="14" presetClass="entr" presetSubtype="10" fill="hold"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randombar(horizontal)">
                                      <p:cBhvr>
                                        <p:cTn id="67" dur="500"/>
                                        <p:tgtEl>
                                          <p:spTgt spid="92"/>
                                        </p:tgtEl>
                                      </p:cBhvr>
                                    </p:animEffect>
                                  </p:childTnLst>
                                </p:cTn>
                              </p:par>
                              <p:par>
                                <p:cTn id="68" presetID="14" presetClass="entr" presetSubtype="10" fill="hold" nodeType="with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randombar(horizontal)">
                                      <p:cBhvr>
                                        <p:cTn id="70" dur="500"/>
                                        <p:tgtEl>
                                          <p:spTgt spid="93"/>
                                        </p:tgtEl>
                                      </p:cBhvr>
                                    </p:animEffect>
                                  </p:childTnLst>
                                </p:cTn>
                              </p:par>
                              <p:par>
                                <p:cTn id="71" presetID="14" presetClass="entr" presetSubtype="1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randombar(horizontal)">
                                      <p:cBhvr>
                                        <p:cTn id="73" dur="500"/>
                                        <p:tgtEl>
                                          <p:spTgt spid="9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wipe(up)">
                                      <p:cBhvr>
                                        <p:cTn id="78" dur="500"/>
                                        <p:tgtEl>
                                          <p:spTgt spid="9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randombar(horizontal)">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wipe(down)">
                                      <p:cBhvr>
                                        <p:cTn id="88" dur="500"/>
                                        <p:tgtEl>
                                          <p:spTgt spid="102"/>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circle(in)">
                                      <p:cBhvr>
                                        <p:cTn id="93" dur="2000"/>
                                        <p:tgtEl>
                                          <p:spTgt spid="6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wipe(down)">
                                      <p:cBhvr>
                                        <p:cTn id="98" dur="500"/>
                                        <p:tgtEl>
                                          <p:spTgt spid="106"/>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circle(in)">
                                      <p:cBhvr>
                                        <p:cTn id="103"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loud 37"/>
          <p:cNvSpPr/>
          <p:nvPr/>
        </p:nvSpPr>
        <p:spPr>
          <a:xfrm>
            <a:off x="5050615" y="224140"/>
            <a:ext cx="6982672" cy="432837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178" y="0"/>
            <a:ext cx="7393546" cy="4848259"/>
          </a:xfrm>
          <a:prstGeom prst="rect">
            <a:avLst/>
          </a:prstGeom>
          <a:effectLst>
            <a:outerShdw blurRad="152400" dist="317500" dir="5400000" sx="90000" sy="-19000" rotWithShape="0">
              <a:prstClr val="black">
                <a:alpha val="15000"/>
              </a:prstClr>
            </a:outerShdw>
          </a:effectLst>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b="9378"/>
          <a:stretch/>
        </p:blipFill>
        <p:spPr>
          <a:xfrm>
            <a:off x="1448702" y="2953464"/>
            <a:ext cx="6792952" cy="4308050"/>
          </a:xfrm>
          <a:prstGeom prst="rect">
            <a:avLst/>
          </a:prstGeom>
          <a:effectLst>
            <a:outerShdw blurRad="152400" dist="317500" dir="5400000" sx="90000" sy="-19000" rotWithShape="0">
              <a:prstClr val="black">
                <a:alpha val="15000"/>
              </a:prstClr>
            </a:outerShdw>
          </a:effectLst>
        </p:spPr>
      </p:pic>
      <p:sp>
        <p:nvSpPr>
          <p:cNvPr id="35" name="Rectangle 34"/>
          <p:cNvSpPr/>
          <p:nvPr/>
        </p:nvSpPr>
        <p:spPr>
          <a:xfrm>
            <a:off x="5754426" y="1427640"/>
            <a:ext cx="6118983" cy="1631216"/>
          </a:xfrm>
          <a:prstGeom prst="rect">
            <a:avLst/>
          </a:prstGeom>
          <a:noFill/>
        </p:spPr>
        <p:txBody>
          <a:bodyPr wrap="none" lIns="91440" tIns="45720" rIns="91440" bIns="45720">
            <a:spAutoFit/>
          </a:bodyPr>
          <a:lstStyle/>
          <a:p>
            <a:pPr algn="ct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Hai </a:t>
            </a: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đường</a:t>
            </a: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 </a:t>
            </a: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thẳng</a:t>
            </a: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 </a:t>
            </a:r>
          </a:p>
          <a:p>
            <a:pPr algn="ct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vuông</a:t>
            </a:r>
            <a:r>
              <a:rPr lang="en-US" sz="5000" b="1" dirty="0">
                <a:ln w="0"/>
                <a:solidFill>
                  <a:srgbClr val="FF0000"/>
                </a:solidFill>
                <a:effectLst>
                  <a:reflection blurRad="6350" stA="53000" endA="300" endPos="35500" dir="5400000" sy="-90000" algn="bl" rotWithShape="0"/>
                </a:effectLst>
                <a:latin typeface="UTM Bell" panose="02040603050506020204" pitchFamily="18" charset="0"/>
              </a:rPr>
              <a:t> </a:t>
            </a:r>
            <a:r>
              <a:rPr lang="en-US" sz="5000" b="1" dirty="0" err="1">
                <a:ln w="0"/>
                <a:solidFill>
                  <a:srgbClr val="FF0000"/>
                </a:solidFill>
                <a:effectLst>
                  <a:reflection blurRad="6350" stA="53000" endA="300" endPos="35500" dir="5400000" sy="-90000" algn="bl" rotWithShape="0"/>
                </a:effectLst>
                <a:latin typeface="UTM Bell" panose="02040603050506020204" pitchFamily="18" charset="0"/>
              </a:rPr>
              <a:t>góc</a:t>
            </a:r>
            <a:endPar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endParaRPr>
          </a:p>
        </p:txBody>
      </p:sp>
      <p:sp>
        <p:nvSpPr>
          <p:cNvPr id="36" name="Rectangle 35"/>
          <p:cNvSpPr/>
          <p:nvPr/>
        </p:nvSpPr>
        <p:spPr>
          <a:xfrm>
            <a:off x="8162687" y="665472"/>
            <a:ext cx="1657825" cy="830997"/>
          </a:xfrm>
          <a:prstGeom prst="rect">
            <a:avLst/>
          </a:prstGeom>
          <a:noFill/>
        </p:spPr>
        <p:txBody>
          <a:bodyPr wrap="none" lIns="91440" tIns="45720" rIns="91440" bIns="45720">
            <a:spAutoFit/>
          </a:bodyPr>
          <a:lstStyle/>
          <a:p>
            <a:pPr algn="ctr"/>
            <a:r>
              <a:rPr lang="en-US" sz="48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Toán</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9"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3907" y="3428142"/>
            <a:ext cx="2014817" cy="3429858"/>
          </a:xfrm>
          <a:prstGeom prst="rect">
            <a:avLst/>
          </a:prstGeom>
        </p:spPr>
      </p:pic>
      <p:pic>
        <p:nvPicPr>
          <p:cNvPr id="40" name="Picture 39"/>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591185" y="463412"/>
            <a:ext cx="1921963" cy="2964730"/>
          </a:xfrm>
          <a:prstGeom prst="rect">
            <a:avLst/>
          </a:prstGeom>
        </p:spPr>
      </p:pic>
    </p:spTree>
    <p:extLst>
      <p:ext uri="{BB962C8B-B14F-4D97-AF65-F5344CB8AC3E}">
        <p14:creationId xmlns:p14="http://schemas.microsoft.com/office/powerpoint/2010/main" val="3950728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circle(in)">
                                      <p:cBhvr>
                                        <p:cTn id="11" dur="2000"/>
                                        <p:tgtEl>
                                          <p:spTgt spid="34"/>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5816493" y="2779095"/>
            <a:ext cx="4233851" cy="1200329"/>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Khám</a:t>
            </a:r>
            <a:r>
              <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phá</a:t>
            </a:r>
            <a:endPar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xmlns=""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xmlns=""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xmlns=""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xmlns=""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xmlns=""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xmlns=""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xmlns=""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xmlns=""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xmlns=""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xmlns=""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xmlns=""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xmlns=""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xmlns=""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xmlns=""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xmlns=""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xmlns=""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xmlns=""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xmlns=""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xmlns=""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xmlns=""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95785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700817" y="4914974"/>
            <a:ext cx="10058400" cy="1711694"/>
            <a:chOff x="2133600" y="7243815"/>
            <a:chExt cx="10058400" cy="1711694"/>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243815"/>
              <a:ext cx="10058400" cy="1711694"/>
            </a:xfrm>
            <a:prstGeom prst="rect">
              <a:avLst/>
            </a:prstGeom>
          </p:spPr>
        </p:pic>
        <p:sp>
          <p:nvSpPr>
            <p:cNvPr id="34" name="Rectangle 33"/>
            <p:cNvSpPr/>
            <p:nvPr/>
          </p:nvSpPr>
          <p:spPr>
            <a:xfrm>
              <a:off x="3014473" y="7347334"/>
              <a:ext cx="8829774" cy="1569660"/>
            </a:xfrm>
            <a:prstGeom prst="rect">
              <a:avLst/>
            </a:prstGeom>
          </p:spPr>
          <p:txBody>
            <a:bodyPr wrap="square">
              <a:spAutoFit/>
            </a:bodyPr>
            <a:lstStyle/>
            <a:p>
              <a:pPr algn="just"/>
              <a:r>
                <a:rPr lang="en-US" sz="3200" b="1" dirty="0" err="1">
                  <a:solidFill>
                    <a:srgbClr val="002060"/>
                  </a:solidFill>
                  <a:latin typeface="Times New Roman" pitchFamily="18" charset="0"/>
                  <a:cs typeface="Times New Roman" pitchFamily="18" charset="0"/>
                </a:rPr>
                <a:t>Kéo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dài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cạnh</a:t>
              </a:r>
              <a:r>
                <a:rPr lang="en-US" sz="3200" b="1" dirty="0">
                  <a:solidFill>
                    <a:srgbClr val="002060"/>
                  </a:solidFill>
                  <a:latin typeface="Times New Roman" pitchFamily="18" charset="0"/>
                  <a:cs typeface="Times New Roman" pitchFamily="18" charset="0"/>
                </a:rPr>
                <a:t> BC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DC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chữ</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nhật</a:t>
              </a:r>
              <a:r>
                <a:rPr lang="en-US" sz="3200" b="1" dirty="0">
                  <a:solidFill>
                    <a:srgbClr val="002060"/>
                  </a:solidFill>
                  <a:latin typeface="Times New Roman" pitchFamily="18" charset="0"/>
                  <a:cs typeface="Times New Roman" pitchFamily="18" charset="0"/>
                </a:rPr>
                <a:t> ABCD ta </a:t>
              </a:r>
              <a:r>
                <a:rPr lang="en-US" sz="3200" b="1" dirty="0" err="1">
                  <a:solidFill>
                    <a:srgbClr val="002060"/>
                  </a:solidFill>
                  <a:latin typeface="Times New Roman" pitchFamily="18" charset="0"/>
                  <a:cs typeface="Times New Roman" pitchFamily="18" charset="0"/>
                </a:rPr>
                <a:t>được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hai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a:t>
              </a:r>
            </a:p>
            <a:p>
              <a:pPr algn="just"/>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BC </a:t>
              </a:r>
              <a:r>
                <a:rPr lang="en-US" sz="3200" b="1" dirty="0" err="1">
                  <a:solidFill>
                    <a:srgbClr val="FF0000"/>
                  </a:solidFill>
                  <a:latin typeface="Times New Roman" pitchFamily="18" charset="0"/>
                  <a:cs typeface="Times New Roman" pitchFamily="18" charset="0"/>
                </a:rPr>
                <a:t>vuông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góc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DC</a:t>
              </a:r>
              <a:endParaRPr lang="vi-VN" sz="3200" b="1" dirty="0">
                <a:solidFill>
                  <a:srgbClr val="FF0000"/>
                </a:solidFill>
                <a:latin typeface="Times New Roman" pitchFamily="18" charset="0"/>
                <a:cs typeface="Times New Roman" pitchFamily="18" charset="0"/>
              </a:endParaRPr>
            </a:p>
          </p:txBody>
        </p:sp>
      </p:grpSp>
      <p:grpSp>
        <p:nvGrpSpPr>
          <p:cNvPr id="3" name="Group 27"/>
          <p:cNvGrpSpPr>
            <a:grpSpLocks/>
          </p:cNvGrpSpPr>
          <p:nvPr/>
        </p:nvGrpSpPr>
        <p:grpSpPr bwMode="auto">
          <a:xfrm rot="5400000">
            <a:off x="6109204" y="4246405"/>
            <a:ext cx="2438400" cy="1676400"/>
            <a:chOff x="576" y="1008"/>
            <a:chExt cx="1584" cy="1104"/>
          </a:xfrm>
        </p:grpSpPr>
        <p:sp>
          <p:nvSpPr>
            <p:cNvPr id="4" name="AutoShape 28"/>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 name="AutoShape 29"/>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 name="Group 12"/>
          <p:cNvGrpSpPr>
            <a:grpSpLocks/>
          </p:cNvGrpSpPr>
          <p:nvPr/>
        </p:nvGrpSpPr>
        <p:grpSpPr bwMode="auto">
          <a:xfrm rot="16200000" flipV="1">
            <a:off x="6071104" y="1610344"/>
            <a:ext cx="2514600" cy="1676400"/>
            <a:chOff x="576" y="1008"/>
            <a:chExt cx="1584" cy="1104"/>
          </a:xfrm>
        </p:grpSpPr>
        <p:sp>
          <p:nvSpPr>
            <p:cNvPr id="7" name="AutoShape 13"/>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8" name="AutoShape 14"/>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9" name="Group 33"/>
          <p:cNvGrpSpPr>
            <a:grpSpLocks/>
          </p:cNvGrpSpPr>
          <p:nvPr/>
        </p:nvGrpSpPr>
        <p:grpSpPr bwMode="auto">
          <a:xfrm>
            <a:off x="765406" y="1315039"/>
            <a:ext cx="4495800" cy="2967038"/>
            <a:chOff x="336" y="864"/>
            <a:chExt cx="2832" cy="1869"/>
          </a:xfrm>
        </p:grpSpPr>
        <p:sp>
          <p:nvSpPr>
            <p:cNvPr id="10" name="Rectangle 3"/>
            <p:cNvSpPr>
              <a:spLocks noChangeArrowheads="1"/>
            </p:cNvSpPr>
            <p:nvPr/>
          </p:nvSpPr>
          <p:spPr bwMode="auto">
            <a:xfrm>
              <a:off x="624" y="1200"/>
              <a:ext cx="2208" cy="1200"/>
            </a:xfrm>
            <a:prstGeom prst="rect">
              <a:avLst/>
            </a:prstGeom>
            <a:solidFill>
              <a:schemeClr val="bg1"/>
            </a:solidFill>
            <a:ln w="3175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1" name="Text Box 4"/>
            <p:cNvSpPr txBox="1">
              <a:spLocks noChangeArrowheads="1"/>
            </p:cNvSpPr>
            <p:nvPr/>
          </p:nvSpPr>
          <p:spPr bwMode="auto">
            <a:xfrm>
              <a:off x="336" y="8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A</a:t>
              </a:r>
            </a:p>
          </p:txBody>
        </p:sp>
        <p:sp>
          <p:nvSpPr>
            <p:cNvPr id="12" name="Text Box 5"/>
            <p:cNvSpPr txBox="1">
              <a:spLocks noChangeArrowheads="1"/>
            </p:cNvSpPr>
            <p:nvPr/>
          </p:nvSpPr>
          <p:spPr bwMode="auto">
            <a:xfrm>
              <a:off x="336" y="2335"/>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D</a:t>
              </a:r>
            </a:p>
          </p:txBody>
        </p:sp>
        <p:sp>
          <p:nvSpPr>
            <p:cNvPr id="13" name="Text Box 6"/>
            <p:cNvSpPr txBox="1">
              <a:spLocks noChangeArrowheads="1"/>
            </p:cNvSpPr>
            <p:nvPr/>
          </p:nvSpPr>
          <p:spPr bwMode="auto">
            <a:xfrm>
              <a:off x="2832" y="236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t>C</a:t>
              </a:r>
            </a:p>
          </p:txBody>
        </p:sp>
        <p:sp>
          <p:nvSpPr>
            <p:cNvPr id="14" name="Text Box 7"/>
            <p:cNvSpPr txBox="1">
              <a:spLocks noChangeArrowheads="1"/>
            </p:cNvSpPr>
            <p:nvPr/>
          </p:nvSpPr>
          <p:spPr bwMode="auto">
            <a:xfrm>
              <a:off x="2784" y="8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t>B</a:t>
              </a:r>
            </a:p>
          </p:txBody>
        </p:sp>
      </p:grpSp>
      <p:sp>
        <p:nvSpPr>
          <p:cNvPr id="15" name="Line 8"/>
          <p:cNvSpPr>
            <a:spLocks noChangeShapeType="1"/>
          </p:cNvSpPr>
          <p:nvPr/>
        </p:nvSpPr>
        <p:spPr bwMode="auto">
          <a:xfrm>
            <a:off x="4727806" y="986428"/>
            <a:ext cx="0" cy="413861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461327" y="3753439"/>
            <a:ext cx="6247679"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 name="Group 21"/>
          <p:cNvGrpSpPr>
            <a:grpSpLocks/>
          </p:cNvGrpSpPr>
          <p:nvPr/>
        </p:nvGrpSpPr>
        <p:grpSpPr bwMode="auto">
          <a:xfrm rot="10800000">
            <a:off x="1861271" y="4972640"/>
            <a:ext cx="2819400" cy="1476375"/>
            <a:chOff x="576" y="1008"/>
            <a:chExt cx="1584" cy="1104"/>
          </a:xfrm>
        </p:grpSpPr>
        <p:sp>
          <p:nvSpPr>
            <p:cNvPr id="18" name="AutoShape 22"/>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23"/>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30"/>
          <p:cNvGrpSpPr>
            <a:grpSpLocks/>
          </p:cNvGrpSpPr>
          <p:nvPr/>
        </p:nvGrpSpPr>
        <p:grpSpPr bwMode="auto">
          <a:xfrm rot="10800000" flipV="1">
            <a:off x="1946898" y="986428"/>
            <a:ext cx="2743200" cy="1685925"/>
            <a:chOff x="576" y="1008"/>
            <a:chExt cx="1584" cy="1104"/>
          </a:xfrm>
        </p:grpSpPr>
        <p:sp>
          <p:nvSpPr>
            <p:cNvPr id="21" name="AutoShape 31"/>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32"/>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Line 40"/>
          <p:cNvSpPr>
            <a:spLocks noChangeShapeType="1"/>
          </p:cNvSpPr>
          <p:nvPr/>
        </p:nvSpPr>
        <p:spPr bwMode="grayWhite">
          <a:xfrm>
            <a:off x="4727806" y="3448639"/>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5019906" y="3448639"/>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 Box 23"/>
          <p:cNvSpPr txBox="1">
            <a:spLocks noChangeArrowheads="1"/>
          </p:cNvSpPr>
          <p:nvPr/>
        </p:nvSpPr>
        <p:spPr bwMode="auto">
          <a:xfrm>
            <a:off x="6381752" y="1088171"/>
            <a:ext cx="5377465" cy="1200329"/>
          </a:xfrm>
          <a:custGeom>
            <a:avLst/>
            <a:gdLst>
              <a:gd name="connsiteX0" fmla="*/ 0 w 5377465"/>
              <a:gd name="connsiteY0" fmla="*/ 0 h 1200329"/>
              <a:gd name="connsiteX1" fmla="*/ 543721 w 5377465"/>
              <a:gd name="connsiteY1" fmla="*/ 0 h 1200329"/>
              <a:gd name="connsiteX2" fmla="*/ 1033668 w 5377465"/>
              <a:gd name="connsiteY2" fmla="*/ 0 h 1200329"/>
              <a:gd name="connsiteX3" fmla="*/ 1523615 w 5377465"/>
              <a:gd name="connsiteY3" fmla="*/ 0 h 1200329"/>
              <a:gd name="connsiteX4" fmla="*/ 2013562 w 5377465"/>
              <a:gd name="connsiteY4" fmla="*/ 0 h 1200329"/>
              <a:gd name="connsiteX5" fmla="*/ 2449734 w 5377465"/>
              <a:gd name="connsiteY5" fmla="*/ 0 h 1200329"/>
              <a:gd name="connsiteX6" fmla="*/ 3101005 w 5377465"/>
              <a:gd name="connsiteY6" fmla="*/ 0 h 1200329"/>
              <a:gd name="connsiteX7" fmla="*/ 3590952 w 5377465"/>
              <a:gd name="connsiteY7" fmla="*/ 0 h 1200329"/>
              <a:gd name="connsiteX8" fmla="*/ 4134673 w 5377465"/>
              <a:gd name="connsiteY8" fmla="*/ 0 h 1200329"/>
              <a:gd name="connsiteX9" fmla="*/ 4570845 w 5377465"/>
              <a:gd name="connsiteY9" fmla="*/ 0 h 1200329"/>
              <a:gd name="connsiteX10" fmla="*/ 5377465 w 5377465"/>
              <a:gd name="connsiteY10" fmla="*/ 0 h 1200329"/>
              <a:gd name="connsiteX11" fmla="*/ 5377465 w 5377465"/>
              <a:gd name="connsiteY11" fmla="*/ 388106 h 1200329"/>
              <a:gd name="connsiteX12" fmla="*/ 5377465 w 5377465"/>
              <a:gd name="connsiteY12" fmla="*/ 812223 h 1200329"/>
              <a:gd name="connsiteX13" fmla="*/ 5377465 w 5377465"/>
              <a:gd name="connsiteY13" fmla="*/ 1200329 h 1200329"/>
              <a:gd name="connsiteX14" fmla="*/ 4833744 w 5377465"/>
              <a:gd name="connsiteY14" fmla="*/ 1200329 h 1200329"/>
              <a:gd name="connsiteX15" fmla="*/ 4128698 w 5377465"/>
              <a:gd name="connsiteY15" fmla="*/ 1200329 h 1200329"/>
              <a:gd name="connsiteX16" fmla="*/ 3692526 w 5377465"/>
              <a:gd name="connsiteY16" fmla="*/ 1200329 h 1200329"/>
              <a:gd name="connsiteX17" fmla="*/ 3202579 w 5377465"/>
              <a:gd name="connsiteY17" fmla="*/ 1200329 h 1200329"/>
              <a:gd name="connsiteX18" fmla="*/ 2551308 w 5377465"/>
              <a:gd name="connsiteY18" fmla="*/ 1200329 h 1200329"/>
              <a:gd name="connsiteX19" fmla="*/ 2061362 w 5377465"/>
              <a:gd name="connsiteY19" fmla="*/ 1200329 h 1200329"/>
              <a:gd name="connsiteX20" fmla="*/ 1517640 w 5377465"/>
              <a:gd name="connsiteY20" fmla="*/ 1200329 h 1200329"/>
              <a:gd name="connsiteX21" fmla="*/ 973919 w 5377465"/>
              <a:gd name="connsiteY21" fmla="*/ 1200329 h 1200329"/>
              <a:gd name="connsiteX22" fmla="*/ 0 w 5377465"/>
              <a:gd name="connsiteY22" fmla="*/ 1200329 h 1200329"/>
              <a:gd name="connsiteX23" fmla="*/ 0 w 5377465"/>
              <a:gd name="connsiteY23" fmla="*/ 812223 h 1200329"/>
              <a:gd name="connsiteX24" fmla="*/ 0 w 5377465"/>
              <a:gd name="connsiteY24" fmla="*/ 424116 h 1200329"/>
              <a:gd name="connsiteX25" fmla="*/ 0 w 5377465"/>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465" h="1200329" fill="none" extrusionOk="0">
                <a:moveTo>
                  <a:pt x="0" y="0"/>
                </a:moveTo>
                <a:cubicBezTo>
                  <a:pt x="109488" y="-58131"/>
                  <a:pt x="411721" y="15393"/>
                  <a:pt x="543721" y="0"/>
                </a:cubicBezTo>
                <a:cubicBezTo>
                  <a:pt x="675721" y="-15393"/>
                  <a:pt x="839369" y="5192"/>
                  <a:pt x="1033668" y="0"/>
                </a:cubicBezTo>
                <a:cubicBezTo>
                  <a:pt x="1227967" y="-5192"/>
                  <a:pt x="1411257" y="39832"/>
                  <a:pt x="1523615" y="0"/>
                </a:cubicBezTo>
                <a:cubicBezTo>
                  <a:pt x="1635973" y="-39832"/>
                  <a:pt x="1780569" y="4545"/>
                  <a:pt x="2013562" y="0"/>
                </a:cubicBezTo>
                <a:cubicBezTo>
                  <a:pt x="2246555" y="-4545"/>
                  <a:pt x="2349171" y="29433"/>
                  <a:pt x="2449734" y="0"/>
                </a:cubicBezTo>
                <a:cubicBezTo>
                  <a:pt x="2550297" y="-29433"/>
                  <a:pt x="2940924" y="25903"/>
                  <a:pt x="3101005" y="0"/>
                </a:cubicBezTo>
                <a:cubicBezTo>
                  <a:pt x="3261086" y="-25903"/>
                  <a:pt x="3412561" y="45075"/>
                  <a:pt x="3590952" y="0"/>
                </a:cubicBezTo>
                <a:cubicBezTo>
                  <a:pt x="3769343" y="-45075"/>
                  <a:pt x="3863782" y="8857"/>
                  <a:pt x="4134673" y="0"/>
                </a:cubicBezTo>
                <a:cubicBezTo>
                  <a:pt x="4405564" y="-8857"/>
                  <a:pt x="4359320" y="14154"/>
                  <a:pt x="4570845" y="0"/>
                </a:cubicBezTo>
                <a:cubicBezTo>
                  <a:pt x="4782370" y="-14154"/>
                  <a:pt x="5000279" y="87489"/>
                  <a:pt x="5377465" y="0"/>
                </a:cubicBezTo>
                <a:cubicBezTo>
                  <a:pt x="5389999" y="148407"/>
                  <a:pt x="5364238" y="222728"/>
                  <a:pt x="5377465" y="388106"/>
                </a:cubicBezTo>
                <a:cubicBezTo>
                  <a:pt x="5390692" y="553484"/>
                  <a:pt x="5344444" y="651766"/>
                  <a:pt x="5377465" y="812223"/>
                </a:cubicBezTo>
                <a:cubicBezTo>
                  <a:pt x="5410486" y="972680"/>
                  <a:pt x="5362014" y="1012916"/>
                  <a:pt x="5377465" y="1200329"/>
                </a:cubicBezTo>
                <a:cubicBezTo>
                  <a:pt x="5228425" y="1263354"/>
                  <a:pt x="4968482" y="1174711"/>
                  <a:pt x="4833744" y="1200329"/>
                </a:cubicBezTo>
                <a:cubicBezTo>
                  <a:pt x="4699006" y="1225947"/>
                  <a:pt x="4437881" y="1193692"/>
                  <a:pt x="4128698" y="1200329"/>
                </a:cubicBezTo>
                <a:cubicBezTo>
                  <a:pt x="3819515" y="1206966"/>
                  <a:pt x="3891796" y="1195272"/>
                  <a:pt x="3692526" y="1200329"/>
                </a:cubicBezTo>
                <a:cubicBezTo>
                  <a:pt x="3493256" y="1205386"/>
                  <a:pt x="3308985" y="1174500"/>
                  <a:pt x="3202579" y="1200329"/>
                </a:cubicBezTo>
                <a:cubicBezTo>
                  <a:pt x="3096173" y="1226158"/>
                  <a:pt x="2704719" y="1185846"/>
                  <a:pt x="2551308" y="1200329"/>
                </a:cubicBezTo>
                <a:cubicBezTo>
                  <a:pt x="2397897" y="1214812"/>
                  <a:pt x="2269327" y="1187726"/>
                  <a:pt x="2061362" y="1200329"/>
                </a:cubicBezTo>
                <a:cubicBezTo>
                  <a:pt x="1853397" y="1212932"/>
                  <a:pt x="1687871" y="1183878"/>
                  <a:pt x="1517640" y="1200329"/>
                </a:cubicBezTo>
                <a:cubicBezTo>
                  <a:pt x="1347409" y="1216780"/>
                  <a:pt x="1108313" y="1166081"/>
                  <a:pt x="973919" y="1200329"/>
                </a:cubicBezTo>
                <a:cubicBezTo>
                  <a:pt x="839525" y="1234577"/>
                  <a:pt x="305476" y="1140901"/>
                  <a:pt x="0" y="1200329"/>
                </a:cubicBezTo>
                <a:cubicBezTo>
                  <a:pt x="-24720" y="1096906"/>
                  <a:pt x="32837" y="917922"/>
                  <a:pt x="0" y="812223"/>
                </a:cubicBezTo>
                <a:cubicBezTo>
                  <a:pt x="-32837" y="706524"/>
                  <a:pt x="37747" y="539742"/>
                  <a:pt x="0" y="424116"/>
                </a:cubicBezTo>
                <a:cubicBezTo>
                  <a:pt x="-37747" y="308490"/>
                  <a:pt x="48776" y="121676"/>
                  <a:pt x="0" y="0"/>
                </a:cubicBezTo>
                <a:close/>
              </a:path>
              <a:path w="5377465" h="1200329" stroke="0" extrusionOk="0">
                <a:moveTo>
                  <a:pt x="0" y="0"/>
                </a:moveTo>
                <a:cubicBezTo>
                  <a:pt x="112866" y="-40979"/>
                  <a:pt x="378991" y="21106"/>
                  <a:pt x="543721" y="0"/>
                </a:cubicBezTo>
                <a:cubicBezTo>
                  <a:pt x="708451" y="-21106"/>
                  <a:pt x="911484" y="70759"/>
                  <a:pt x="1194992" y="0"/>
                </a:cubicBezTo>
                <a:cubicBezTo>
                  <a:pt x="1478500" y="-70759"/>
                  <a:pt x="1481144" y="28090"/>
                  <a:pt x="1738714" y="0"/>
                </a:cubicBezTo>
                <a:cubicBezTo>
                  <a:pt x="1996284" y="-28090"/>
                  <a:pt x="1981513" y="4755"/>
                  <a:pt x="2174886" y="0"/>
                </a:cubicBezTo>
                <a:cubicBezTo>
                  <a:pt x="2368259" y="-4755"/>
                  <a:pt x="2559868" y="53781"/>
                  <a:pt x="2772382" y="0"/>
                </a:cubicBezTo>
                <a:cubicBezTo>
                  <a:pt x="2984896" y="-53781"/>
                  <a:pt x="3191167" y="15498"/>
                  <a:pt x="3369878" y="0"/>
                </a:cubicBezTo>
                <a:cubicBezTo>
                  <a:pt x="3548589" y="-15498"/>
                  <a:pt x="3687452" y="25826"/>
                  <a:pt x="3806050" y="0"/>
                </a:cubicBezTo>
                <a:cubicBezTo>
                  <a:pt x="3924648" y="-25826"/>
                  <a:pt x="4085153" y="42790"/>
                  <a:pt x="4242222" y="0"/>
                </a:cubicBezTo>
                <a:cubicBezTo>
                  <a:pt x="4399291" y="-42790"/>
                  <a:pt x="4526325" y="38494"/>
                  <a:pt x="4678395" y="0"/>
                </a:cubicBezTo>
                <a:cubicBezTo>
                  <a:pt x="4830465" y="-38494"/>
                  <a:pt x="5077676" y="24461"/>
                  <a:pt x="5377465" y="0"/>
                </a:cubicBezTo>
                <a:cubicBezTo>
                  <a:pt x="5396910" y="123286"/>
                  <a:pt x="5343597" y="228217"/>
                  <a:pt x="5377465" y="364100"/>
                </a:cubicBezTo>
                <a:cubicBezTo>
                  <a:pt x="5411333" y="499983"/>
                  <a:pt x="5350247" y="631072"/>
                  <a:pt x="5377465" y="788216"/>
                </a:cubicBezTo>
                <a:cubicBezTo>
                  <a:pt x="5404683" y="945360"/>
                  <a:pt x="5363680" y="1086544"/>
                  <a:pt x="5377465" y="1200329"/>
                </a:cubicBezTo>
                <a:cubicBezTo>
                  <a:pt x="5114472" y="1270476"/>
                  <a:pt x="5021765" y="1172591"/>
                  <a:pt x="4779969" y="1200329"/>
                </a:cubicBezTo>
                <a:cubicBezTo>
                  <a:pt x="4538173" y="1228067"/>
                  <a:pt x="4290962" y="1135699"/>
                  <a:pt x="4128698" y="1200329"/>
                </a:cubicBezTo>
                <a:cubicBezTo>
                  <a:pt x="3966434" y="1264959"/>
                  <a:pt x="3720456" y="1173978"/>
                  <a:pt x="3584977" y="1200329"/>
                </a:cubicBezTo>
                <a:cubicBezTo>
                  <a:pt x="3449498" y="1226680"/>
                  <a:pt x="3238412" y="1183639"/>
                  <a:pt x="3148805" y="1200329"/>
                </a:cubicBezTo>
                <a:cubicBezTo>
                  <a:pt x="3059198" y="1217019"/>
                  <a:pt x="2835318" y="1190120"/>
                  <a:pt x="2605083" y="1200329"/>
                </a:cubicBezTo>
                <a:cubicBezTo>
                  <a:pt x="2374848" y="1210538"/>
                  <a:pt x="2299781" y="1192502"/>
                  <a:pt x="2007587" y="1200329"/>
                </a:cubicBezTo>
                <a:cubicBezTo>
                  <a:pt x="1715393" y="1208156"/>
                  <a:pt x="1528992" y="1136607"/>
                  <a:pt x="1302542" y="1200329"/>
                </a:cubicBezTo>
                <a:cubicBezTo>
                  <a:pt x="1076093" y="1264051"/>
                  <a:pt x="907539" y="1142718"/>
                  <a:pt x="705045" y="1200329"/>
                </a:cubicBezTo>
                <a:cubicBezTo>
                  <a:pt x="502551" y="1257940"/>
                  <a:pt x="288083" y="1167066"/>
                  <a:pt x="0" y="1200329"/>
                </a:cubicBezTo>
                <a:cubicBezTo>
                  <a:pt x="-42510" y="1113486"/>
                  <a:pt x="44763" y="874579"/>
                  <a:pt x="0" y="788216"/>
                </a:cubicBezTo>
                <a:cubicBezTo>
                  <a:pt x="-44763" y="701853"/>
                  <a:pt x="21702" y="562592"/>
                  <a:pt x="0" y="400110"/>
                </a:cubicBezTo>
                <a:cubicBezTo>
                  <a:pt x="-21702" y="237628"/>
                  <a:pt x="18421" y="106473"/>
                  <a:pt x="0" y="0"/>
                </a:cubicBezTo>
                <a:close/>
              </a:path>
            </a:pathLst>
          </a:custGeom>
          <a:ln>
            <a:extLst>
              <a:ext uri="{C807C97D-BFC1-408E-A445-0C87EB9F89A2}">
                <ask:lineSketchStyleProps xmlns:ask="http://schemas.microsoft.com/office/drawing/2018/sketchyshapes" xmln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hãy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kéo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hai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cạnh</a:t>
            </a:r>
            <a:r>
              <a:rPr lang="en-US" sz="3600" b="1" dirty="0">
                <a:solidFill>
                  <a:srgbClr val="0070C0"/>
                </a:solidFill>
                <a:latin typeface="Times New Roman" pitchFamily="18" charset="0"/>
                <a:cs typeface="Times New Roman" pitchFamily="18" charset="0"/>
              </a:rPr>
              <a:t> BC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DC</a:t>
            </a:r>
            <a:endParaRPr lang="vi-VN" sz="3600" b="1" dirty="0">
              <a:solidFill>
                <a:srgbClr val="0070C0"/>
              </a:solidFill>
              <a:latin typeface="Times New Roman" pitchFamily="18" charset="0"/>
              <a:cs typeface="Times New Roman" pitchFamily="18" charset="0"/>
            </a:endParaRPr>
          </a:p>
        </p:txBody>
      </p:sp>
      <p:sp>
        <p:nvSpPr>
          <p:cNvPr id="26" name="Rectangle 25"/>
          <p:cNvSpPr/>
          <p:nvPr/>
        </p:nvSpPr>
        <p:spPr>
          <a:xfrm>
            <a:off x="232727" y="203110"/>
            <a:ext cx="8837758" cy="707886"/>
          </a:xfrm>
          <a:prstGeom prst="rect">
            <a:avLst/>
          </a:prstGeom>
          <a:noFill/>
        </p:spPr>
        <p:txBody>
          <a:bodyPr wrap="square" lIns="91440" tIns="45720" rIns="91440" bIns="45720">
            <a:spAutoFit/>
          </a:bodyPr>
          <a:lstStyle/>
          <a:p>
            <a:pPr algn="ct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Cho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hình</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chữ</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nhật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ABCD</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806" y="4914040"/>
            <a:ext cx="10058400" cy="1711694"/>
          </a:xfrm>
          <a:prstGeom prst="rect">
            <a:avLst/>
          </a:prstGeom>
        </p:spPr>
      </p:pic>
      <p:sp>
        <p:nvSpPr>
          <p:cNvPr id="29" name="Rectangle 28"/>
          <p:cNvSpPr/>
          <p:nvPr/>
        </p:nvSpPr>
        <p:spPr>
          <a:xfrm>
            <a:off x="2366864" y="5338552"/>
            <a:ext cx="8829774" cy="1077218"/>
          </a:xfrm>
          <a:prstGeom prst="rect">
            <a:avLst/>
          </a:prstGeom>
        </p:spPr>
        <p:txBody>
          <a:bodyPr wrap="square">
            <a:spAutoFit/>
          </a:bodyPr>
          <a:lstStyle/>
          <a:p>
            <a:pPr algn="just"/>
            <a:r>
              <a:rPr lang="en-US" sz="3200" b="1" dirty="0">
                <a:solidFill>
                  <a:srgbClr val="002060"/>
                </a:solidFill>
                <a:latin typeface="Times New Roman" pitchFamily="18" charset="0"/>
                <a:cs typeface="Times New Roman" pitchFamily="18" charset="0"/>
              </a:rPr>
              <a:t>Hai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BC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DC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nhau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đỉnh</a:t>
            </a:r>
            <a:r>
              <a:rPr lang="en-US" sz="3200" b="1" dirty="0">
                <a:solidFill>
                  <a:srgbClr val="00206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392833" y="4332877"/>
            <a:ext cx="2047632" cy="2846404"/>
          </a:xfrm>
          <a:prstGeom prst="rect">
            <a:avLst/>
          </a:prstGeom>
        </p:spPr>
      </p:pic>
      <p:sp>
        <p:nvSpPr>
          <p:cNvPr id="32" name="Rectangle 31"/>
          <p:cNvSpPr/>
          <p:nvPr/>
        </p:nvSpPr>
        <p:spPr>
          <a:xfrm>
            <a:off x="4257806" y="5756079"/>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33" name="Rectangle 32"/>
          <p:cNvSpPr/>
          <p:nvPr/>
        </p:nvSpPr>
        <p:spPr>
          <a:xfrm>
            <a:off x="9698658" y="5707884"/>
            <a:ext cx="55496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C</a:t>
            </a:r>
          </a:p>
        </p:txBody>
      </p:sp>
      <p:sp>
        <p:nvSpPr>
          <p:cNvPr id="37" name="Rectangle 36"/>
          <p:cNvSpPr/>
          <p:nvPr/>
        </p:nvSpPr>
        <p:spPr>
          <a:xfrm>
            <a:off x="73927" y="188161"/>
            <a:ext cx="8837758"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Tree>
    <p:extLst>
      <p:ext uri="{BB962C8B-B14F-4D97-AF65-F5344CB8AC3E}">
        <p14:creationId xmlns:p14="http://schemas.microsoft.com/office/powerpoint/2010/main" val="82925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1" nodeType="clickEffect">
                                  <p:stCondLst>
                                    <p:cond delay="0"/>
                                  </p:stCondLst>
                                  <p:childTnLst>
                                    <p:animEffect transition="out" filter="randombar(horizontal)">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8333 -0.00555 L -0.14166 -0.00555 " pathEditMode="relative" rAng="0" ptsTypes="AA">
                                      <p:cBhvr>
                                        <p:cTn id="65" dur="500" fill="hold"/>
                                        <p:tgtEl>
                                          <p:spTgt spid="6"/>
                                        </p:tgtEl>
                                        <p:attrNameLst>
                                          <p:attrName>ppt_x</p:attrName>
                                          <p:attrName>ppt_y</p:attrName>
                                        </p:attrNameLst>
                                      </p:cBhvr>
                                      <p:rCtr x="-2917" y="0"/>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0.08333 -0.00556 L -0.14166 -0.00556 " pathEditMode="relative" rAng="0" ptsTypes="AA">
                                      <p:cBhvr>
                                        <p:cTn id="75" dur="500" fill="hold"/>
                                        <p:tgtEl>
                                          <p:spTgt spid="3"/>
                                        </p:tgtEl>
                                        <p:attrNameLst>
                                          <p:attrName>ppt_x</p:attrName>
                                          <p:attrName>ppt_y</p:attrName>
                                        </p:attrNameLst>
                                      </p:cBhvr>
                                      <p:rCtr x="-2917" y="0"/>
                                    </p:animMotion>
                                  </p:childTnLst>
                                </p:cTn>
                              </p:par>
                            </p:childTnLst>
                          </p:cTn>
                        </p:par>
                      </p:childTnLst>
                    </p:cTn>
                  </p:par>
                  <p:par>
                    <p:cTn id="76" fill="hold">
                      <p:stCondLst>
                        <p:cond delay="indefinite"/>
                      </p:stCondLst>
                      <p:childTnLst>
                        <p:par>
                          <p:cTn id="77" fill="hold">
                            <p:stCondLst>
                              <p:cond delay="0"/>
                            </p:stCondLst>
                            <p:childTnLst>
                              <p:par>
                                <p:cTn id="78" presetID="51" presetClass="entr" presetSubtype="0"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92" decel="100000"/>
                                        <p:tgtEl>
                                          <p:spTgt spid="17"/>
                                        </p:tgtEl>
                                      </p:cBhvr>
                                    </p:animEffect>
                                    <p:animScale>
                                      <p:cBhvr>
                                        <p:cTn id="81" dur="192" decel="100000"/>
                                        <p:tgtEl>
                                          <p:spTgt spid="17"/>
                                        </p:tgtEl>
                                      </p:cBhvr>
                                      <p:from x="10000" y="10000"/>
                                      <p:to x="200000" y="450000"/>
                                    </p:animScale>
                                    <p:animScale>
                                      <p:cBhvr>
                                        <p:cTn id="82" dur="308" accel="100000" fill="hold">
                                          <p:stCondLst>
                                            <p:cond delay="192"/>
                                          </p:stCondLst>
                                        </p:cTn>
                                        <p:tgtEl>
                                          <p:spTgt spid="17"/>
                                        </p:tgtEl>
                                      </p:cBhvr>
                                      <p:from x="200000" y="450000"/>
                                      <p:to x="100000" y="100000"/>
                                    </p:animScale>
                                    <p:set>
                                      <p:cBhvr>
                                        <p:cTn id="83" dur="192" fill="hold"/>
                                        <p:tgtEl>
                                          <p:spTgt spid="17"/>
                                        </p:tgtEl>
                                        <p:attrNameLst>
                                          <p:attrName>ppt_x</p:attrName>
                                        </p:attrNameLst>
                                      </p:cBhvr>
                                      <p:to>
                                        <p:strVal val="(0.5)"/>
                                      </p:to>
                                    </p:set>
                                    <p:anim from="(0.5)" to="(#ppt_x)" calcmode="lin" valueType="num">
                                      <p:cBhvr>
                                        <p:cTn id="84" dur="308" accel="100000" fill="hold">
                                          <p:stCondLst>
                                            <p:cond delay="192"/>
                                          </p:stCondLst>
                                        </p:cTn>
                                        <p:tgtEl>
                                          <p:spTgt spid="17"/>
                                        </p:tgtEl>
                                        <p:attrNameLst>
                                          <p:attrName>ppt_x</p:attrName>
                                        </p:attrNameLst>
                                      </p:cBhvr>
                                    </p:anim>
                                    <p:set>
                                      <p:cBhvr>
                                        <p:cTn id="85" dur="192" fill="hold"/>
                                        <p:tgtEl>
                                          <p:spTgt spid="17"/>
                                        </p:tgtEl>
                                        <p:attrNameLst>
                                          <p:attrName>ppt_y</p:attrName>
                                        </p:attrNameLst>
                                      </p:cBhvr>
                                      <p:to>
                                        <p:strVal val="(#ppt_y+0.4)"/>
                                      </p:to>
                                    </p:set>
                                    <p:anim from="(#ppt_y+0.4)" to="(#ppt_y)" calcmode="lin" valueType="num">
                                      <p:cBhvr>
                                        <p:cTn id="86" dur="308" accel="100000" fill="hold">
                                          <p:stCondLst>
                                            <p:cond delay="192"/>
                                          </p:stCondLst>
                                        </p:cTn>
                                        <p:tgtEl>
                                          <p:spTgt spid="17"/>
                                        </p:tgtEl>
                                        <p:attrNameLst>
                                          <p:attrName>ppt_y</p:attrName>
                                        </p:attrNameLst>
                                      </p:cBhvr>
                                    </p:anim>
                                  </p:childTnLst>
                                </p:cTn>
                              </p:par>
                            </p:childTnLst>
                          </p:cTn>
                        </p:par>
                      </p:childTnLst>
                    </p:cTn>
                  </p:par>
                  <p:par>
                    <p:cTn id="87" fill="hold">
                      <p:stCondLst>
                        <p:cond delay="indefinite"/>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8.33333E-7 1.11111E-6 L 8.33333E-7 -0.17199 " pathEditMode="relative" rAng="0" ptsTypes="AA">
                                      <p:cBhvr>
                                        <p:cTn id="90" dur="500" fill="hold"/>
                                        <p:tgtEl>
                                          <p:spTgt spid="17"/>
                                        </p:tgtEl>
                                        <p:attrNameLst>
                                          <p:attrName>ppt_x</p:attrName>
                                          <p:attrName>ppt_y</p:attrName>
                                        </p:attrNameLst>
                                      </p:cBhvr>
                                      <p:rCtr x="0" y="-8611"/>
                                    </p:animMotion>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ox(in)">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21 3.33333E-6 L -0.00235 0.14398 " pathEditMode="relative" rAng="0" ptsTypes="AA">
                                      <p:cBhvr>
                                        <p:cTn id="99" dur="500" fill="hold"/>
                                        <p:tgtEl>
                                          <p:spTgt spid="20"/>
                                        </p:tgtEl>
                                        <p:attrNameLst>
                                          <p:attrName>ppt_x</p:attrName>
                                          <p:attrName>ppt_y</p:attrName>
                                        </p:attrNameLst>
                                      </p:cBhvr>
                                      <p:rCtr x="143" y="7199"/>
                                    </p:animMotion>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nodeType="clickEffect">
                                  <p:stCondLst>
                                    <p:cond delay="0"/>
                                  </p:stCondLst>
                                  <p:childTnLst>
                                    <p:anim calcmode="lin" valueType="num">
                                      <p:cBhvr additive="base">
                                        <p:cTn id="103" dur="500"/>
                                        <p:tgtEl>
                                          <p:spTgt spid="3"/>
                                        </p:tgtEl>
                                        <p:attrNameLst>
                                          <p:attrName>ppt_x</p:attrName>
                                        </p:attrNameLst>
                                      </p:cBhvr>
                                      <p:tavLst>
                                        <p:tav tm="0">
                                          <p:val>
                                            <p:strVal val="ppt_x"/>
                                          </p:val>
                                        </p:tav>
                                        <p:tav tm="100000">
                                          <p:val>
                                            <p:strVal val="ppt_x"/>
                                          </p:val>
                                        </p:tav>
                                      </p:tavLst>
                                    </p:anim>
                                    <p:anim calcmode="lin" valueType="num">
                                      <p:cBhvr additive="base">
                                        <p:cTn id="104" dur="500"/>
                                        <p:tgtEl>
                                          <p:spTgt spid="3"/>
                                        </p:tgtEl>
                                        <p:attrNameLst>
                                          <p:attrName>ppt_y</p:attrName>
                                        </p:attrNameLst>
                                      </p:cBhvr>
                                      <p:tavLst>
                                        <p:tav tm="0">
                                          <p:val>
                                            <p:strVal val="ppt_y"/>
                                          </p:val>
                                        </p:tav>
                                        <p:tav tm="100000">
                                          <p:val>
                                            <p:strVal val="1+ppt_h/2"/>
                                          </p:val>
                                        </p:tav>
                                      </p:tavLst>
                                    </p:anim>
                                    <p:set>
                                      <p:cBhvr>
                                        <p:cTn id="105" dur="1" fill="hold">
                                          <p:stCondLst>
                                            <p:cond delay="499"/>
                                          </p:stCondLst>
                                        </p:cTn>
                                        <p:tgtEl>
                                          <p:spTgt spid="3"/>
                                        </p:tgtEl>
                                        <p:attrNameLst>
                                          <p:attrName>style.visibility</p:attrName>
                                        </p:attrNameLst>
                                      </p:cBhvr>
                                      <p:to>
                                        <p:strVal val="hidden"/>
                                      </p:to>
                                    </p:set>
                                  </p:childTnLst>
                                </p:cTn>
                              </p:par>
                              <p:par>
                                <p:cTn id="106" presetID="4" presetClass="exit" presetSubtype="16" fill="hold" nodeType="withEffect">
                                  <p:stCondLst>
                                    <p:cond delay="0"/>
                                  </p:stCondLst>
                                  <p:childTnLst>
                                    <p:animEffect transition="out" filter="box(in)">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par>
                                <p:cTn id="109" presetID="5" presetClass="exit" presetSubtype="10" fill="hold" nodeType="withEffect">
                                  <p:stCondLst>
                                    <p:cond delay="0"/>
                                  </p:stCondLst>
                                  <p:childTnLst>
                                    <p:animEffect transition="out" filter="checkerboard(across)">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6"/>
                                        </p:tgtEl>
                                      </p:cBhvr>
                                    </p:animEffect>
                                    <p:anim calcmode="lin" valueType="num">
                                      <p:cBhvr>
                                        <p:cTn id="114" dur="1000"/>
                                        <p:tgtEl>
                                          <p:spTgt spid="6"/>
                                        </p:tgtEl>
                                        <p:attrNameLst>
                                          <p:attrName>ppt_x</p:attrName>
                                        </p:attrNameLst>
                                      </p:cBhvr>
                                      <p:tavLst>
                                        <p:tav tm="0">
                                          <p:val>
                                            <p:strVal val="ppt_x"/>
                                          </p:val>
                                        </p:tav>
                                        <p:tav tm="100000">
                                          <p:val>
                                            <p:strVal val="ppt_x"/>
                                          </p:val>
                                        </p:tav>
                                      </p:tavLst>
                                    </p:anim>
                                    <p:anim calcmode="lin" valueType="num">
                                      <p:cBhvr>
                                        <p:cTn id="115" dur="1000"/>
                                        <p:tgtEl>
                                          <p:spTgt spid="6"/>
                                        </p:tgtEl>
                                        <p:attrNameLst>
                                          <p:attrName>ppt_y</p:attrName>
                                        </p:attrNameLst>
                                      </p:cBhvr>
                                      <p:tavLst>
                                        <p:tav tm="0">
                                          <p:val>
                                            <p:strVal val="ppt_y"/>
                                          </p:val>
                                        </p:tav>
                                        <p:tav tm="100000">
                                          <p:val>
                                            <p:strVal val="ppt_y+.1"/>
                                          </p:val>
                                        </p:tav>
                                      </p:tavLst>
                                    </p:anim>
                                    <p:set>
                                      <p:cBhvr>
                                        <p:cTn id="116" dur="1" fill="hold">
                                          <p:stCondLst>
                                            <p:cond delay="999"/>
                                          </p:stCondLst>
                                        </p:cTn>
                                        <p:tgtEl>
                                          <p:spTgt spid="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blinds(horizontal)">
                                      <p:cBhvr>
                                        <p:cTn id="121" dur="500"/>
                                        <p:tgtEl>
                                          <p:spTgt spid="23"/>
                                        </p:tgtEl>
                                      </p:cBhvr>
                                    </p:animEffect>
                                  </p:childTnLst>
                                </p:cTn>
                              </p:par>
                            </p:childTnLst>
                          </p:cTn>
                        </p:par>
                        <p:par>
                          <p:cTn id="122" fill="hold">
                            <p:stCondLst>
                              <p:cond delay="500"/>
                            </p:stCondLst>
                            <p:childTnLst>
                              <p:par>
                                <p:cTn id="123" presetID="3" presetClass="entr" presetSubtype="10" fill="hold" nodeType="after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blinds(horizontal)">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31" presetClass="entr" presetSubtype="0" fill="hold" nodeType="click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p:cTn id="130" dur="1000" fill="hold"/>
                                        <p:tgtEl>
                                          <p:spTgt spid="27"/>
                                        </p:tgtEl>
                                        <p:attrNameLst>
                                          <p:attrName>ppt_w</p:attrName>
                                        </p:attrNameLst>
                                      </p:cBhvr>
                                      <p:tavLst>
                                        <p:tav tm="0">
                                          <p:val>
                                            <p:fltVal val="0"/>
                                          </p:val>
                                        </p:tav>
                                        <p:tav tm="100000">
                                          <p:val>
                                            <p:strVal val="#ppt_w"/>
                                          </p:val>
                                        </p:tav>
                                      </p:tavLst>
                                    </p:anim>
                                    <p:anim calcmode="lin" valueType="num">
                                      <p:cBhvr>
                                        <p:cTn id="131" dur="1000" fill="hold"/>
                                        <p:tgtEl>
                                          <p:spTgt spid="27"/>
                                        </p:tgtEl>
                                        <p:attrNameLst>
                                          <p:attrName>ppt_h</p:attrName>
                                        </p:attrNameLst>
                                      </p:cBhvr>
                                      <p:tavLst>
                                        <p:tav tm="0">
                                          <p:val>
                                            <p:fltVal val="0"/>
                                          </p:val>
                                        </p:tav>
                                        <p:tav tm="100000">
                                          <p:val>
                                            <p:strVal val="#ppt_h"/>
                                          </p:val>
                                        </p:tav>
                                      </p:tavLst>
                                    </p:anim>
                                    <p:anim calcmode="lin" valueType="num">
                                      <p:cBhvr>
                                        <p:cTn id="132" dur="1000" fill="hold"/>
                                        <p:tgtEl>
                                          <p:spTgt spid="27"/>
                                        </p:tgtEl>
                                        <p:attrNameLst>
                                          <p:attrName>style.rotation</p:attrName>
                                        </p:attrNameLst>
                                      </p:cBhvr>
                                      <p:tavLst>
                                        <p:tav tm="0">
                                          <p:val>
                                            <p:fltVal val="90"/>
                                          </p:val>
                                        </p:tav>
                                        <p:tav tm="100000">
                                          <p:val>
                                            <p:fltVal val="0"/>
                                          </p:val>
                                        </p:tav>
                                      </p:tavLst>
                                    </p:anim>
                                    <p:animEffect transition="in" filter="fade">
                                      <p:cBhvr>
                                        <p:cTn id="133" dur="1000"/>
                                        <p:tgtEl>
                                          <p:spTgt spid="27"/>
                                        </p:tgtEl>
                                      </p:cBhvr>
                                    </p:animEffect>
                                  </p:childTnLst>
                                </p:cTn>
                              </p:par>
                            </p:childTnLst>
                          </p:cTn>
                        </p:par>
                        <p:par>
                          <p:cTn id="134" fill="hold">
                            <p:stCondLst>
                              <p:cond delay="1000"/>
                            </p:stCondLst>
                            <p:childTnLst>
                              <p:par>
                                <p:cTn id="135" presetID="14" presetClass="entr" presetSubtype="10" fill="hold" grpId="0" nodeType="after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randombar(horizontal)">
                                      <p:cBhvr>
                                        <p:cTn id="137" dur="500"/>
                                        <p:tgtEl>
                                          <p:spTgt spid="29"/>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32"/>
                                        </p:tgtEl>
                                        <p:attrNameLst>
                                          <p:attrName>style.visibility</p:attrName>
                                        </p:attrNameLst>
                                      </p:cBhvr>
                                      <p:to>
                                        <p:strVal val="visible"/>
                                      </p:to>
                                    </p:set>
                                    <p:animEffect transition="in" filter="randombar(horizontal)">
                                      <p:cBhvr>
                                        <p:cTn id="142" dur="500"/>
                                        <p:tgtEl>
                                          <p:spTgt spid="32"/>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animEffect transition="in" filter="randombar(horizontal)">
                                      <p:cBhvr>
                                        <p:cTn id="1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p:bldP spid="26" grpId="1"/>
      <p:bldP spid="29" grpId="0"/>
      <p:bldP spid="32" grpId="0"/>
      <p:bldP spid="33"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7"/>
          <p:cNvGrpSpPr>
            <a:grpSpLocks/>
          </p:cNvGrpSpPr>
          <p:nvPr/>
        </p:nvGrpSpPr>
        <p:grpSpPr bwMode="auto">
          <a:xfrm rot="5400000">
            <a:off x="4191914" y="4041273"/>
            <a:ext cx="2438400" cy="1676400"/>
            <a:chOff x="576" y="1008"/>
            <a:chExt cx="1584" cy="1104"/>
          </a:xfrm>
        </p:grpSpPr>
        <p:sp>
          <p:nvSpPr>
            <p:cNvPr id="4" name="AutoShape 28"/>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 name="AutoShape 29"/>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 name="Group 12"/>
          <p:cNvGrpSpPr>
            <a:grpSpLocks/>
          </p:cNvGrpSpPr>
          <p:nvPr/>
        </p:nvGrpSpPr>
        <p:grpSpPr bwMode="auto">
          <a:xfrm rot="16200000" flipV="1">
            <a:off x="4153814" y="1449456"/>
            <a:ext cx="2514600" cy="1676400"/>
            <a:chOff x="576" y="1008"/>
            <a:chExt cx="1584" cy="1104"/>
          </a:xfrm>
        </p:grpSpPr>
        <p:sp>
          <p:nvSpPr>
            <p:cNvPr id="7" name="AutoShape 13"/>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8" name="AutoShape 14"/>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15" name="Line 8"/>
          <p:cNvSpPr>
            <a:spLocks noChangeShapeType="1"/>
          </p:cNvSpPr>
          <p:nvPr/>
        </p:nvSpPr>
        <p:spPr bwMode="auto">
          <a:xfrm>
            <a:off x="2810516" y="855036"/>
            <a:ext cx="0" cy="413861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29607" y="3574451"/>
            <a:ext cx="5636611" cy="2706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 name="Group 21"/>
          <p:cNvGrpSpPr>
            <a:grpSpLocks/>
          </p:cNvGrpSpPr>
          <p:nvPr/>
        </p:nvGrpSpPr>
        <p:grpSpPr bwMode="auto">
          <a:xfrm rot="10800000">
            <a:off x="-56019" y="4841248"/>
            <a:ext cx="2819400" cy="1476375"/>
            <a:chOff x="576" y="1008"/>
            <a:chExt cx="1584" cy="1104"/>
          </a:xfrm>
        </p:grpSpPr>
        <p:sp>
          <p:nvSpPr>
            <p:cNvPr id="18" name="AutoShape 22"/>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23"/>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30"/>
          <p:cNvGrpSpPr>
            <a:grpSpLocks/>
          </p:cNvGrpSpPr>
          <p:nvPr/>
        </p:nvGrpSpPr>
        <p:grpSpPr bwMode="auto">
          <a:xfrm rot="10800000" flipV="1">
            <a:off x="29608" y="855036"/>
            <a:ext cx="2743200" cy="1685925"/>
            <a:chOff x="576" y="1008"/>
            <a:chExt cx="1584" cy="1104"/>
          </a:xfrm>
        </p:grpSpPr>
        <p:sp>
          <p:nvSpPr>
            <p:cNvPr id="21" name="AutoShape 31"/>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32"/>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Line 40"/>
          <p:cNvSpPr>
            <a:spLocks noChangeShapeType="1"/>
          </p:cNvSpPr>
          <p:nvPr/>
        </p:nvSpPr>
        <p:spPr bwMode="grayWhite">
          <a:xfrm>
            <a:off x="2810516" y="3302499"/>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3102616" y="3287751"/>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2310123" y="4201485"/>
            <a:ext cx="2047632" cy="2846404"/>
          </a:xfrm>
          <a:prstGeom prst="rect">
            <a:avLst/>
          </a:prstGeom>
        </p:spPr>
      </p:pic>
      <p:sp>
        <p:nvSpPr>
          <p:cNvPr id="37" name="Rectangle 36"/>
          <p:cNvSpPr/>
          <p:nvPr/>
        </p:nvSpPr>
        <p:spPr>
          <a:xfrm>
            <a:off x="455953" y="0"/>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
        <p:nvSpPr>
          <p:cNvPr id="38" name="Text Box 19"/>
          <p:cNvSpPr txBox="1">
            <a:spLocks noChangeArrowheads="1"/>
          </p:cNvSpPr>
          <p:nvPr/>
        </p:nvSpPr>
        <p:spPr bwMode="grayWhite">
          <a:xfrm>
            <a:off x="4000500" y="5639888"/>
            <a:ext cx="7086600" cy="461963"/>
          </a:xfrm>
          <a:prstGeom prst="rect">
            <a:avLst/>
          </a:prstGeom>
          <a:no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sz="2400">
                <a:solidFill>
                  <a:schemeClr val="tx2"/>
                </a:solidFill>
                <a:latin typeface="+mj-lt"/>
              </a:rPr>
              <a:t> </a:t>
            </a:r>
            <a:endParaRPr lang="en-US" sz="2400">
              <a:solidFill>
                <a:srgbClr val="002570"/>
              </a:solidFill>
              <a:latin typeface="+mj-lt"/>
            </a:endParaRPr>
          </a:p>
        </p:txBody>
      </p:sp>
      <p:sp>
        <p:nvSpPr>
          <p:cNvPr id="42" name="矩形: 圆角 15"/>
          <p:cNvSpPr/>
          <p:nvPr/>
        </p:nvSpPr>
        <p:spPr>
          <a:xfrm>
            <a:off x="6917426" y="926377"/>
            <a:ext cx="4998106" cy="1257712"/>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800" b="1" u="sng" dirty="0" err="1">
                <a:solidFill>
                  <a:srgbClr val="002060"/>
                </a:solidFill>
                <a:latin typeface="Times New Roman" panose="02020603050405020304" pitchFamily="18" charset="0"/>
                <a:cs typeface="Times New Roman" panose="02020603050405020304" pitchFamily="18" charset="0"/>
              </a:rPr>
              <a:t>Bước</a:t>
            </a:r>
            <a:r>
              <a:rPr lang="en-US" altLang="en-US" sz="2800" b="1" u="sng" dirty="0">
                <a:solidFill>
                  <a:srgbClr val="002060"/>
                </a:solidFill>
                <a:latin typeface="Times New Roman" panose="02020603050405020304" pitchFamily="18" charset="0"/>
                <a:cs typeface="Times New Roman" panose="02020603050405020304" pitchFamily="18" charset="0"/>
              </a:rPr>
              <a:t> 1</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định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góc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vuông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ê - </a:t>
            </a:r>
            <a:r>
              <a:rPr lang="en-US" altLang="en-US" sz="2800" b="1" dirty="0" err="1">
                <a:solidFill>
                  <a:srgbClr val="002060"/>
                </a:solidFill>
                <a:latin typeface="Times New Roman" panose="02020603050405020304" pitchFamily="18" charset="0"/>
                <a:cs typeface="Times New Roman" panose="02020603050405020304" pitchFamily="18" charset="0"/>
              </a:rPr>
              <a:t>ke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6477663" y="559715"/>
            <a:ext cx="757016" cy="898832"/>
          </a:xfrm>
          <a:prstGeom prst="rect">
            <a:avLst/>
          </a:prstGeom>
        </p:spPr>
      </p:pic>
      <p:sp>
        <p:nvSpPr>
          <p:cNvPr id="44" name="矩形: 圆角 15"/>
          <p:cNvSpPr/>
          <p:nvPr/>
        </p:nvSpPr>
        <p:spPr>
          <a:xfrm>
            <a:off x="6249314" y="2306064"/>
            <a:ext cx="5775816" cy="2305234"/>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b="1" u="sng" dirty="0" err="1">
                <a:solidFill>
                  <a:schemeClr val="accent2">
                    <a:lumMod val="50000"/>
                  </a:schemeClr>
                </a:solidFill>
                <a:latin typeface="Times New Roman" panose="02020603050405020304" pitchFamily="18" charset="0"/>
                <a:cs typeface="Times New Roman" panose="02020603050405020304" pitchFamily="18" charset="0"/>
              </a:rPr>
              <a:t>Bước</a:t>
            </a:r>
            <a:r>
              <a:rPr lang="en-US" altLang="en-US" sz="2800" b="1" u="sng" dirty="0">
                <a:solidFill>
                  <a:schemeClr val="accent2">
                    <a:lumMod val="50000"/>
                  </a:schemeClr>
                </a:solidFill>
                <a:latin typeface="Times New Roman" panose="02020603050405020304" pitchFamily="18" charset="0"/>
                <a:cs typeface="Times New Roman" panose="02020603050405020304" pitchFamily="18" charset="0"/>
              </a:rPr>
              <a:t> 2</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Đặt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sao</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cho</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vuông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trùng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ở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đỉnh,cạnh</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vuông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thứ</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nhất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trùng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đường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thẳng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45" name="Picture 44"/>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6062765" y="1784555"/>
            <a:ext cx="816334" cy="969262"/>
          </a:xfrm>
          <a:prstGeom prst="rect">
            <a:avLst/>
          </a:prstGeom>
        </p:spPr>
      </p:pic>
      <p:sp>
        <p:nvSpPr>
          <p:cNvPr id="46" name="矩形: 圆角 15"/>
          <p:cNvSpPr/>
          <p:nvPr/>
        </p:nvSpPr>
        <p:spPr>
          <a:xfrm>
            <a:off x="5666217" y="4871417"/>
            <a:ext cx="6382121" cy="1569600"/>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800" b="1" u="sng" dirty="0" err="1">
                <a:solidFill>
                  <a:srgbClr val="002060"/>
                </a:solidFill>
                <a:latin typeface="Times New Roman" panose="02020603050405020304" pitchFamily="18" charset="0"/>
                <a:cs typeface="Times New Roman" panose="02020603050405020304" pitchFamily="18" charset="0"/>
              </a:rPr>
              <a:t>Bước</a:t>
            </a:r>
            <a:r>
              <a:rPr lang="en-US" altLang="en-US" sz="2800" b="1" u="sng" dirty="0">
                <a:solidFill>
                  <a:srgbClr val="002060"/>
                </a:solidFill>
                <a:latin typeface="Times New Roman" panose="02020603050405020304" pitchFamily="18" charset="0"/>
                <a:cs typeface="Times New Roman" panose="02020603050405020304" pitchFamily="18" charset="0"/>
              </a:rPr>
              <a:t> 3</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Kiểm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xem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đường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thẳng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trùng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với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góc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vuông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ê </a:t>
            </a:r>
            <a:r>
              <a:rPr lang="en-US" altLang="en-US" sz="2800" b="1" dirty="0" err="1">
                <a:solidFill>
                  <a:srgbClr val="002060"/>
                </a:solidFill>
                <a:latin typeface="Times New Roman" panose="02020603050405020304" pitchFamily="18" charset="0"/>
                <a:cs typeface="Times New Roman" panose="02020603050405020304" pitchFamily="18" charset="0"/>
              </a:rPr>
              <a:t>ke</a:t>
            </a:r>
            <a:r>
              <a:rPr lang="en-US" altLang="en-US" sz="2800" b="1" dirty="0">
                <a:solidFill>
                  <a:srgbClr val="002060"/>
                </a:solidFill>
                <a:latin typeface="Times New Roman" panose="02020603050405020304" pitchFamily="18" charset="0"/>
                <a:cs typeface="Times New Roman" panose="02020603050405020304" pitchFamily="18" charset="0"/>
              </a:rPr>
              <a:t> hay </a:t>
            </a:r>
            <a:r>
              <a:rPr lang="en-US" altLang="en-US" sz="2800" b="1" dirty="0" err="1">
                <a:solidFill>
                  <a:srgbClr val="002060"/>
                </a:solidFill>
                <a:latin typeface="Times New Roman" panose="02020603050405020304" pitchFamily="18" charset="0"/>
                <a:cs typeface="Times New Roman" panose="02020603050405020304" pitchFamily="18" charset="0"/>
              </a:rPr>
              <a:t>không</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5671119" y="4325185"/>
            <a:ext cx="714408" cy="848242"/>
          </a:xfrm>
          <a:prstGeom prst="rect">
            <a:avLst/>
          </a:prstGeom>
        </p:spPr>
      </p:pic>
      <p:sp>
        <p:nvSpPr>
          <p:cNvPr id="2" name="Oval 1"/>
          <p:cNvSpPr/>
          <p:nvPr/>
        </p:nvSpPr>
        <p:spPr>
          <a:xfrm>
            <a:off x="4350937" y="3146395"/>
            <a:ext cx="698226" cy="7123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Box 4"/>
          <p:cNvSpPr txBox="1">
            <a:spLocks noChangeArrowheads="1"/>
          </p:cNvSpPr>
          <p:nvPr/>
        </p:nvSpPr>
        <p:spPr bwMode="auto">
          <a:xfrm>
            <a:off x="2941497" y="748312"/>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M</a:t>
            </a:r>
          </a:p>
        </p:txBody>
      </p:sp>
      <p:sp>
        <p:nvSpPr>
          <p:cNvPr id="49" name="Text Box 4"/>
          <p:cNvSpPr txBox="1">
            <a:spLocks noChangeArrowheads="1"/>
          </p:cNvSpPr>
          <p:nvPr/>
        </p:nvSpPr>
        <p:spPr bwMode="auto">
          <a:xfrm>
            <a:off x="5216675" y="3065755"/>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N</a:t>
            </a:r>
          </a:p>
        </p:txBody>
      </p:sp>
      <p:sp>
        <p:nvSpPr>
          <p:cNvPr id="50" name="Text Box 4"/>
          <p:cNvSpPr txBox="1">
            <a:spLocks noChangeArrowheads="1"/>
          </p:cNvSpPr>
          <p:nvPr/>
        </p:nvSpPr>
        <p:spPr bwMode="auto">
          <a:xfrm>
            <a:off x="2910490" y="3647393"/>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0</a:t>
            </a:r>
          </a:p>
        </p:txBody>
      </p:sp>
      <p:sp>
        <p:nvSpPr>
          <p:cNvPr id="52" name="Rectangle 51"/>
          <p:cNvSpPr/>
          <p:nvPr/>
        </p:nvSpPr>
        <p:spPr>
          <a:xfrm>
            <a:off x="12906404" y="3839078"/>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53" name="Rectangle 52"/>
          <p:cNvSpPr/>
          <p:nvPr/>
        </p:nvSpPr>
        <p:spPr>
          <a:xfrm>
            <a:off x="12557590" y="5461775"/>
            <a:ext cx="5838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O</a:t>
            </a:r>
          </a:p>
        </p:txBody>
      </p:sp>
    </p:spTree>
    <p:extLst>
      <p:ext uri="{BB962C8B-B14F-4D97-AF65-F5344CB8AC3E}">
        <p14:creationId xmlns:p14="http://schemas.microsoft.com/office/powerpoint/2010/main" val="15486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6" presetClass="emph" presetSubtype="0" repeatCount="indefinite" fill="hold" nodeType="afterEffect">
                                  <p:stCondLst>
                                    <p:cond delay="0"/>
                                  </p:stCondLst>
                                  <p:endCondLst>
                                    <p:cond evt="onNext" delay="0">
                                      <p:tgtEl>
                                        <p:sldTgt/>
                                      </p:tgtEl>
                                    </p:cond>
                                  </p:end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21" presetClass="entr" presetSubtype="1"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heel(1)">
                                      <p:cBhvr>
                                        <p:cTn id="35" dur="2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2"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childTnLst>
                          </p:cTn>
                        </p:par>
                        <p:par>
                          <p:cTn id="41" fill="hold">
                            <p:stCondLst>
                              <p:cond delay="500"/>
                            </p:stCondLst>
                            <p:childTnLst>
                              <p:par>
                                <p:cTn id="42" presetID="26" presetClass="emph" presetSubtype="0" repeatCount="indefinite" fill="hold" grpId="0" nodeType="afterEffect">
                                  <p:stCondLst>
                                    <p:cond delay="0"/>
                                  </p:stCondLst>
                                  <p:endCondLst>
                                    <p:cond evt="onNext" delay="0">
                                      <p:tgtEl>
                                        <p:sldTgt/>
                                      </p:tgtEl>
                                    </p:cond>
                                  </p:end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0.08333 -0.00555 L -0.14167 -0.00555 " pathEditMode="relative" rAng="0" ptsTypes="AA">
                                      <p:cBhvr>
                                        <p:cTn id="53" dur="500" fill="hold"/>
                                        <p:tgtEl>
                                          <p:spTgt spid="6"/>
                                        </p:tgtEl>
                                        <p:attrNameLst>
                                          <p:attrName>ppt_x</p:attrName>
                                          <p:attrName>ppt_y</p:attrName>
                                        </p:attrNameLst>
                                      </p:cBhvr>
                                      <p:rCtr x="-2917" y="0"/>
                                    </p:animMotion>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par>
                                <p:cTn id="59" presetID="21" presetClass="entr" presetSubtype="1"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heel(1)">
                                      <p:cBhvr>
                                        <p:cTn id="61" dur="2000"/>
                                        <p:tgtEl>
                                          <p:spTgt spid="45"/>
                                        </p:tgtEl>
                                      </p:cBhvr>
                                    </p:animEffect>
                                  </p:childTnLst>
                                </p:cTn>
                              </p:par>
                            </p:childTnLst>
                          </p:cTn>
                        </p:par>
                        <p:par>
                          <p:cTn id="62" fill="hold">
                            <p:stCondLst>
                              <p:cond delay="2000"/>
                            </p:stCondLst>
                            <p:childTnLst>
                              <p:par>
                                <p:cTn id="63" presetID="26" presetClass="emph" presetSubtype="0" repeatCount="indefinite" fill="hold" grpId="0" nodeType="afterEffect">
                                  <p:stCondLst>
                                    <p:cond delay="0"/>
                                  </p:stCondLst>
                                  <p:endCondLst>
                                    <p:cond evt="onNext" delay="0">
                                      <p:tgtEl>
                                        <p:sldTgt/>
                                      </p:tgtEl>
                                    </p:cond>
                                  </p:end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arn(inVertical)">
                                      <p:cBhvr>
                                        <p:cTn id="70" dur="500"/>
                                        <p:tgtEl>
                                          <p:spTgt spid="46"/>
                                        </p:tgtEl>
                                      </p:cBhvr>
                                    </p:animEffect>
                                  </p:childTnLst>
                                </p:cTn>
                              </p:par>
                              <p:par>
                                <p:cTn id="71" presetID="21" presetClass="entr" presetSubtype="1"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heel(1)">
                                      <p:cBhvr>
                                        <p:cTn id="73" dur="2000"/>
                                        <p:tgtEl>
                                          <p:spTgt spid="47"/>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indefinite" fill="hold" grpId="0" nodeType="clickEffect">
                                  <p:stCondLst>
                                    <p:cond delay="0"/>
                                  </p:stCondLst>
                                  <p:endCondLst>
                                    <p:cond evt="onNext" delay="0">
                                      <p:tgtEl>
                                        <p:sldTgt/>
                                      </p:tgtEl>
                                    </p:cond>
                                  </p:endCondLst>
                                  <p:childTnLst>
                                    <p:animEffect transition="out" filter="fade">
                                      <p:cBhvr>
                                        <p:cTn id="77" dur="500" tmFilter="0, 0; .2, .5; .8, .5; 1, 0"/>
                                        <p:tgtEl>
                                          <p:spTgt spid="15"/>
                                        </p:tgtEl>
                                      </p:cBhvr>
                                    </p:animEffect>
                                    <p:animScale>
                                      <p:cBhvr>
                                        <p:cTn id="78" dur="250" autoRev="1" fill="hold"/>
                                        <p:tgtEl>
                                          <p:spTgt spid="15"/>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fill="hold"/>
                                        <p:tgtEl>
                                          <p:spTgt spid="3"/>
                                        </p:tgtEl>
                                        <p:attrNameLst>
                                          <p:attrName>ppt_x</p:attrName>
                                        </p:attrNameLst>
                                      </p:cBhvr>
                                      <p:tavLst>
                                        <p:tav tm="0">
                                          <p:val>
                                            <p:strVal val="#ppt_x"/>
                                          </p:val>
                                        </p:tav>
                                        <p:tav tm="100000">
                                          <p:val>
                                            <p:strVal val="#ppt_x"/>
                                          </p:val>
                                        </p:tav>
                                      </p:tavLst>
                                    </p:anim>
                                    <p:anim calcmode="lin" valueType="num">
                                      <p:cBhvr additive="base">
                                        <p:cTn id="8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5" presetClass="path" presetSubtype="0" accel="50000" decel="50000" fill="hold" nodeType="clickEffect">
                                  <p:stCondLst>
                                    <p:cond delay="0"/>
                                  </p:stCondLst>
                                  <p:childTnLst>
                                    <p:animMotion origin="layout" path="M -0.08333 -0.00555 L -0.14167 -0.00555 " pathEditMode="relative" rAng="0" ptsTypes="AA">
                                      <p:cBhvr>
                                        <p:cTn id="88" dur="500" fill="hold"/>
                                        <p:tgtEl>
                                          <p:spTgt spid="3"/>
                                        </p:tgtEl>
                                        <p:attrNameLst>
                                          <p:attrName>ppt_x</p:attrName>
                                          <p:attrName>ppt_y</p:attrName>
                                        </p:attrNameLst>
                                      </p:cBhvr>
                                      <p:rCtr x="-2917" y="0"/>
                                    </p:animMotion>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3"/>
                                        </p:tgtEl>
                                        <p:attrNameLst>
                                          <p:attrName>ppt_x</p:attrName>
                                        </p:attrNameLst>
                                      </p:cBhvr>
                                      <p:tavLst>
                                        <p:tav tm="0">
                                          <p:val>
                                            <p:strVal val="ppt_x"/>
                                          </p:val>
                                        </p:tav>
                                        <p:tav tm="100000">
                                          <p:val>
                                            <p:strVal val="ppt_x"/>
                                          </p:val>
                                        </p:tav>
                                      </p:tavLst>
                                    </p:anim>
                                    <p:anim calcmode="lin" valueType="num">
                                      <p:cBhvr additive="base">
                                        <p:cTn id="93" dur="500"/>
                                        <p:tgtEl>
                                          <p:spTgt spid="3"/>
                                        </p:tgtEl>
                                        <p:attrNameLst>
                                          <p:attrName>ppt_y</p:attrName>
                                        </p:attrNameLst>
                                      </p:cBhvr>
                                      <p:tavLst>
                                        <p:tav tm="0">
                                          <p:val>
                                            <p:strVal val="ppt_y"/>
                                          </p:val>
                                        </p:tav>
                                        <p:tav tm="100000">
                                          <p:val>
                                            <p:strVal val="1+ppt_h/2"/>
                                          </p:val>
                                        </p:tav>
                                      </p:tavLst>
                                    </p:anim>
                                    <p:set>
                                      <p:cBhvr>
                                        <p:cTn id="94" dur="1" fill="hold">
                                          <p:stCondLst>
                                            <p:cond delay="499"/>
                                          </p:stCondLst>
                                        </p:cTn>
                                        <p:tgtEl>
                                          <p:spTgt spid="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1" presetClass="entr" presetSubtype="0"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192" decel="100000"/>
                                        <p:tgtEl>
                                          <p:spTgt spid="17"/>
                                        </p:tgtEl>
                                      </p:cBhvr>
                                    </p:animEffect>
                                    <p:animScale>
                                      <p:cBhvr>
                                        <p:cTn id="100" dur="192" decel="100000"/>
                                        <p:tgtEl>
                                          <p:spTgt spid="17"/>
                                        </p:tgtEl>
                                      </p:cBhvr>
                                      <p:from x="10000" y="10000"/>
                                      <p:to x="200000" y="450000"/>
                                    </p:animScale>
                                    <p:animScale>
                                      <p:cBhvr>
                                        <p:cTn id="101" dur="308" accel="100000" fill="hold">
                                          <p:stCondLst>
                                            <p:cond delay="192"/>
                                          </p:stCondLst>
                                        </p:cTn>
                                        <p:tgtEl>
                                          <p:spTgt spid="17"/>
                                        </p:tgtEl>
                                      </p:cBhvr>
                                      <p:from x="200000" y="450000"/>
                                      <p:to x="100000" y="100000"/>
                                    </p:animScale>
                                    <p:set>
                                      <p:cBhvr>
                                        <p:cTn id="102" dur="192" fill="hold"/>
                                        <p:tgtEl>
                                          <p:spTgt spid="17"/>
                                        </p:tgtEl>
                                        <p:attrNameLst>
                                          <p:attrName>ppt_x</p:attrName>
                                        </p:attrNameLst>
                                      </p:cBhvr>
                                      <p:to>
                                        <p:strVal val="(0.5)"/>
                                      </p:to>
                                    </p:set>
                                    <p:anim from="(0.5)" to="(#ppt_x)" calcmode="lin" valueType="num">
                                      <p:cBhvr>
                                        <p:cTn id="103" dur="308" accel="100000" fill="hold">
                                          <p:stCondLst>
                                            <p:cond delay="192"/>
                                          </p:stCondLst>
                                        </p:cTn>
                                        <p:tgtEl>
                                          <p:spTgt spid="17"/>
                                        </p:tgtEl>
                                        <p:attrNameLst>
                                          <p:attrName>ppt_x</p:attrName>
                                        </p:attrNameLst>
                                      </p:cBhvr>
                                    </p:anim>
                                    <p:set>
                                      <p:cBhvr>
                                        <p:cTn id="104" dur="192" fill="hold"/>
                                        <p:tgtEl>
                                          <p:spTgt spid="17"/>
                                        </p:tgtEl>
                                        <p:attrNameLst>
                                          <p:attrName>ppt_y</p:attrName>
                                        </p:attrNameLst>
                                      </p:cBhvr>
                                      <p:to>
                                        <p:strVal val="(#ppt_y+0.4)"/>
                                      </p:to>
                                    </p:set>
                                    <p:anim from="(#ppt_y+0.4)" to="(#ppt_y)" calcmode="lin" valueType="num">
                                      <p:cBhvr>
                                        <p:cTn id="105" dur="308" accel="100000" fill="hold">
                                          <p:stCondLst>
                                            <p:cond delay="192"/>
                                          </p:stCondLst>
                                        </p:cTn>
                                        <p:tgtEl>
                                          <p:spTgt spid="17"/>
                                        </p:tgtEl>
                                        <p:attrNameLst>
                                          <p:attrName>ppt_y</p:attrName>
                                        </p:attrNameLst>
                                      </p:cBhvr>
                                    </p:anim>
                                  </p:childTnLst>
                                </p:cTn>
                              </p:par>
                            </p:childTnLst>
                          </p:cTn>
                        </p:par>
                      </p:childTnLst>
                    </p:cTn>
                  </p:par>
                  <p:par>
                    <p:cTn id="106" fill="hold">
                      <p:stCondLst>
                        <p:cond delay="indefinite"/>
                      </p:stCondLst>
                      <p:childTnLst>
                        <p:par>
                          <p:cTn id="107" fill="hold">
                            <p:stCondLst>
                              <p:cond delay="0"/>
                            </p:stCondLst>
                            <p:childTnLst>
                              <p:par>
                                <p:cTn id="108" presetID="64" presetClass="path" presetSubtype="0" accel="50000" decel="50000" fill="hold" nodeType="clickEffect">
                                  <p:stCondLst>
                                    <p:cond delay="0"/>
                                  </p:stCondLst>
                                  <p:childTnLst>
                                    <p:animMotion origin="layout" path="M 2.29167E-6 2.59259E-6 L 2.29167E-6 -0.17199 " pathEditMode="relative" rAng="0" ptsTypes="AA">
                                      <p:cBhvr>
                                        <p:cTn id="109" dur="500" fill="hold"/>
                                        <p:tgtEl>
                                          <p:spTgt spid="17"/>
                                        </p:tgtEl>
                                        <p:attrNameLst>
                                          <p:attrName>ppt_x</p:attrName>
                                          <p:attrName>ppt_y</p:attrName>
                                        </p:attrNameLst>
                                      </p:cBhvr>
                                      <p:rCtr x="0" y="-8611"/>
                                    </p:animMotion>
                                  </p:childTnLst>
                                </p:cTn>
                              </p:par>
                            </p:childTnLst>
                          </p:cTn>
                        </p:par>
                      </p:childTnLst>
                    </p:cTn>
                  </p:par>
                  <p:par>
                    <p:cTn id="110" fill="hold">
                      <p:stCondLst>
                        <p:cond delay="indefinite"/>
                      </p:stCondLst>
                      <p:childTnLst>
                        <p:par>
                          <p:cTn id="111" fill="hold">
                            <p:stCondLst>
                              <p:cond delay="0"/>
                            </p:stCondLst>
                            <p:childTnLst>
                              <p:par>
                                <p:cTn id="112" presetID="4" presetClass="exit" presetSubtype="16" fill="hold" nodeType="clickEffect">
                                  <p:stCondLst>
                                    <p:cond delay="0"/>
                                  </p:stCondLst>
                                  <p:childTnLst>
                                    <p:animEffect transition="out" filter="box(i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box(in)">
                                      <p:cBhvr>
                                        <p:cTn id="119" dur="500"/>
                                        <p:tgtEl>
                                          <p:spTgt spid="20"/>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0.0052 4.81481E-6 L -0.00234 0.14398 " pathEditMode="relative" rAng="0" ptsTypes="AA">
                                      <p:cBhvr>
                                        <p:cTn id="123" dur="500" fill="hold"/>
                                        <p:tgtEl>
                                          <p:spTgt spid="20"/>
                                        </p:tgtEl>
                                        <p:attrNameLst>
                                          <p:attrName>ppt_x</p:attrName>
                                          <p:attrName>ppt_y</p:attrName>
                                        </p:attrNameLst>
                                      </p:cBhvr>
                                      <p:rCtr x="143" y="7199"/>
                                    </p:animMotion>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20"/>
                                        </p:tgtEl>
                                      </p:cBhvr>
                                    </p:animEffect>
                                    <p:set>
                                      <p:cBhvr>
                                        <p:cTn id="128" dur="1" fill="hold">
                                          <p:stCondLst>
                                            <p:cond delay="499"/>
                                          </p:stCondLst>
                                        </p:cTn>
                                        <p:tgtEl>
                                          <p:spTgt spid="2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42" presetClass="exit" presetSubtype="0" fill="hold" nodeType="clickEffect">
                                  <p:stCondLst>
                                    <p:cond delay="0"/>
                                  </p:stCondLst>
                                  <p:childTnLst>
                                    <p:animEffect transition="out" filter="fade">
                                      <p:cBhvr>
                                        <p:cTn id="132" dur="1000"/>
                                        <p:tgtEl>
                                          <p:spTgt spid="6"/>
                                        </p:tgtEl>
                                      </p:cBhvr>
                                    </p:animEffect>
                                    <p:anim calcmode="lin" valueType="num">
                                      <p:cBhvr>
                                        <p:cTn id="133" dur="1000"/>
                                        <p:tgtEl>
                                          <p:spTgt spid="6"/>
                                        </p:tgtEl>
                                        <p:attrNameLst>
                                          <p:attrName>ppt_x</p:attrName>
                                        </p:attrNameLst>
                                      </p:cBhvr>
                                      <p:tavLst>
                                        <p:tav tm="0">
                                          <p:val>
                                            <p:strVal val="ppt_x"/>
                                          </p:val>
                                        </p:tav>
                                        <p:tav tm="100000">
                                          <p:val>
                                            <p:strVal val="ppt_x"/>
                                          </p:val>
                                        </p:tav>
                                      </p:tavLst>
                                    </p:anim>
                                    <p:anim calcmode="lin" valueType="num">
                                      <p:cBhvr>
                                        <p:cTn id="134" dur="1000"/>
                                        <p:tgtEl>
                                          <p:spTgt spid="6"/>
                                        </p:tgtEl>
                                        <p:attrNameLst>
                                          <p:attrName>ppt_y</p:attrName>
                                        </p:attrNameLst>
                                      </p:cBhvr>
                                      <p:tavLst>
                                        <p:tav tm="0">
                                          <p:val>
                                            <p:strVal val="ppt_y"/>
                                          </p:val>
                                        </p:tav>
                                        <p:tav tm="100000">
                                          <p:val>
                                            <p:strVal val="ppt_y+.1"/>
                                          </p:val>
                                        </p:tav>
                                      </p:tavLst>
                                    </p:anim>
                                    <p:set>
                                      <p:cBhvr>
                                        <p:cTn id="135" dur="1" fill="hold">
                                          <p:stCondLst>
                                            <p:cond delay="999"/>
                                          </p:stCondLst>
                                        </p:cTn>
                                        <p:tgtEl>
                                          <p:spTgt spid="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nodeType="click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blinds(horizontal)">
                                      <p:cBhvr>
                                        <p:cTn id="140" dur="500"/>
                                        <p:tgtEl>
                                          <p:spTgt spid="23"/>
                                        </p:tgtEl>
                                      </p:cBhvr>
                                    </p:animEffect>
                                  </p:childTnLst>
                                </p:cTn>
                              </p:par>
                            </p:childTnLst>
                          </p:cTn>
                        </p:par>
                        <p:par>
                          <p:cTn id="141" fill="hold">
                            <p:stCondLst>
                              <p:cond delay="500"/>
                            </p:stCondLst>
                            <p:childTnLst>
                              <p:par>
                                <p:cTn id="142" presetID="3" presetClass="entr" presetSubtype="10" fill="hold" nodeType="after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blinds(horizontal)">
                                      <p:cBhvr>
                                        <p:cTn id="144" dur="500"/>
                                        <p:tgtEl>
                                          <p:spTgt spid="24"/>
                                        </p:tgtEl>
                                      </p:cBhvr>
                                    </p:animEffec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42"/>
                                        </p:tgtEl>
                                      </p:cBhvr>
                                    </p:animEffect>
                                    <p:set>
                                      <p:cBhvr>
                                        <p:cTn id="149" dur="1" fill="hold">
                                          <p:stCondLst>
                                            <p:cond delay="499"/>
                                          </p:stCondLst>
                                        </p:cTn>
                                        <p:tgtEl>
                                          <p:spTgt spid="42"/>
                                        </p:tgtEl>
                                        <p:attrNameLst>
                                          <p:attrName>style.visibility</p:attrName>
                                        </p:attrNameLst>
                                      </p:cBhvr>
                                      <p:to>
                                        <p:strVal val="hidden"/>
                                      </p:to>
                                    </p:set>
                                  </p:childTnLst>
                                </p:cTn>
                              </p:par>
                              <p:par>
                                <p:cTn id="150" presetID="14" presetClass="exit" presetSubtype="10" fill="hold" nodeType="withEffect">
                                  <p:stCondLst>
                                    <p:cond delay="0"/>
                                  </p:stCondLst>
                                  <p:childTnLst>
                                    <p:animEffect transition="out" filter="randombar(horizontal)">
                                      <p:cBhvr>
                                        <p:cTn id="151" dur="500"/>
                                        <p:tgtEl>
                                          <p:spTgt spid="43"/>
                                        </p:tgtEl>
                                      </p:cBhvr>
                                    </p:animEffect>
                                    <p:set>
                                      <p:cBhvr>
                                        <p:cTn id="152" dur="1" fill="hold">
                                          <p:stCondLst>
                                            <p:cond delay="499"/>
                                          </p:stCondLst>
                                        </p:cTn>
                                        <p:tgtEl>
                                          <p:spTgt spid="43"/>
                                        </p:tgtEl>
                                        <p:attrNameLst>
                                          <p:attrName>style.visibility</p:attrName>
                                        </p:attrNameLst>
                                      </p:cBhvr>
                                      <p:to>
                                        <p:strVal val="hidden"/>
                                      </p:to>
                                    </p:set>
                                  </p:childTnLst>
                                </p:cTn>
                              </p:par>
                              <p:par>
                                <p:cTn id="153" presetID="14" presetClass="exit" presetSubtype="10" fill="hold" grpId="1" nodeType="withEffect">
                                  <p:stCondLst>
                                    <p:cond delay="0"/>
                                  </p:stCondLst>
                                  <p:childTnLst>
                                    <p:animEffect transition="out" filter="randombar(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par>
                                <p:cTn id="156" presetID="14" presetClass="exit" presetSubtype="10" fill="hold" nodeType="withEffect">
                                  <p:stCondLst>
                                    <p:cond delay="0"/>
                                  </p:stCondLst>
                                  <p:childTnLst>
                                    <p:animEffect transition="out" filter="randombar(horizontal)">
                                      <p:cBhvr>
                                        <p:cTn id="157" dur="500"/>
                                        <p:tgtEl>
                                          <p:spTgt spid="45"/>
                                        </p:tgtEl>
                                      </p:cBhvr>
                                    </p:animEffect>
                                    <p:set>
                                      <p:cBhvr>
                                        <p:cTn id="158" dur="1" fill="hold">
                                          <p:stCondLst>
                                            <p:cond delay="499"/>
                                          </p:stCondLst>
                                        </p:cTn>
                                        <p:tgtEl>
                                          <p:spTgt spid="45"/>
                                        </p:tgtEl>
                                        <p:attrNameLst>
                                          <p:attrName>style.visibility</p:attrName>
                                        </p:attrNameLst>
                                      </p:cBhvr>
                                      <p:to>
                                        <p:strVal val="hidden"/>
                                      </p:to>
                                    </p:set>
                                  </p:childTnLst>
                                </p:cTn>
                              </p:par>
                              <p:par>
                                <p:cTn id="159" presetID="14" presetClass="exit" presetSubtype="10" fill="hold" grpId="1" nodeType="withEffect">
                                  <p:stCondLst>
                                    <p:cond delay="0"/>
                                  </p:stCondLst>
                                  <p:childTnLst>
                                    <p:animEffect transition="out" filter="randombar(horizontal)">
                                      <p:cBhvr>
                                        <p:cTn id="160" dur="500"/>
                                        <p:tgtEl>
                                          <p:spTgt spid="46"/>
                                        </p:tgtEl>
                                      </p:cBhvr>
                                    </p:animEffect>
                                    <p:set>
                                      <p:cBhvr>
                                        <p:cTn id="161" dur="1" fill="hold">
                                          <p:stCondLst>
                                            <p:cond delay="499"/>
                                          </p:stCondLst>
                                        </p:cTn>
                                        <p:tgtEl>
                                          <p:spTgt spid="46"/>
                                        </p:tgtEl>
                                        <p:attrNameLst>
                                          <p:attrName>style.visibility</p:attrName>
                                        </p:attrNameLst>
                                      </p:cBhvr>
                                      <p:to>
                                        <p:strVal val="hidden"/>
                                      </p:to>
                                    </p:set>
                                  </p:childTnLst>
                                </p:cTn>
                              </p:par>
                              <p:par>
                                <p:cTn id="162" presetID="14" presetClass="exit" presetSubtype="10" fill="hold" nodeType="withEffect">
                                  <p:stCondLst>
                                    <p:cond delay="0"/>
                                  </p:stCondLst>
                                  <p:childTnLst>
                                    <p:animEffect transition="out" filter="randombar(horizontal)">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randombar(horizontal)">
                                      <p:cBhvr>
                                        <p:cTn id="169" dur="500"/>
                                        <p:tgtEl>
                                          <p:spTgt spid="52"/>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53"/>
                                        </p:tgtEl>
                                        <p:attrNameLst>
                                          <p:attrName>style.visibility</p:attrName>
                                        </p:attrNameLst>
                                      </p:cBhvr>
                                      <p:to>
                                        <p:strVal val="visible"/>
                                      </p:to>
                                    </p:set>
                                    <p:animEffect transition="in" filter="randombar(horizontal)">
                                      <p:cBhvr>
                                        <p:cTn id="17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7" grpId="0"/>
      <p:bldP spid="42" grpId="0" animBg="1"/>
      <p:bldP spid="42" grpId="1" animBg="1"/>
      <p:bldP spid="44" grpId="0" animBg="1"/>
      <p:bldP spid="44" grpId="1" animBg="1"/>
      <p:bldP spid="46" grpId="0" animBg="1"/>
      <p:bldP spid="46" grpId="1" animBg="1"/>
      <p:bldP spid="2" grpId="0" animBg="1"/>
      <p:bldP spid="2" grpId="1" animBg="1"/>
      <p:bldP spid="2" grpId="2" animBg="1"/>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8"/>
          <p:cNvSpPr>
            <a:spLocks noChangeShapeType="1"/>
          </p:cNvSpPr>
          <p:nvPr/>
        </p:nvSpPr>
        <p:spPr bwMode="auto">
          <a:xfrm flipH="1">
            <a:off x="2780908" y="2028855"/>
            <a:ext cx="2" cy="261688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0" y="3132000"/>
            <a:ext cx="5636611" cy="2706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40"/>
          <p:cNvSpPr>
            <a:spLocks noChangeShapeType="1"/>
          </p:cNvSpPr>
          <p:nvPr/>
        </p:nvSpPr>
        <p:spPr bwMode="grayWhite">
          <a:xfrm>
            <a:off x="2476108" y="3465165"/>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2476108" y="3160282"/>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Rectangle 36"/>
          <p:cNvSpPr/>
          <p:nvPr/>
        </p:nvSpPr>
        <p:spPr>
          <a:xfrm>
            <a:off x="1047260" y="162783"/>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
        <p:nvSpPr>
          <p:cNvPr id="38" name="Text Box 19"/>
          <p:cNvSpPr txBox="1">
            <a:spLocks noChangeArrowheads="1"/>
          </p:cNvSpPr>
          <p:nvPr/>
        </p:nvSpPr>
        <p:spPr bwMode="grayWhite">
          <a:xfrm>
            <a:off x="3970893" y="5197437"/>
            <a:ext cx="7086600" cy="461963"/>
          </a:xfrm>
          <a:prstGeom prst="rect">
            <a:avLst/>
          </a:prstGeom>
          <a:no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sz="2400">
                <a:solidFill>
                  <a:schemeClr val="tx2"/>
                </a:solidFill>
                <a:latin typeface="+mj-lt"/>
              </a:rPr>
              <a:t> </a:t>
            </a:r>
            <a:endParaRPr lang="en-US" sz="2400">
              <a:solidFill>
                <a:srgbClr val="002570"/>
              </a:solidFill>
              <a:latin typeface="+mj-lt"/>
            </a:endParaRPr>
          </a:p>
        </p:txBody>
      </p:sp>
      <p:sp>
        <p:nvSpPr>
          <p:cNvPr id="48" name="Text Box 4"/>
          <p:cNvSpPr txBox="1">
            <a:spLocks noChangeArrowheads="1"/>
          </p:cNvSpPr>
          <p:nvPr/>
        </p:nvSpPr>
        <p:spPr bwMode="auto">
          <a:xfrm>
            <a:off x="2862057" y="1045157"/>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M</a:t>
            </a:r>
          </a:p>
        </p:txBody>
      </p:sp>
      <p:sp>
        <p:nvSpPr>
          <p:cNvPr id="49" name="Text Box 4"/>
          <p:cNvSpPr txBox="1">
            <a:spLocks noChangeArrowheads="1"/>
          </p:cNvSpPr>
          <p:nvPr/>
        </p:nvSpPr>
        <p:spPr bwMode="auto">
          <a:xfrm>
            <a:off x="5187068" y="2623304"/>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N</a:t>
            </a:r>
          </a:p>
        </p:txBody>
      </p:sp>
      <p:sp>
        <p:nvSpPr>
          <p:cNvPr id="50" name="Text Box 4"/>
          <p:cNvSpPr txBox="1">
            <a:spLocks noChangeArrowheads="1"/>
          </p:cNvSpPr>
          <p:nvPr/>
        </p:nvSpPr>
        <p:spPr bwMode="auto">
          <a:xfrm>
            <a:off x="2880883" y="3204942"/>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0</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644" y="2189938"/>
            <a:ext cx="6828782" cy="5402967"/>
          </a:xfrm>
          <a:prstGeom prst="rect">
            <a:avLst/>
          </a:prstGeom>
        </p:spPr>
      </p:pic>
      <p:sp>
        <p:nvSpPr>
          <p:cNvPr id="51" name="Rectangle 50"/>
          <p:cNvSpPr/>
          <p:nvPr/>
        </p:nvSpPr>
        <p:spPr>
          <a:xfrm>
            <a:off x="5199270" y="4036775"/>
            <a:ext cx="5887209" cy="2062103"/>
          </a:xfrm>
          <a:prstGeom prst="rect">
            <a:avLst/>
          </a:prstGeom>
        </p:spPr>
        <p:txBody>
          <a:bodyPr wrap="square">
            <a:spAutoFit/>
          </a:bodyPr>
          <a:lstStyle/>
          <a:p>
            <a:pPr algn="just"/>
            <a:r>
              <a:rPr lang="en-US" sz="3200" b="1" dirty="0">
                <a:solidFill>
                  <a:srgbClr val="002060"/>
                </a:solidFill>
                <a:latin typeface="Times New Roman" pitchFamily="18" charset="0"/>
                <a:cs typeface="Times New Roman" pitchFamily="18" charset="0"/>
              </a:rPr>
              <a:t>Hai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MO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NO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nhau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đỉnh</a:t>
            </a:r>
            <a:r>
              <a:rPr lang="en-US" sz="3200" b="1" dirty="0">
                <a:solidFill>
                  <a:srgbClr val="00206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
        <p:nvSpPr>
          <p:cNvPr id="52" name="Rectangle 51"/>
          <p:cNvSpPr/>
          <p:nvPr/>
        </p:nvSpPr>
        <p:spPr>
          <a:xfrm>
            <a:off x="5415855" y="4902986"/>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53" name="Rectangle 52"/>
          <p:cNvSpPr/>
          <p:nvPr/>
        </p:nvSpPr>
        <p:spPr>
          <a:xfrm>
            <a:off x="6184168" y="5395828"/>
            <a:ext cx="5838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O</a:t>
            </a:r>
          </a:p>
        </p:txBody>
      </p:sp>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2016366" y="4478338"/>
            <a:ext cx="2979441" cy="2846404"/>
          </a:xfrm>
          <a:prstGeom prst="rect">
            <a:avLst/>
          </a:prstGeom>
        </p:spPr>
      </p:pic>
      <p:grpSp>
        <p:nvGrpSpPr>
          <p:cNvPr id="36" name="Group 5"/>
          <p:cNvGrpSpPr>
            <a:grpSpLocks/>
          </p:cNvGrpSpPr>
          <p:nvPr/>
        </p:nvGrpSpPr>
        <p:grpSpPr bwMode="auto">
          <a:xfrm rot="16200000" flipV="1">
            <a:off x="2862715" y="1402944"/>
            <a:ext cx="1677317" cy="1676400"/>
            <a:chOff x="576" y="1008"/>
            <a:chExt cx="1584" cy="1104"/>
          </a:xfrm>
        </p:grpSpPr>
        <p:sp>
          <p:nvSpPr>
            <p:cNvPr id="39" name="AutoShape 6"/>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40" name="AutoShape 7"/>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Tree>
    <p:extLst>
      <p:ext uri="{BB962C8B-B14F-4D97-AF65-F5344CB8AC3E}">
        <p14:creationId xmlns:p14="http://schemas.microsoft.com/office/powerpoint/2010/main" val="116416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randombar(horizont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randombar(horizontal)">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10">
            <a:extLst>
              <a:ext uri="{FF2B5EF4-FFF2-40B4-BE49-F238E27FC236}">
                <a16:creationId xmlns:a16="http://schemas.microsoft.com/office/drawing/2014/main" xmlns="" id="{4C223653-4AB0-40A0-AD12-1C2941D943C9}"/>
              </a:ext>
            </a:extLst>
          </p:cNvPr>
          <p:cNvGrpSpPr/>
          <p:nvPr/>
        </p:nvGrpSpPr>
        <p:grpSpPr>
          <a:xfrm>
            <a:off x="11391982" y="-455163"/>
            <a:ext cx="1261885" cy="1804006"/>
            <a:chOff x="2132930" y="1035327"/>
            <a:chExt cx="1307248" cy="1307248"/>
          </a:xfrm>
        </p:grpSpPr>
        <p:grpSp>
          <p:nvGrpSpPr>
            <p:cNvPr id="22" name="组合 211">
              <a:extLst>
                <a:ext uri="{FF2B5EF4-FFF2-40B4-BE49-F238E27FC236}">
                  <a16:creationId xmlns:a16="http://schemas.microsoft.com/office/drawing/2014/main" xmlns="" id="{6D76D53C-3D60-4C86-AE01-879A314F1F04}"/>
                </a:ext>
              </a:extLst>
            </p:cNvPr>
            <p:cNvGrpSpPr/>
            <p:nvPr/>
          </p:nvGrpSpPr>
          <p:grpSpPr>
            <a:xfrm rot="20755360">
              <a:off x="2132930" y="1035327"/>
              <a:ext cx="1307248" cy="1307248"/>
              <a:chOff x="5153025" y="4019551"/>
              <a:chExt cx="1866899" cy="1866899"/>
            </a:xfrm>
          </p:grpSpPr>
          <p:sp>
            <p:nvSpPr>
              <p:cNvPr id="24" name="椭圆 213">
                <a:extLst>
                  <a:ext uri="{FF2B5EF4-FFF2-40B4-BE49-F238E27FC236}">
                    <a16:creationId xmlns:a16="http://schemas.microsoft.com/office/drawing/2014/main" xmlns=""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5" name="组合 214">
                <a:extLst>
                  <a:ext uri="{FF2B5EF4-FFF2-40B4-BE49-F238E27FC236}">
                    <a16:creationId xmlns:a16="http://schemas.microsoft.com/office/drawing/2014/main" xmlns="" id="{9A5751E6-E460-47AF-BFA0-CB720BA0D66C}"/>
                  </a:ext>
                </a:extLst>
              </p:cNvPr>
              <p:cNvGrpSpPr/>
              <p:nvPr/>
            </p:nvGrpSpPr>
            <p:grpSpPr>
              <a:xfrm>
                <a:off x="6050915" y="4019551"/>
                <a:ext cx="71120" cy="1866899"/>
                <a:chOff x="6072187" y="3914775"/>
                <a:chExt cx="0" cy="2143125"/>
              </a:xfrm>
            </p:grpSpPr>
            <p:cxnSp>
              <p:nvCxnSpPr>
                <p:cNvPr id="35" name="直接连接符 224">
                  <a:extLst>
                    <a:ext uri="{FF2B5EF4-FFF2-40B4-BE49-F238E27FC236}">
                      <a16:creationId xmlns:a16="http://schemas.microsoft.com/office/drawing/2014/main" xmlns=""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5">
                  <a:extLst>
                    <a:ext uri="{FF2B5EF4-FFF2-40B4-BE49-F238E27FC236}">
                      <a16:creationId xmlns:a16="http://schemas.microsoft.com/office/drawing/2014/main" xmlns=""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5">
                <a:extLst>
                  <a:ext uri="{FF2B5EF4-FFF2-40B4-BE49-F238E27FC236}">
                    <a16:creationId xmlns:a16="http://schemas.microsoft.com/office/drawing/2014/main" xmlns="" id="{F91DAE4A-C2DD-4B66-8259-597BEA02BD89}"/>
                  </a:ext>
                </a:extLst>
              </p:cNvPr>
              <p:cNvGrpSpPr/>
              <p:nvPr/>
            </p:nvGrpSpPr>
            <p:grpSpPr>
              <a:xfrm rot="16200000">
                <a:off x="6050915" y="4019551"/>
                <a:ext cx="71120" cy="1866899"/>
                <a:chOff x="6072187" y="3914775"/>
                <a:chExt cx="0" cy="2143125"/>
              </a:xfrm>
            </p:grpSpPr>
            <p:cxnSp>
              <p:nvCxnSpPr>
                <p:cNvPr id="33" name="直接连接符 222">
                  <a:extLst>
                    <a:ext uri="{FF2B5EF4-FFF2-40B4-BE49-F238E27FC236}">
                      <a16:creationId xmlns:a16="http://schemas.microsoft.com/office/drawing/2014/main" xmlns=""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3">
                  <a:extLst>
                    <a:ext uri="{FF2B5EF4-FFF2-40B4-BE49-F238E27FC236}">
                      <a16:creationId xmlns:a16="http://schemas.microsoft.com/office/drawing/2014/main" xmlns=""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7" name="组合 216">
                <a:extLst>
                  <a:ext uri="{FF2B5EF4-FFF2-40B4-BE49-F238E27FC236}">
                    <a16:creationId xmlns:a16="http://schemas.microsoft.com/office/drawing/2014/main" xmlns="" id="{91960DCF-B964-4710-BE02-5081C3D47B7C}"/>
                  </a:ext>
                </a:extLst>
              </p:cNvPr>
              <p:cNvGrpSpPr/>
              <p:nvPr/>
            </p:nvGrpSpPr>
            <p:grpSpPr>
              <a:xfrm rot="2700000">
                <a:off x="6050915" y="4019551"/>
                <a:ext cx="71120" cy="1866899"/>
                <a:chOff x="6072187" y="3914775"/>
                <a:chExt cx="0" cy="2143125"/>
              </a:xfrm>
            </p:grpSpPr>
            <p:cxnSp>
              <p:nvCxnSpPr>
                <p:cNvPr id="31" name="直接连接符 220">
                  <a:extLst>
                    <a:ext uri="{FF2B5EF4-FFF2-40B4-BE49-F238E27FC236}">
                      <a16:creationId xmlns:a16="http://schemas.microsoft.com/office/drawing/2014/main" xmlns=""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1">
                  <a:extLst>
                    <a:ext uri="{FF2B5EF4-FFF2-40B4-BE49-F238E27FC236}">
                      <a16:creationId xmlns:a16="http://schemas.microsoft.com/office/drawing/2014/main" xmlns=""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7">
                <a:extLst>
                  <a:ext uri="{FF2B5EF4-FFF2-40B4-BE49-F238E27FC236}">
                    <a16:creationId xmlns:a16="http://schemas.microsoft.com/office/drawing/2014/main" xmlns="" id="{B358210F-C277-41A0-82EC-57E16C4042C1}"/>
                  </a:ext>
                </a:extLst>
              </p:cNvPr>
              <p:cNvGrpSpPr/>
              <p:nvPr/>
            </p:nvGrpSpPr>
            <p:grpSpPr>
              <a:xfrm rot="18900000" flipH="1">
                <a:off x="6050915" y="4019551"/>
                <a:ext cx="71120" cy="1866899"/>
                <a:chOff x="6072187" y="3914775"/>
                <a:chExt cx="0" cy="2143125"/>
              </a:xfrm>
            </p:grpSpPr>
            <p:cxnSp>
              <p:nvCxnSpPr>
                <p:cNvPr id="29" name="直接连接符 218">
                  <a:extLst>
                    <a:ext uri="{FF2B5EF4-FFF2-40B4-BE49-F238E27FC236}">
                      <a16:creationId xmlns:a16="http://schemas.microsoft.com/office/drawing/2014/main" xmlns=""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19">
                  <a:extLst>
                    <a:ext uri="{FF2B5EF4-FFF2-40B4-BE49-F238E27FC236}">
                      <a16:creationId xmlns:a16="http://schemas.microsoft.com/office/drawing/2014/main" xmlns=""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3" name="弧形 212">
              <a:extLst>
                <a:ext uri="{FF2B5EF4-FFF2-40B4-BE49-F238E27FC236}">
                  <a16:creationId xmlns:a16="http://schemas.microsoft.com/office/drawing/2014/main" xmlns=""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7" name="组合 226">
            <a:extLst>
              <a:ext uri="{FF2B5EF4-FFF2-40B4-BE49-F238E27FC236}">
                <a16:creationId xmlns:a16="http://schemas.microsoft.com/office/drawing/2014/main" xmlns="" id="{6AADC884-BF35-43D0-BEE5-73EFDB3037DA}"/>
              </a:ext>
            </a:extLst>
          </p:cNvPr>
          <p:cNvGrpSpPr/>
          <p:nvPr/>
        </p:nvGrpSpPr>
        <p:grpSpPr>
          <a:xfrm>
            <a:off x="10146890" y="2815"/>
            <a:ext cx="1829196" cy="1604760"/>
            <a:chOff x="8726219" y="-661205"/>
            <a:chExt cx="2154936" cy="1322409"/>
          </a:xfrm>
        </p:grpSpPr>
        <p:sp>
          <p:nvSpPr>
            <p:cNvPr id="38"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0" name="组合 226">
            <a:extLst>
              <a:ext uri="{FF2B5EF4-FFF2-40B4-BE49-F238E27FC236}">
                <a16:creationId xmlns:a16="http://schemas.microsoft.com/office/drawing/2014/main" xmlns="" id="{6AADC884-BF35-43D0-BEE5-73EFDB3037DA}"/>
              </a:ext>
            </a:extLst>
          </p:cNvPr>
          <p:cNvGrpSpPr/>
          <p:nvPr/>
        </p:nvGrpSpPr>
        <p:grpSpPr>
          <a:xfrm>
            <a:off x="1608584" y="68657"/>
            <a:ext cx="1241734" cy="1345867"/>
            <a:chOff x="8726219" y="-661205"/>
            <a:chExt cx="2154936" cy="1322409"/>
          </a:xfrm>
        </p:grpSpPr>
        <p:sp>
          <p:nvSpPr>
            <p:cNvPr id="41"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文本框 70"/>
          <p:cNvSpPr txBox="1"/>
          <p:nvPr/>
        </p:nvSpPr>
        <p:spPr>
          <a:xfrm>
            <a:off x="4281615" y="3356973"/>
            <a:ext cx="6454649" cy="1481175"/>
          </a:xfrm>
          <a:prstGeom prst="rect">
            <a:avLst/>
          </a:prstGeom>
          <a:solidFill>
            <a:schemeClr val="bg1"/>
          </a:solidFill>
          <a:ln w="38100">
            <a:solidFill>
              <a:schemeClr val="accent5"/>
            </a:solidFill>
          </a:ln>
          <a:effectLst>
            <a:outerShdw blurRad="50800" dist="38100" dir="5400000" algn="t" rotWithShape="0">
              <a:prstClr val="black">
                <a:alpha val="40000"/>
              </a:prstClr>
            </a:outerShdw>
          </a:effectLst>
        </p:spPr>
        <p:txBody>
          <a:bodyPr wrap="square" lIns="91440" tIns="45720" rIns="91440" bIns="45720" rtlCol="0">
            <a:spAutoFit/>
          </a:bodyPr>
          <a:lstStyle/>
          <a:p>
            <a:pPr algn="ctr">
              <a:lnSpc>
                <a:spcPct val="150000"/>
              </a:lnSpc>
            </a:pPr>
            <a:r>
              <a:rPr lang="en-US" sz="3200" b="1" dirty="0">
                <a:solidFill>
                  <a:srgbClr val="002060"/>
                </a:solidFill>
                <a:latin typeface="Times New Roman" panose="02020603050405020304" pitchFamily="18" charset="0"/>
                <a:cs typeface="Times New Roman" panose="02020603050405020304" pitchFamily="18" charset="0"/>
              </a:rPr>
              <a:t>Ta </a:t>
            </a:r>
            <a:r>
              <a:rPr lang="en-US" sz="3200" b="1" dirty="0" err="1">
                <a:solidFill>
                  <a:srgbClr val="002060"/>
                </a:solidFill>
                <a:latin typeface="Times New Roman" panose="02020603050405020304" pitchFamily="18" charset="0"/>
                <a:cs typeface="Times New Roman" panose="02020603050405020304" pitchFamily="18" charset="0"/>
              </a:rPr>
              <a:t>kiểm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thẳng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ê-</a:t>
            </a:r>
            <a:r>
              <a:rPr lang="en-US" sz="3200" b="1" dirty="0" err="1">
                <a:solidFill>
                  <a:srgbClr val="FF0000"/>
                </a:solidFill>
                <a:latin typeface="Times New Roman" panose="02020603050405020304" pitchFamily="18" charset="0"/>
                <a:cs typeface="Times New Roman" panose="02020603050405020304" pitchFamily="18" charset="0"/>
              </a:rPr>
              <a:t>ke</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8" name="文本框 67"/>
          <p:cNvSpPr txBox="1"/>
          <p:nvPr/>
        </p:nvSpPr>
        <p:spPr>
          <a:xfrm>
            <a:off x="2264380" y="1223700"/>
            <a:ext cx="8914898" cy="1481175"/>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200" b="1" dirty="0">
                <a:latin typeface="Times New Roman" panose="02020603050405020304" pitchFamily="18" charset="0"/>
                <a:cs typeface="Times New Roman" panose="02020603050405020304" pitchFamily="18" charset="0"/>
              </a:rPr>
              <a:t>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4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đỉnh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Freeform 5"/>
          <p:cNvSpPr/>
          <p:nvPr/>
        </p:nvSpPr>
        <p:spPr bwMode="auto">
          <a:xfrm>
            <a:off x="4316257" y="3104493"/>
            <a:ext cx="373724" cy="355983"/>
          </a:xfrm>
          <a:custGeom>
            <a:avLst/>
            <a:gdLst>
              <a:gd name="T0" fmla="*/ 560 w 1195"/>
              <a:gd name="T1" fmla="*/ 27 h 1138"/>
              <a:gd name="T2" fmla="*/ 597 w 1195"/>
              <a:gd name="T3" fmla="*/ 0 h 1138"/>
              <a:gd name="T4" fmla="*/ 635 w 1195"/>
              <a:gd name="T5" fmla="*/ 27 h 1138"/>
              <a:gd name="T6" fmla="*/ 748 w 1195"/>
              <a:gd name="T7" fmla="*/ 376 h 1138"/>
              <a:gd name="T8" fmla="*/ 786 w 1195"/>
              <a:gd name="T9" fmla="*/ 403 h 1138"/>
              <a:gd name="T10" fmla="*/ 1152 w 1195"/>
              <a:gd name="T11" fmla="*/ 403 h 1138"/>
              <a:gd name="T12" fmla="*/ 1190 w 1195"/>
              <a:gd name="T13" fmla="*/ 430 h 1138"/>
              <a:gd name="T14" fmla="*/ 1175 w 1195"/>
              <a:gd name="T15" fmla="*/ 475 h 1138"/>
              <a:gd name="T16" fmla="*/ 879 w 1195"/>
              <a:gd name="T17" fmla="*/ 691 h 1138"/>
              <a:gd name="T18" fmla="*/ 864 w 1195"/>
              <a:gd name="T19" fmla="*/ 735 h 1138"/>
              <a:gd name="T20" fmla="*/ 978 w 1195"/>
              <a:gd name="T21" fmla="*/ 1084 h 1138"/>
              <a:gd name="T22" fmla="*/ 963 w 1195"/>
              <a:gd name="T23" fmla="*/ 1128 h 1138"/>
              <a:gd name="T24" fmla="*/ 917 w 1195"/>
              <a:gd name="T25" fmla="*/ 1128 h 1138"/>
              <a:gd name="T26" fmla="*/ 621 w 1195"/>
              <a:gd name="T27" fmla="*/ 913 h 1138"/>
              <a:gd name="T28" fmla="*/ 574 w 1195"/>
              <a:gd name="T29" fmla="*/ 913 h 1138"/>
              <a:gd name="T30" fmla="*/ 278 w 1195"/>
              <a:gd name="T31" fmla="*/ 1128 h 1138"/>
              <a:gd name="T32" fmla="*/ 231 w 1195"/>
              <a:gd name="T33" fmla="*/ 1128 h 1138"/>
              <a:gd name="T34" fmla="*/ 217 w 1195"/>
              <a:gd name="T35" fmla="*/ 1084 h 1138"/>
              <a:gd name="T36" fmla="*/ 330 w 1195"/>
              <a:gd name="T37" fmla="*/ 735 h 1138"/>
              <a:gd name="T38" fmla="*/ 316 w 1195"/>
              <a:gd name="T39" fmla="*/ 691 h 1138"/>
              <a:gd name="T40" fmla="*/ 19 w 1195"/>
              <a:gd name="T41" fmla="*/ 475 h 1138"/>
              <a:gd name="T42" fmla="*/ 5 w 1195"/>
              <a:gd name="T43" fmla="*/ 430 h 1138"/>
              <a:gd name="T44" fmla="*/ 42 w 1195"/>
              <a:gd name="T45" fmla="*/ 403 h 1138"/>
              <a:gd name="T46" fmla="*/ 409 w 1195"/>
              <a:gd name="T47" fmla="*/ 403 h 1138"/>
              <a:gd name="T48" fmla="*/ 446 w 1195"/>
              <a:gd name="T49" fmla="*/ 376 h 1138"/>
              <a:gd name="T50" fmla="*/ 560 w 1195"/>
              <a:gd name="T51" fmla="*/ 2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5" h="1138">
                <a:moveTo>
                  <a:pt x="560" y="27"/>
                </a:moveTo>
                <a:cubicBezTo>
                  <a:pt x="565" y="11"/>
                  <a:pt x="580" y="0"/>
                  <a:pt x="597" y="0"/>
                </a:cubicBezTo>
                <a:cubicBezTo>
                  <a:pt x="614" y="0"/>
                  <a:pt x="630" y="11"/>
                  <a:pt x="635" y="27"/>
                </a:cubicBezTo>
                <a:cubicBezTo>
                  <a:pt x="748" y="376"/>
                  <a:pt x="748" y="376"/>
                  <a:pt x="748" y="376"/>
                </a:cubicBezTo>
                <a:cubicBezTo>
                  <a:pt x="753" y="392"/>
                  <a:pt x="769" y="403"/>
                  <a:pt x="786" y="403"/>
                </a:cubicBezTo>
                <a:cubicBezTo>
                  <a:pt x="1152" y="403"/>
                  <a:pt x="1152" y="403"/>
                  <a:pt x="1152" y="403"/>
                </a:cubicBezTo>
                <a:cubicBezTo>
                  <a:pt x="1169" y="403"/>
                  <a:pt x="1184" y="414"/>
                  <a:pt x="1190" y="430"/>
                </a:cubicBezTo>
                <a:cubicBezTo>
                  <a:pt x="1195" y="447"/>
                  <a:pt x="1189" y="464"/>
                  <a:pt x="1175" y="475"/>
                </a:cubicBezTo>
                <a:cubicBezTo>
                  <a:pt x="879" y="691"/>
                  <a:pt x="879" y="691"/>
                  <a:pt x="879" y="691"/>
                </a:cubicBezTo>
                <a:cubicBezTo>
                  <a:pt x="865" y="701"/>
                  <a:pt x="859" y="719"/>
                  <a:pt x="864" y="735"/>
                </a:cubicBezTo>
                <a:cubicBezTo>
                  <a:pt x="978" y="1084"/>
                  <a:pt x="978" y="1084"/>
                  <a:pt x="978" y="1084"/>
                </a:cubicBezTo>
                <a:cubicBezTo>
                  <a:pt x="983" y="1100"/>
                  <a:pt x="977" y="1118"/>
                  <a:pt x="963" y="1128"/>
                </a:cubicBezTo>
                <a:cubicBezTo>
                  <a:pt x="949" y="1138"/>
                  <a:pt x="931" y="1138"/>
                  <a:pt x="917" y="1128"/>
                </a:cubicBezTo>
                <a:cubicBezTo>
                  <a:pt x="621" y="913"/>
                  <a:pt x="621" y="913"/>
                  <a:pt x="621" y="913"/>
                </a:cubicBezTo>
                <a:cubicBezTo>
                  <a:pt x="607" y="903"/>
                  <a:pt x="588" y="903"/>
                  <a:pt x="574" y="913"/>
                </a:cubicBezTo>
                <a:cubicBezTo>
                  <a:pt x="278" y="1128"/>
                  <a:pt x="278" y="1128"/>
                  <a:pt x="278" y="1128"/>
                </a:cubicBezTo>
                <a:cubicBezTo>
                  <a:pt x="264" y="1138"/>
                  <a:pt x="245" y="1138"/>
                  <a:pt x="231" y="1128"/>
                </a:cubicBezTo>
                <a:cubicBezTo>
                  <a:pt x="217" y="1118"/>
                  <a:pt x="212" y="1100"/>
                  <a:pt x="217" y="1084"/>
                </a:cubicBezTo>
                <a:cubicBezTo>
                  <a:pt x="330" y="735"/>
                  <a:pt x="330" y="735"/>
                  <a:pt x="330" y="735"/>
                </a:cubicBezTo>
                <a:cubicBezTo>
                  <a:pt x="335" y="719"/>
                  <a:pt x="330" y="701"/>
                  <a:pt x="316" y="691"/>
                </a:cubicBezTo>
                <a:cubicBezTo>
                  <a:pt x="19" y="475"/>
                  <a:pt x="19" y="475"/>
                  <a:pt x="19" y="475"/>
                </a:cubicBezTo>
                <a:cubicBezTo>
                  <a:pt x="5" y="464"/>
                  <a:pt x="0" y="447"/>
                  <a:pt x="5" y="430"/>
                </a:cubicBezTo>
                <a:cubicBezTo>
                  <a:pt x="10" y="414"/>
                  <a:pt x="25" y="403"/>
                  <a:pt x="42" y="403"/>
                </a:cubicBezTo>
                <a:cubicBezTo>
                  <a:pt x="409" y="403"/>
                  <a:pt x="409" y="403"/>
                  <a:pt x="409" y="403"/>
                </a:cubicBezTo>
                <a:cubicBezTo>
                  <a:pt x="426" y="403"/>
                  <a:pt x="441" y="392"/>
                  <a:pt x="446" y="376"/>
                </a:cubicBezTo>
                <a:lnTo>
                  <a:pt x="560" y="27"/>
                </a:lnTo>
                <a:close/>
              </a:path>
            </a:pathLst>
          </a:cu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pic>
        <p:nvPicPr>
          <p:cNvPr id="11" name="Picture 2" descr="Free Christmas decoration star 1189136 PNG with Transparent Background"/>
          <p:cNvPicPr>
            <a:picLocks noChangeAspect="1" noChangeArrowheads="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94024" y="834884"/>
            <a:ext cx="544981" cy="5251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1380097" y="2957354"/>
            <a:ext cx="2278800" cy="3687099"/>
          </a:xfrm>
          <a:prstGeom prst="rect">
            <a:avLst/>
          </a:prstGeom>
        </p:spPr>
      </p:pic>
      <p:pic>
        <p:nvPicPr>
          <p:cNvPr id="20" name="图片 1"/>
          <p:cNvPicPr>
            <a:picLocks noChangeAspect="1"/>
          </p:cNvPicPr>
          <p:nvPr/>
        </p:nvPicPr>
        <p:blipFill rotWithShape="1">
          <a:blip r:embed="rId5">
            <a:extLst>
              <a:ext uri="{28A0092B-C50C-407E-A947-70E740481C1C}">
                <a14:useLocalDpi xmlns:a14="http://schemas.microsoft.com/office/drawing/2010/main" val="0"/>
              </a:ext>
            </a:extLst>
          </a:blip>
          <a:srcRect b="36986"/>
          <a:stretch/>
        </p:blipFill>
        <p:spPr>
          <a:xfrm flipH="1">
            <a:off x="757379" y="5237766"/>
            <a:ext cx="11433033" cy="1622570"/>
          </a:xfrm>
          <a:prstGeom prst="rect">
            <a:avLst/>
          </a:prstGeom>
        </p:spPr>
      </p:pic>
    </p:spTree>
    <p:extLst>
      <p:ext uri="{BB962C8B-B14F-4D97-AF65-F5344CB8AC3E}">
        <p14:creationId xmlns:p14="http://schemas.microsoft.com/office/powerpoint/2010/main" val="17813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42" presetClass="path" presetSubtype="0" accel="50000" decel="50000" fill="hold" nodeType="withEffect">
                                  <p:stCondLst>
                                    <p:cond delay="1000"/>
                                  </p:stCondLst>
                                  <p:childTnLst>
                                    <p:animMotion origin="layout" path="M -0.03789 0.06041 L 2.29167E-6 3.7037E-6 " pathEditMode="relative" rAng="0" ptsTypes="AA">
                                      <p:cBhvr>
                                        <p:cTn id="35" dur="1500" fill="hold"/>
                                        <p:tgtEl>
                                          <p:spTgt spid="21"/>
                                        </p:tgtEl>
                                        <p:attrNameLst>
                                          <p:attrName>ppt_x</p:attrName>
                                          <p:attrName>ppt_y</p:attrName>
                                        </p:attrNameLst>
                                      </p:cBhvr>
                                      <p:rCtr x="1888" y="-3032"/>
                                    </p:animMotion>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內容清單"/>
  <p:tag name="ISPRINGCLOUDFOLDERID" val="0"/>
  <p:tag name="ISPRINGCLOUDFOLDERPATH" val="函式庫"/>
  <p:tag name="ISPRING_PLAYERS_CUSTOMIZATION" val="UEsDBBQAAgAIAGy03Ep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BstNxKmd7J2s4DAAAxDwAAJwAAAHVuaXZlcnNhbC9mbGFzaF9wdWJsaXNoaW5nX3NldHRpbmdzLnhtbNVXX3PaRhB/51PcqJPHIDu1a4cReDy2GDPBQJDcJtPpeA7dgq4+3am6E4Q89dPkg/WTdE9nYwg4Fc244w4PoNXub//9do8Lzj5lgsyh0FzJtnfYPPAIyEQxLmdt7ybuvj71iDZUMiqUhLYnlUfOOo0gLyeC6zQCY1BVE4SRupWbtpcak7d8f7FYNLnOC/tWidIgvm4mKvPzAjRIA4WfC7rEL7PMQXudRoOQwImuFSsFEM4wBMltdFR0BdWp5zu1CU3uZoUqJbtQQhWkmE3a3g+n5/bzoOOgLnkG0ianOyi0YtOijHEbDxUR/wwkBT5LMfCTI48sODNp23tzZFFQ299GqbBdDtSiXChMRpp7+AwMZdRQ9+j8Gfhk9IPAidhS0ownMb4hNv+2dxnfRv3eZXg7GMZhdHsVX/ddDHsYxeGHeA+juBf3w33068JffRyF435v8O42Hg77cW/0aIUV3ShI4G9WLMDKqrJIYFWwwKRlNpGUCyTbV2XUYJCughYziFWXYxOnVGjwyO85zN6XVHCzRFYfIKvvAPJznUNixrZtbc8UJXiPcA4QA8Nerihx/HZFiZPTjdR95/0xrZ1RBtQYmqRIHpRVoQX+uuhBbarkRmr2mUyUYKuEIJsAG9AM1kYiuuOyi5qHHpliEwSmel5wKjzCDaaerIx1OdGGm2oIu+uaBLFw2IFcR1ulSFJa6I2Kr6puiZ90fh0oA/o3Vwonekr1F1UKRpaqJILfATGKYJvLDH+lQNaHiUwLlVVSHHdDtOAY3JzDAthZHUcf0UVWoiVumlyAcR7+KPlnMoGpKhAX6Bx3Esq5dvjNvYBzqvUjKH2I8ZUbkd7gMvzwyiZI2ZzKZE9w5AZkuXkOfIq5S4UuhFBYzTUIrExCSw1VfxhnlVqdNGv7Tum8arptZAWK7eYYj8PEFwmymMsS6gImVBIlxZLQBDeFthSac1VqlDiyOGj9rwJ0poTLKtQZDhs6KxgUddAODt/8eHT808np21bT/+vPL6+/aXS/PUeCWm9ufV48uZ7rWX21pP/B6Buresu2q4rMMpRtOd19/Nyvye1FEvh2we3ed9VafonrLgrPxxdXZBxGN/04atUhw0ARLFiSIpum9s9KHZvhTYztCOuojsbhz7XCwL7UmoQwqgU3rJXHuzpaY3cMjNaOgFoh4A6fuQMDt7jgGUdW/i/G86lJ+f7J/k+m87v+jbjRfqbpBFokKXb02Vjw4rffc5b3JVXMPa3uDxsXhsDfeTWzbzIueYZ1tKf76j7XOT46wCvIzleNBqJtXnM7jb8BUEsDBBQAAgAIAGy03Eo6Kj9OugIAAFgKAAAhAAAAdW5pdmVyc2FsL2ZsYXNoX3NraW5fc2V0dGluZ3MueG1slVbbTuMwEH3nK6rue8Ney0qmEpSuhNRdECDenWSaWHXsyJ6U7d+v7TjEbhua7QipnjnHc/UUordMLC4mE5JJLtUzIDJRaKvpdBOWX0/TBlGKWSYFgsCZkKqifLr49Mt9SOKQ51hyB2osZ0Mz6N3M3WcMxfv4PrcyRMhkVVOxX8tCzlKabQslG5GfDa3c16A4E1uDvPw5X64GHXCm8R6himJaXVkZR6kVaA02pB8rK2dZnKbAO0+X7jOS07v6OPsD2o5pho5289nKEK2mBcRFvrqxMowX5va4K3MrHxMQ/qKBfv1iZRDK6R5UfPndNyuDDFk39f/MSK1kYQsacz5u4juHS5qb52ejurRylmATso7OdsGXx+V6F4D81/DdE/tcleSPtq4HC8E2PeWwQNUASbpTa9OlfHto0LyPzh5qesyjifmRNhoWG8q1h/XKHvgEb0zkIcpresir5E0FyzbgEBkbesJyeeuWRYh91wUxKth5ZZ9KoOyRf0xhj5CBskc+c5bDg+D74wgOTS2p6/It9f0MGuDJUQeMGQQ1x9yH0p06q3W1to9XB7F6RYepZA4LbeN5YRXY1pHE6dqYkqOgiKA7VlBkUvy2uHTvstEkOTD4aTs9WwQZcjg1ci5Gs6jDernzxdmCkPaHoU+uPU/Q7PHrKUWkWVmZHyY9nXieeSimMNPkNMNuSgMHdS82MuA430OkiqotqBcp+Vg3QiLosdfL9n0NwUkS1IAkp6tM/CWnyi+aKgW1Ml1joLsqx8oWWLKi5OYPXxm8QX7AGLC2VCzNfYKy97kMFH4IgKqs7Ka2PbSWquHIOOyAe2ugcCkP5Ua0mdKhgbvBNWwwHDmvGTWTfln0sxIvkUB/Av9qwoouPrCMGHukqXaZRS+/28TB1dFy7haanb5wl7mzH6boZmM/LqFR2v8o/wFQSwMEFAACAAgAbLTcSrJ85P+jAwAAQg4AACYAAAB1bml2ZXJzYWwvaHRtbF9wdWJsaXNoaW5nX3NldHRpbmdzLnhtbNVXUXPaOBB+51do3OljcdJLLyljyGQSZ8KUAAWn187NTUZYC9ZFllxJhtKn/pr+sP6SrqyEhJLkzF3buxsewOvdb3e/XX020eGHXJA5aMOVbAe7zZ2AgEwV43LWDi6S02cHATGWSkaFktAOpArIYacRFeVEcJONwVp0NQRhpGkVth1k1hatMFwsFk1uCu3uKlFaxDfNVOVhocGAtKDDQtAlftllASboNBqERN50rlgpgHCGJUjuqqPizOYiCL3XhKZXM61KyY6VUJro2aQdPDk4cp8bH490wnOQrjfTQaMz2xZljLtyqBjzj0Ay4LMM697fC8iCM5u1g+d7DgW9w02UCtu3QB3KscJepL2Gz8FSRi31lz6fhQ/W3Bi8iS0lzXma4B3i2m8HJ8nluNc9iS/7gyQeX54l5z1fwxZBSfw22SIo6Sa9eBv/uvBn74bxqNftv7pMBoNe0h3eRiGja4RE4TpjETKrSp3CirDIZmU+kZQL3LVvaDRgcVsF1TNI1CnHIU6pMBCQPwuYvS6p4HaJS72DS30FUByZAlI7cmNrB1aXENzCeUAsDGe5WokXL1crsX+w1nros9+2dW+VEbWWphkuD9qq0qLwrunGbarkWmvumkyUYKuGpsiywF6ONKciINxib+nqrnUM2FMukH8Xu9ucSrvRXJpRbdY4XPHoVjnt/N5XFswfvjlvesj1N1UKRpaqJIJfAbGK4ODKHH9lQO4eDzLVKq+sghpLjOAMyJzDAthhnUTvMEVeYiRKRyHA+gzvS/6RTGCqNOICnaPIoJ0bj9/cCrigxtyC0psan/ql7/ZP4rdPXYOUzalMtwTHaUNe2B+BT7F3qTCFEArZvAOBzKS0NFDNh3FWudVps3bujM6robtBVqA4bo71eEy8keIWcllCXcCUSqKkWBKa4tk3boXmXJUGLX5ZPLT5WwX6UMJlVeoMHyiYTDPQddB2dp//svfi1/2Dl61m+OXT52ePBl3r4VBQl80L4vGDglsv6hvZ/YugR8R3I/ZU6dxtKNtIev8D5Vr4NoUkCp3s3K9gldD+HAEbx0ej4zMyiscXvWTcqjPeviJIQZrhfkzdC0WdmMFFggTHdVyHo/hNrTKQ6Vq7HY9rwQ1q9fGqjtfIC/vwjqjXKgFVeeYfAajLgucc9+x/ceAe2v1/flZ/ynl7/I3Bn8bvdd6A6jTDGf2wuf77CvVdCfsvceCvVu/hay/eUXjvX5wG2tf/93UaXwFQSwMEFAACAAgAbLTcSoITx3SWAQAAIgYAAB8AAAB1bml2ZXJzYWwvaHRtbF9za2luX3NldHRpbmdzLmpzjZTLbsIwEEX3fAVytxWiT2h3qFCpEotKZVd1YcIQIhzbsk0KRfx7M+YVO5NSzya+OrrziDzbVrs8LGHt5/bWf/v7e3j3GqDmzAquQ1006DnqzIpsBpMsB5FJYBFSIDLnwsJJ350RyplJ7zrdfKCvrRgyRdD6lKAiGgK0FFgQ4DcFrinxJ2zu0Ni+qcqopyvnlOwkSjqQriOVybln2NWrP9UeI1gVYC6gc55AYNrzp4k8Oz70MKpconLN5WasUtWZ8mSZGrWSs6b8i40GU/705R7oPvVeRoGdyKx7c5DHiUd9jGZSG7AWDnkfRxgkLPgURMW3688faGBcbyiii8xm7kgPbjCqtOYp1KbUH2CEmCy9atPsYdQ5B2u3J+5uMQJC8A2YmtXwHiMAlV7pf/xAbVSKE6mh9ZmfUKH4LJPpIXUXg+SwWLRtmt65UV/+kAVPSEVPaEE9v7xpecSgJUB31IK8Nso7puwEJUoih6JATYAFvUhcvEjw/tlm3DmeLPJyP5TrsZwDN0swE6VEWf7XpULjXK3dL1BLAwQUAAIACABstNxK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bLTcSp7BrKdoAAAAbAAAABwAAAB1bml2ZXJzYWwvbG9jYWxfc2V0dGluZ3MueG1sDcq7CsMwDEbhPU8htPe2ZYiTodAxS9IHEMlPMchSsZ3Svn29nQPfMH2T0ge5RLfAt/OVCbb5Hu0V+Lk+Tj1TqWK7qBsCmzNNYzeob6ILam2w0Fvlh7witaiYJTW5xHagux+5gC9j9wd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bLTcSrkX7vmmCAAAlSIAACkAAAB1bml2ZXJzYWwvc2tpbl9jdXN0b21pemF0aW9uX3NldHRpbmdzLnhtbK1azY7buhXe9ykIBxdogSL+/5nCcSFL9IwQW/a1NDNJi8KQLc5YGEl0JdrJXHhxgbvtpsu+QLd9gL5NF0X7Fj2kJFuSf4ZKGmcGEXm+7xwenh9STj96cQN1GzHquz/ZzKWBSRhzg+do8CuE+ivq0XAWkogwMZAfQoHtkw+V+4C5zCNOBUXMDhw7dD5UnmwvIpUYkoKQCxPLLWM0eL+iASMBex/Q0Le9CtrZ3haoRuJPpfo2kO5IWAL2ZK9IUVntTUBOyXnxFfU3dvA6ps/0/dJevTyHdBs4MpatXzck9Nzg5SB801Vx96ys50ZMZ8Q/Yxbu8Y8EagN7FhHnjfUcMJ69JJ6MBwqIoporHiggd27ksjcN3NjP5JynL0kHwHxuYxr8cwXDyFd2kG42+Oe8tGe/krCERXSz3ZQMlU1In7lbS2hJER61HUjng7hW45/rGL4krukNHTkPtTT+SeX61UyZEJWkWiwlMdGjGzj0ix480QSYlhCVz0aDGordgnpdpaf14Kk1bDVQt4UbuIc03FZh7qap3TRVmNMadbVfLVDEvCFZQdk4z9qv5mZPAXoQkZDpgUO+Dpp56exUfgW3IXge5KJBp8U/+1TrXriqhVr1dreN9w2l2Wx2kNrW6lpt3+3edJU6wrVWu9bcD3s88FC93a7fdPb1bqPdhKfRTQdYWvimg1rdVquh7Ru4AWikKEOtoe67zZt6XQFtuHej7kejYbdWQ/V6vdnS9u1OczSsIZBuAofS7HEHNrXmsNnZK0Ol3muikToajlp7rOGO2ka9Bu7UavvWcNis1Y7OPa4u667jqPRyUne+QXh2C87OHqMtH1z91TYMQdgiPgQ4IyKGTX0yG+OFOr2fmziOXpDj7TAVO/S93OghHXgLHPz3n3/9zy9/+fff/tGviudcrmQbqmQ7HLyLIyVZhwxSFOoSuGxDHLyriT+ysETX26ALzVHGzGN3BEWiMV6TPtMfB+/izigPSzuXzMrOtclvwB1Vvu2RC91SRmuxZ8phCp1TxsZM65TScdI7pZQUO6gU6EwLlTKx2EgH7+IWKgU6dFIZVYnb4k5aEEwei7Wk74MW2NxscUmGBOVsCKVtMlOMz4vx9Ha6GOq3lYEaZyXiafnrRqf3td7u/KZfTXCSTOZEGY/zXEiQtWtyXIY1n44XQIjHCwN/sioD/rs0dHpvjXUDVwbJP0oTzOb4oTLgv2Wg9/M5NqyFOdY1vNDNhTG1hF/G2MJaZfCZbtHa3hHEKNq55Atia4KgPLshQZHnOmKCl2w32BIJfdp0oujGYo5Na66rlj41KgOThuHrbwWzvWVrCJ61HSHHjewlXMKEWggRMc/LC2gX9zoEf9naBUnq227wXkb7XHnUjduFNZ2OzQU2tHSkMsCBg7TQ5prKE80VE8+BI7Sha38bfCGiTzAgxfNKk9zpt3dj+LG4IXfu89qDH/YN1swwbMmMBBJACBw8h6gzzcfpXOM+BIXIRhs7ir7Q0MkFTXbrJLh1Q51CaKpWht/iNCk3bLwbrCB0yIpJ8E2waSq3eDGcfoIYh9yclgRNP0JKfiwJ+oxNyCFsSsAM5UG/VXhG8DRMEyTNwZXN4917RfZqBTjuzZ1LtxGMcA9DmohsjEorMvGP97CPujI+k+wxJ/hZ7OCzuyNgRehIRRUUIBVrPK5+vNf/sBgp+hhrCwg0bfq4sER95PpsKCQBZcj2PMqXAaptZ2cHK4KWZGVvIR1eQcxxHSHGt18Y8+et+xOyWVKEfkjql6HhTz+8L29druqdGunDURmUwVllw97SnlnBNxrCA/6iFTIOKG+CGafyUIfMGLq0FAhDReelC4qwVwqoGyNQN4vrAhQOfq8pRWBMEw6Dou+geQDP5Qx5AI+Wo3jEQ1O3oGk/kiU/xUqAxXbHu3Z+p/ldwyNwrTvs9pI8UUgXj9i7uCFCDRTbL7PLmZabK1GWbo3BcAM4n+O+Cqye6/OzuBzt/QSnrojLSm49j3TrOSKHPfdFlBbw89Ynp/38KaS+GPXsKI3ruLj9/jsNiZc4j/XOyjUiEytz9W6hKoaK+fmQZ5Unj4MY5ZaNLXMxVoacAYLVt9lqDYX1iZ/a5bni852GRwrwJe41iR2u1v/6+e/yNAV74lGUjP6uLA+kIK9a+MD3R4MyEv1JgsdShnmoeJAEJsfjFCp/WrZ0CJP/ywHUjpuBT33+wkJKNQRiso2KZSnq3QRi1RShSbfhSqp/Z0kmyvwjlB9xcqsMJnb4AuXLotQrSyQ8z2OTlbbheGHZMs8NSEn4d/cDvnhLny0UTRM3OchRz129xE3QgeNo8tIGeXClK8Gn3ikG1MgCJXFcVp5TtJi0HEFJiJ+PBWF3tuMcBo7XY7h+0y3L3bYDFlJvxt9TnL6YAwH+WgXCeMBCfkFLn7IS0Zp+SfZuIL7m6lezQ0XRGdgw4wezhDI/VpSe89xxsrzJSFHwgXpQndV4ORnq/HgRpapD8R4vq+AwdmI5HJqTqYzpx8GivEG+shP5zGBR3uQtawqn9FObilNZaPpyZWiH2XGZvQMZEogqlSpLH/NC3IQxf8sWZVaSDOQlfeqQgei9luuTJJ/5WNbi6gWT+8HhFDHhmOWrmdxKChPH+K1eD+C++Cb2cnSLdUAOZn0tns+lQCJzLgfit8FFZ8SjiL1uyIcKnP/t1ZqX+qiCEo4PFe7O45dJ53CbtKDxelYK6Yt6Lsp5KVzAq3gGEX93fRVC42S/DupXT9zUr17boH5Ce3n/gq2/JCGGEHBJGpv5saz0On2v8SCOhXnYhcksnq2BOoB7SorJDOSiShyq0lSJH7Lz/tZjrkd2JC1UmYGMa66vvh9BalyPbIWNyRPLxnYyUjoFkkp3DMSsdH7iIkxci/KVMztRMuOYvYzE6s+UKrlulFZpHu1Z0XggF7dnlIHsJf/3q9k2CyXq5Juy4hhAge/i/zz5H1BLAwQUAAIACABstNxK/hNogDYJAAAeFwAAFwAAAHVuaXZlcnNhbC91bml2ZXJzYWwucG5n7Zh9VNJZGsevU01vUzmT5Wap1WzZ1Ja7leXLgEcTrSk1UtMxgYq1fInUDF9AtM3ZMk2cnXazyHSVAg3FCBUFgXYrPVbGGAIlCrNqoiA4DiAq/mDBXv7fc/ZP/vid3+e+PPd57u/e5/uc87t2NCJsxTK3ZQCAFYcOhhwDYAECgM/ql3xu6/mat/aw7eWUeSwsGDBfbRizNRaeDQoPAoBVtnzu1CJbe2n6we8zAVj5xP44dabV/hmAtexDIUHROWjtAKxsg2TtFaQ1NTj4xu2Xm4NDbh788eAGZ2dn36ALp5d+eWn149t31728OvJoJ05X3XR2FtvxpFWBv7eFw2M8j6KvH/s2aqCbX5LYng/NDtKr8rnTk52eSsLU+DoAHhMb19MJdO5Zd2tIj7dwbrfuCwAe7pcEwhShPS/KvTtXOAEw9cB/FOfCz9Wf6bfFenLiwVWdhKimLbYPMQmjCpOyIBC+xGaXLTlgoi22zTlWtBmAjZRtnwFQc82BDnSgAx3oQAc60IEOdKADHfj/xz4+pgAy2pob//E/L3B3DaIRzefmzE1PPntydZW3TiksmPzXYs/0yxQ2hUd5QnmRTHYCrZX4bv+GLoWrUV/uLZgevNeMxZ0wGyxiltLWJXzRrO9CGgaflZSsCpxLnzvlh+pO7B7bKwOgQjWjV/Hm3pEa3DX9tEy0ZB8xgS3LJLycqVIPbyMYRnumF1wQUMTJTCfgi4L+nSuaODNrEEd26m1TxQLiUZE2HBPt61ecsIWb60MXJywA6RQCUVK4eFWHj6zyiEpAmXp7g0BO+63holdYj+FABun9nNn+riZp352x/lgxnBglMl7UqZwR2U/tMW1ohKfubmBPJflbJU0ixQbzzANsUU3AaUoqAOSotPt9elVRC80vLtw8juSXnve3Rl37OMpWea+9dSTzoc0pY7ZvMnllxKZiXdF88ONdN7yGZlNEtFy74VsxPbIz11da8BWiKu+3rmexGJJRWo7Jz53sCfOENJNcq14UaJWR+JG4EwTrIRjabNIafRs8G+WkdhHcPP4aJxVGSqFXf+r2ASD2MFSQFJHJsnllE1YkqFK5aT7FcMv0UElVgWXmtNsaGB9V6pk//R+M+XhOb632eQzVoxEyTxEqpGUyLVyhkTVajZ4SbvesKdmwT0UZcQOXGCiVhsMRDu/SeHdxhEWNmBEZlyVtukqOUruqSde5fF2UOs74JlEjYRyxe/a7l3/Tv9MosKwzBz+pLlnoU4AnElnV5BMmWTxx4Kymoi1JNpPX0xCKDENA36+O90IVSOMK74Xi2LoTN6KxAUhSAdSmUFqliavltqD6aJ0cZX7A+T0QtDU8cwV4/E7N/r2Yq44rL11ZiC9tdRdVwgJyKtAiqT+nY6r4OOYPreN3w2Nvj2B9tJkHy/BQO6rQRMhxM+YswpbicZi/RFNVQw9YKHGVul/kOhDvgvPCGrv3K9tJ9cu5HVk8eXGNm9yL1KeizXsb500I1sui6bUspt+OK1IzobSVuWfHSbQgb2bKQr7tpsloUZfrfKSMPzanlS6j4uXY8MxH9o8Qdhej5KAKPdkeOpK6fcd1/2WcSZmeKOm/S0WvF1ckvJPWjD7K+UbumlCqHT5X9aMWkg9NrW4ZyDfnDOgKhJiH0GA/fAwyad9Y6lW37AfxNjxP3t9E1jD244m8UBy0HEKflbamwN7ERkqBGtxRHM++nhxxXAy/Wk8V5fI+VzLLvMX6N/I01UPDnOJpPCGmsTQ5grm52CLgW8ykdkI1U15v7q1izK6icvxk9gv/kmbsrUvpHeRLL9/H0pnneof4ofVGdONqjtyQQWMxI83qYwUeddRT5pvcjxsNvZsKncPn4xPpsg4+jdlJR5oaO9XO9Sx0bnyDPgCW7/5+t7WpOdDLCI1oDSRLq9JgDcurMfVi+H6cPV3OiAnq6PJSy0+X0F9n/dxb63OaVJlE2hGnxKQ+kxDW1GIfWMY5r8I1g5+cQv0kBb6yHNFDqEwk/u0kSZ4AE8Cls8q28UnNrZHh7Zy1CGhYFidkUbfWY5JQz2FS7WwDDvqhKftLBGTy+OTYNKH0nD9e9Dd9zPWc1Kfo7PML/tlR/VcSxq/u6GjJInlaUsCzvV6M5KoDKYZcQx+RR4NnwRKCYqiyGY2qLl40Ud0WEMPfR/Nre96AQI4FM5FeGO5GmWus8JeUr4g8t2YtoR0vz2e1KOjoUdL119aIQDSH4z392vsHNxJmgu3R2OCUTbYrwy0SZJQNUdQufOYdjx1iN5byUBM01cYgi6U7IvDEvpE4cUU9jbSyrkfFQo/VZXznYuQ9JpQmUMnNKG8hY9sDWcder9g2ybbtMdc0C2W3nrOw9DA+4CjjkCmvUzfLXty4P0jXKdXb1J2aLFgQnggL5TsTqgQTj7BrkQtBOs8DnufLZJBjqNIMMTaxuMY4EOm+zCeFxEN5ni8biC1KMVAMCeK8+RhYlpeQtsenBdlUiWUY07sjuxFjzcSq7AaV+c07VAiSv5U24zsspRa9tV+sBJ2EEWvNmxvc0Pw74fYIGqaiPH5YBrkfxpt3a/LXLCVZDS8sUUf07/WDqc3r5dHVFgFIH90c1H1oQIE2jA7Vp60bn+Gf39hC2NmbeppSdiCkx/296vGuWTE95iRKiV2lYaTZixUln3R6JdFWsFoFfexkD1tqEKdGe6gZHuQtH8X41Xx9kKLDP0h1S1umcp/s48qduZODz5rhGIPg9shJHy07VlQV6Kn6xaVmlDyfkkOSs9/R8FKPcJXQZk31iqy8rirYjrwYdsSuHclq9hZxfGoaLRNjE/pufGBYk79f8U+7DitufqhjA3irFZGNIl054z8Rg9uj5bmqLNaiXZkXXO73mnDcrueLwEGOSeTqzs7q11P4lXICma6Hy7qQf5/a1JKtRX1bB8CY+onJVio9eFn9Ggr/1dhWQdwpzfC27cbCcejRMK7WL881cjsA5hPsSm7WkUBrVMUaBACAuKkYgEtJNUsAKNo6j6Z8s5Yz6WRDPsODazJPCMtW2Qr/OMr4M19omU3Nc/7wdxc1B0vYaRt5Hb1YkrMe4WOrL2UZB+x2dZaxyUgXybStZHkr2nP36BYC8KuAoajTzVhbW6c9b8aqfsV/wb5s8w8OISJCmMEnL/8XUEsDBBQAAgAIAGy03EptURk7SgAAAGoAAAAbAAAAdW5pdmVyc2FsL3VuaXZlcnNhbC5wbmcueG1ss7GvyM1RKEstKs7Mz7NVMtQzULK34+WyKShKLctMLVeoAIoZ6RlAgJJCJSq3PDOlJMNWycLQGCGWkZqZnlFiq2RmaAAX1AcaCQBQSwECAAAUAAIACABstNxKWn+5mToEAADhDgAAHQAAAAAAAAABAAAAAAAAAAAAdW5pdmVyc2FsL2NvbW1vbl9tZXNzYWdlcy5sbmdQSwECAAAUAAIACABstNxKmd7J2s4DAAAxDwAAJwAAAAAAAAABAAAAAAB1BAAAdW5pdmVyc2FsL2ZsYXNoX3B1Ymxpc2hpbmdfc2V0dGluZ3MueG1sUEsBAgAAFAACAAgAbLTcSjoqP066AgAAWAoAACEAAAAAAAAAAQAAAAAAiAgAAHVuaXZlcnNhbC9mbGFzaF9za2luX3NldHRpbmdzLnhtbFBLAQIAABQAAgAIAGy03EqyfOT/owMAAEIOAAAmAAAAAAAAAAEAAAAAAIELAAB1bml2ZXJzYWwvaHRtbF9wdWJsaXNoaW5nX3NldHRpbmdzLnhtbFBLAQIAABQAAgAIAGy03EqCE8d0lgEAACIGAAAfAAAAAAAAAAEAAAAAAGgPAAB1bml2ZXJzYWwvaHRtbF9za2luX3NldHRpbmdzLmpzUEsBAgAAFAACAAgAbLTcShra6juqAAAAHwEAABoAAAAAAAAAAQAAAAAAOxEAAHVuaXZlcnNhbC9pMThuX3ByZXNldHMueG1sUEsBAgAAFAACAAgAbLTcSp7BrKdoAAAAbAAAABwAAAAAAAAAAQAAAAAAHRIAAHVuaXZlcnNhbC9sb2NhbF9zZXR0aW5ncy54bWxQSwECAAAUAAIACAB2uMNEzoIJN+wCAACICAAAFAAAAAAAAAABAAAAAAC/EgAAdW5pdmVyc2FsL3BsYXllci54bWxQSwECAAAUAAIACABstNxKuRfu+aYIAACVIgAAKQAAAAAAAAABAAAAAADdFQAAdW5pdmVyc2FsL3NraW5fY3VzdG9taXphdGlvbl9zZXR0aW5ncy54bWxQSwECAAAUAAIACABstNxK/hNogDYJAAAeFwAAFwAAAAAAAAAAAAAAAADKHgAAdW5pdmVyc2FsL3VuaXZlcnNhbC5wbmdQSwECAAAUAAIACABstNxKbVEZO0oAAABqAAAAGwAAAAAAAAABAAAAAAA1KAAAdW5pdmVyc2FsL3VuaXZlcnNhbC5wbmcueG1sUEsFBgAAAAALAAsASQMAALgoAAAAAA=="/>
  <p:tag name="ISPRING_PRESENTATION_TITLE" val="8-可爱卡通儿童放飞梦想六一儿童节动态PPT模板"/>
  <p:tag name="ISPRING_RESOURCE_PATHS_HASH_PRESENTER" val="92ce8be8760c5b547ad553c10b6b06bce2af94d"/>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641</Words>
  <Application>Microsoft Office PowerPoint</Application>
  <PresentationFormat>Widescreen</PresentationFormat>
  <Paragraphs>131</Paragraphs>
  <Slides>20</Slides>
  <Notes>7</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20</vt:i4>
      </vt:variant>
    </vt:vector>
  </HeadingPairs>
  <TitlesOfParts>
    <vt:vector size="37" baseType="lpstr">
      <vt:lpstr>UTM Ambrose</vt:lpstr>
      <vt:lpstr>宋体</vt:lpstr>
      <vt:lpstr>UTM Colossalis</vt:lpstr>
      <vt:lpstr>UTM Avenida</vt:lpstr>
      <vt:lpstr>UTM Cookies</vt:lpstr>
      <vt:lpstr>VNI-Times</vt:lpstr>
      <vt:lpstr>Calibri</vt:lpstr>
      <vt:lpstr>Arial</vt:lpstr>
      <vt:lpstr>Times New Roman</vt:lpstr>
      <vt:lpstr>UTM Tam Le</vt:lpstr>
      <vt:lpstr>UTM Bell</vt:lpstr>
      <vt:lpstr>Arial Black</vt:lpstr>
      <vt:lpstr>UTM Centur</vt:lpstr>
      <vt:lpstr>微软雅黑</vt:lpstr>
      <vt:lpstr>inpin heiti</vt: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vuong goc</dc:title>
  <dc:subject>Toan 4</dc:subject>
  <dc:creator>KTUTS</dc:creator>
  <cp:keywords>BichHa</cp:keywords>
  <cp:lastModifiedBy>Admin</cp:lastModifiedBy>
  <cp:revision>105</cp:revision>
  <dcterms:created xsi:type="dcterms:W3CDTF">2015-05-05T08:02:14Z</dcterms:created>
  <dcterms:modified xsi:type="dcterms:W3CDTF">2021-10-31T04:37:13Z</dcterms:modified>
</cp:coreProperties>
</file>