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8"/>
  </p:notesMasterIdLst>
  <p:sldIdLst>
    <p:sldId id="371" r:id="rId4"/>
    <p:sldId id="352" r:id="rId5"/>
    <p:sldId id="257" r:id="rId6"/>
    <p:sldId id="287" r:id="rId7"/>
    <p:sldId id="288" r:id="rId8"/>
    <p:sldId id="261" r:id="rId9"/>
    <p:sldId id="271" r:id="rId10"/>
    <p:sldId id="272" r:id="rId11"/>
    <p:sldId id="457" r:id="rId12"/>
    <p:sldId id="449" r:id="rId13"/>
    <p:sldId id="447" r:id="rId14"/>
    <p:sldId id="450" r:id="rId15"/>
    <p:sldId id="451" r:id="rId16"/>
    <p:sldId id="316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CC"/>
    <a:srgbClr val="F8F8A6"/>
    <a:srgbClr val="00FF00"/>
    <a:srgbClr val="FFCCFF"/>
    <a:srgbClr val="6600CC"/>
    <a:srgbClr val="0066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8" autoAdjust="0"/>
    <p:restoredTop sz="96757" autoAdjust="0"/>
  </p:normalViewPr>
  <p:slideViewPr>
    <p:cSldViewPr>
      <p:cViewPr varScale="1">
        <p:scale>
          <a:sx n="82" d="100"/>
          <a:sy n="82" d="100"/>
        </p:scale>
        <p:origin x="17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49B0D81-B97C-48DA-8A57-F0F69EC023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C0ACB49-504D-4DB6-A8C6-88F5DB5F48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CE53DEB-924D-4B6D-839E-5EA36F14F5D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F026C3D3-6937-46A0-B3CE-69EA39C69BF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4679F682-C9A7-4CB9-89EA-78985BFC405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E17D0229-DB3F-4083-A11F-34DB5E758A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8186DA5-79BD-48D6-9A4F-A2E13363E3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6D723E3A-5565-4F9C-8560-EACE38E89E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6DA6C285-CE01-4443-B3BF-934B53A587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3FCD0889-328D-4C82-B0E5-4CB3D783D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8C6E7-C430-4EA4-A131-3CC08D04FFB4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854745A-DEB9-43F6-940D-8452D74418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DE2632-AC21-45C8-9E16-CEAC8E514B8F}" type="slidenum">
              <a:rPr lang="en-US" altLang="vi-VN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vi-VN">
              <a:cs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6E34B91-A9FB-4A11-A4E6-A80FB04CC4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BBB4147-B67E-4955-AA75-FA86D8E897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EA6A0-D603-4B63-856D-1F8DEAB84D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47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BE0EDE-CBE2-4098-9615-FC02845D9D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7854CF-4408-494B-B44E-546F3D3AE5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A64D5D-B321-4DA0-8118-C76C636C12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21B33-EE77-4F15-A26B-E07F13EA8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93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22BAA9-BE26-4391-97B0-7B5B7965B2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11C145-D313-4737-87C0-5F6A00B4E3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0EFB22-8B95-4C18-A5FE-D957974F8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2D9B6-CC80-4127-A49D-70A929BD68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6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0530D5-570A-4B67-B535-549E5038F7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5BDBE1-35C8-4CE9-BC51-0DC2A52029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61D683-DEA5-42E5-9999-84131944F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3AEAB-B3C3-48A3-9A23-205DC7666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226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E0F30-671F-4811-881D-FE368F9B5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CC44F-8264-4719-8586-F23505EF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7CE52-7B9B-4DC8-B1E8-86A295D9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3F615-6DAD-4A23-BA0B-4205BFF7F4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083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C2C1A-3F9A-453F-9CF4-46362CDA7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4306A-CF0D-416F-8A43-C849AACCF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FC984-65B4-495C-AA07-0ABF1014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7C824-6C65-4B4F-BB90-E7F87FB3F2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64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F1DE0-990E-4EA4-A423-4D9B10F9A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A0D1A-9374-4F0B-BA3E-A39112AF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1D0A6-83A7-45CB-B714-C053C46D1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B8B8D-9B2F-4CA1-9A07-948742933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753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5"/>
            <a:ext cx="5067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600205"/>
            <a:ext cx="5067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90EA66-05DE-4A69-90D7-0E7C6876B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D69AD4-9510-4EA1-977C-BC54974F7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56569F-01AD-4A28-A2A1-C2BE91D59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D2DFB-5F9D-4523-BA66-5EDCF83330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562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9B06DF1-6364-49E6-A78C-F361FB26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57A9F8-C8B6-430E-A75A-93F619B9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2E8F36-B630-4367-A8C6-7E889BBF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50FBF-1822-4742-8293-B6D970D81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510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10CFFB-FEA5-4987-BA03-21468892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896769C-E5D7-450F-9130-132DD899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579378-CEE8-4331-8581-58CBD5AE0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900D2-2191-4B36-A57E-1BA71858BB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0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74D91CD-1B31-49A4-A661-CD10F8F32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88B6804-78E4-4DB5-8053-ECCA3B00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46B6224-8FAE-461D-9964-C5646CE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74DF9-EE1F-40D6-897F-313C29C7D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782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7D4062-CFB8-4C5A-9E2A-ADD2675E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53FCD0-8435-42D0-8DA2-FAABC30B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8E098-FD37-406D-9E50-A6CA1951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10CF6-CE22-4508-BAB2-2BF948D176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72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C5CD68-537A-4F19-BC7A-4E33AD9CC8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E56AB5-7D3D-411C-807C-7F7CD22117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B8BFC6-BF54-4FDA-8F11-6AA7F17E3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06355-CF50-40D4-B4C8-6BD39D96B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002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EB66CB-18DB-4C06-A74B-D2E156EE3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D1AF37-F10C-42EF-BA87-A64C1D30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8F9D5D-5EFB-46C3-8B29-6D5DA9892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632E1-C98F-4BB2-AFD7-98DA4B41C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05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9E954-BA81-42BA-9AB6-EAF43D732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D1715-BC37-464E-A4D4-D83F5AA6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489FC-7E5D-4E63-BDCB-07C71B90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8AD6A-D13B-4A69-99C1-EBB2D8F2C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92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1" y="274639"/>
            <a:ext cx="7562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28D4A-86D3-41A8-9E05-B8CB6070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7FE5C-F1AB-4392-B948-F0AF0A27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6D907-B8B2-4D4E-8513-15546E746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81B33-B77B-4D21-8F9D-A1363D4184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37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371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41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2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0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78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1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1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29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79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9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D55051-55A3-4272-BA05-2227E97AA5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949054-CDC3-46DC-BE6A-7B228F067F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BC5586-096E-4F76-BC99-55B3A975CC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2D079-8559-4E6B-AC02-150F17C9D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4929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65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82035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5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57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1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6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61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441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3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3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77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05E82CC-9E03-480A-A950-FF421B34F8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0379B7-1413-4AB3-8463-C7A7C08801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716868B-2F49-4457-A33D-41302EF13A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6F7EC-E6ED-446E-B780-0AB81ACBF68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9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6695C7-C4BB-4618-90BF-E84DE6E69D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68985-7709-48CA-A37F-444965E92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EF941D-7436-414F-B247-CE1E6EA140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49792-E4D3-468E-B150-7552ECC3F7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99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B114CD7-479C-4211-A7AF-D05EA01F01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EA25C08-D4DB-446A-A06F-E8BBF4ACF3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4873887-D01F-4B7B-860F-5B859A2CA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0FCEC-E165-4D99-8B4A-C593AC7B23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42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243ADA-A83B-4218-8A6E-D5A2F51C37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154B52-EDE3-40BC-9B24-E39A75822F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FD9A37-7D01-4AC5-9FD6-9746BBD370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DC152-9B66-4F18-B8D8-518E28CCB7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71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16143E7-C7E1-4487-9125-AF089D011B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B71F00-D0F0-4414-808F-1E761E2517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AFEB6DC-EE0F-47E4-9C17-269A9B09DF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E74E6-857B-4C37-99BB-19927B5BC2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85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DFD12B-3B4B-41F1-9874-76E8760669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983009-4221-446E-B04C-2FC0872B0D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446114-4792-4B9D-8F93-584A452803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AB5B2-0E69-4764-A7AD-CD89B35CD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02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4F546-921E-4725-88F0-605A88FCC4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F3F33B-50EF-4A86-A6FE-F2BBD77CE0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597622-4BA3-413B-9F92-93FA61A28D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C599F-4E42-4976-99E7-DDFA5E86B3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64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63BF30-B791-4311-9544-05427EE9F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5943C1A-8F59-4CE5-83E7-37099D9A56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FD3BF74-6F0A-4803-B22E-DD74418329B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4BDE012-FCD1-4C85-B9CF-0B0E9F12B7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55184A3-C72A-4887-968F-C4C27B9CA8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6B8C01-D9BC-4247-A9A9-85F3531EA9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D8AE8A-0204-4084-83A3-769F07EBDF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9A38290-F007-4710-8FF7-E21758FEA1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6D4A4-EEC5-4299-A003-8AC422AD6C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8A26D-D2C1-4BA6-BD9E-63E6961D1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3F9BD-97C6-426B-9D62-C97B53870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EEC2501-4428-420F-9051-6DB34E1B5B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8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30535D07-A007-4917-9385-2AE053F1565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4700" y="1343736"/>
            <a:ext cx="2748344" cy="31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9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jpeg"/><Relationship Id="rId3" Type="http://schemas.openxmlformats.org/officeDocument/2006/relationships/image" Target="../media/image13.jpeg"/><Relationship Id="rId21" Type="http://schemas.openxmlformats.org/officeDocument/2006/relationships/image" Target="../media/image31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jpe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24" Type="http://schemas.openxmlformats.org/officeDocument/2006/relationships/image" Target="../media/image34.jpeg"/><Relationship Id="rId5" Type="http://schemas.openxmlformats.org/officeDocument/2006/relationships/image" Target="../media/image15.jpe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jpeg"/><Relationship Id="rId10" Type="http://schemas.openxmlformats.org/officeDocument/2006/relationships/image" Target="../media/image20.png"/><Relationship Id="rId19" Type="http://schemas.openxmlformats.org/officeDocument/2006/relationships/image" Target="../media/image29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01\Desktop\bai%20h&#225;t.wma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jp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sv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52">
            <a:extLst>
              <a:ext uri="{FF2B5EF4-FFF2-40B4-BE49-F238E27FC236}">
                <a16:creationId xmlns:a16="http://schemas.microsoft.com/office/drawing/2014/main" id="{BB36DA5F-418B-4E9A-BC01-44B01CF2D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86EFE2-D1BE-4CBE-B097-CD6DF178E785}"/>
              </a:ext>
            </a:extLst>
          </p:cNvPr>
          <p:cNvSpPr/>
          <p:nvPr/>
        </p:nvSpPr>
        <p:spPr>
          <a:xfrm>
            <a:off x="978569" y="2147862"/>
            <a:ext cx="7391400" cy="130865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76800" tIns="38400" rIns="76800" bIns="384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/>
            <a:r>
              <a:rPr lang="en-US" altLang="en-US" sz="4000">
                <a:solidFill>
                  <a:srgbClr val="CC3300"/>
                </a:solidFill>
                <a:cs typeface="Arial" panose="020B0604020202020204" pitchFamily="34" charset="0"/>
              </a:rPr>
              <a:t>Bài 18- 19: Ôn tập: Con người </a:t>
            </a:r>
          </a:p>
          <a:p>
            <a:pPr algn="ctr" eaLnBrk="1" hangingPunct="1"/>
            <a:r>
              <a:rPr lang="en-US" altLang="en-US" sz="4000">
                <a:solidFill>
                  <a:srgbClr val="CC3300"/>
                </a:solidFill>
                <a:cs typeface="Arial" panose="020B0604020202020204" pitchFamily="34" charset="0"/>
              </a:rPr>
              <a:t>và sức khỏe</a:t>
            </a:r>
          </a:p>
        </p:txBody>
      </p:sp>
      <p:grpSp>
        <p:nvGrpSpPr>
          <p:cNvPr id="14" name="组合 16">
            <a:extLst>
              <a:ext uri="{FF2B5EF4-FFF2-40B4-BE49-F238E27FC236}">
                <a16:creationId xmlns:a16="http://schemas.microsoft.com/office/drawing/2014/main" id="{FDF18319-BB45-409B-B0E2-BBA267FEEF36}"/>
              </a:ext>
            </a:extLst>
          </p:cNvPr>
          <p:cNvGrpSpPr>
            <a:grpSpLocks/>
          </p:cNvGrpSpPr>
          <p:nvPr/>
        </p:nvGrpSpPr>
        <p:grpSpPr bwMode="auto">
          <a:xfrm>
            <a:off x="5818188" y="3429001"/>
            <a:ext cx="2252662" cy="1533525"/>
            <a:chOff x="2786193" y="1972833"/>
            <a:chExt cx="1592094" cy="1434334"/>
          </a:xfrm>
        </p:grpSpPr>
        <p:pic>
          <p:nvPicPr>
            <p:cNvPr id="9223" name="图片 14">
              <a:extLst>
                <a:ext uri="{FF2B5EF4-FFF2-40B4-BE49-F238E27FC236}">
                  <a16:creationId xmlns:a16="http://schemas.microsoft.com/office/drawing/2014/main" id="{DCE6560F-C54C-471E-BFC1-CBB5F32A5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193" y="1972833"/>
              <a:ext cx="1592094" cy="1434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文本框 15">
              <a:extLst>
                <a:ext uri="{FF2B5EF4-FFF2-40B4-BE49-F238E27FC236}">
                  <a16:creationId xmlns:a16="http://schemas.microsoft.com/office/drawing/2014/main" id="{373278FE-EB12-4CF6-901D-4BC1F5298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4710" y="2529971"/>
              <a:ext cx="1046587" cy="43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676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676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676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676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676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766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Trang 38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221" name="TextBox 16">
            <a:extLst>
              <a:ext uri="{FF2B5EF4-FFF2-40B4-BE49-F238E27FC236}">
                <a16:creationId xmlns:a16="http://schemas.microsoft.com/office/drawing/2014/main" id="{22EEDEB4-DB79-448A-A285-D91C8C995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69" y="989515"/>
            <a:ext cx="81534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00" tIns="38400" rIns="76800" bIns="38400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    ngày    tháng 11 năm 2021                                                      Khoa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3f3mam-com-25310">
            <a:extLst>
              <a:ext uri="{FF2B5EF4-FFF2-40B4-BE49-F238E27FC236}">
                <a16:creationId xmlns:a16="http://schemas.microsoft.com/office/drawing/2014/main" id="{E0FFCF54-EA71-4C40-B639-D50FB30A1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58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4BAAE5E-CC42-4D08-A595-1D072E8903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0525" y="990600"/>
            <a:ext cx="8382000" cy="5257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LỜI KHUYÊN DINH DƯỠNG HỢP LÍ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1. Ăn phối hợp nhiều loại thức ăn và thường xuyên thay đổi món.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2. Cho trẻ bú mẹ ngay sau khi sinh, bú sữa mẹ hoàn toàn trong 6 tháng đầu. Cho trẻ ăn bổ sung hợp lí và tiếp tục cho bú tới 18 – 24 tháng.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3. Ăn thức ăn giàu đạm với tỷ lệ cân đối giữa nguồn đạm thực vật và động vật. Tăng cường ăn đậu phụ và cá.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4. Sử dụng chất béo ở mức hợp lí, chú ý phối hợp giữa mỡ, dầu thực vật ở tỷ lệ cân đối. Ăn thêm vừng, lạc.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5. Sử dụng muối i-ốt, không ăn mặn.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6. Ăn thức ăn sạch và an toàn, ăn nhiều rau, củ và quả chín hằng ngày.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7. Uống sữa đậu nành. Tăng cường ăn các thức ăn giàu can-xi như sữa, các sản phẩm của sữa, cá con…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8. Dùng nước sạch để chế biến thức ăn. Uống đủ nước chín hằng ngày.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9. Duy trì cân nặng ở “mức tiêu chuẩn”.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10. Thực hiện nếp sống lành mạnh, năng động, hoạt động thể lực đều đặn. Không hút thuốc lá. Hạn chế uống bia, rượu, ăn ngọt.  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5C40CB8-569E-42B2-84F5-BC425D464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513"/>
            <a:ext cx="9077325" cy="877887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FF99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800" i="1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4340" name="Group 4">
            <a:extLst>
              <a:ext uri="{FF2B5EF4-FFF2-40B4-BE49-F238E27FC236}">
                <a16:creationId xmlns:a16="http://schemas.microsoft.com/office/drawing/2014/main" id="{C5CAB4A4-5352-409E-80C6-B4C4CA79B85D}"/>
              </a:ext>
            </a:extLst>
          </p:cNvPr>
          <p:cNvGrpSpPr>
            <a:grpSpLocks/>
          </p:cNvGrpSpPr>
          <p:nvPr/>
        </p:nvGrpSpPr>
        <p:grpSpPr bwMode="auto">
          <a:xfrm>
            <a:off x="0" y="381000"/>
            <a:ext cx="9144000" cy="6477000"/>
            <a:chOff x="0" y="240"/>
            <a:chExt cx="5760" cy="4080"/>
          </a:xfrm>
        </p:grpSpPr>
        <p:pic>
          <p:nvPicPr>
            <p:cNvPr id="14341" name="Picture 5">
              <a:extLst>
                <a:ext uri="{FF2B5EF4-FFF2-40B4-BE49-F238E27FC236}">
                  <a16:creationId xmlns:a16="http://schemas.microsoft.com/office/drawing/2014/main" id="{F71F6488-0818-4B89-8E52-55E051C355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240"/>
              <a:ext cx="336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Picture 6">
              <a:extLst>
                <a:ext uri="{FF2B5EF4-FFF2-40B4-BE49-F238E27FC236}">
                  <a16:creationId xmlns:a16="http://schemas.microsoft.com/office/drawing/2014/main" id="{3323E045-A49F-40F0-9C1E-643E02E7E7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"/>
              <a:ext cx="29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7">
              <a:extLst>
                <a:ext uri="{FF2B5EF4-FFF2-40B4-BE49-F238E27FC236}">
                  <a16:creationId xmlns:a16="http://schemas.microsoft.com/office/drawing/2014/main" id="{FBAA9D86-DC7A-43FB-A7BB-CCCAA9AAC0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60"/>
              <a:ext cx="288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8">
              <a:extLst>
                <a:ext uri="{FF2B5EF4-FFF2-40B4-BE49-F238E27FC236}">
                  <a16:creationId xmlns:a16="http://schemas.microsoft.com/office/drawing/2014/main" id="{8F181B21-B6D7-4A48-A409-78960ED45F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74"/>
              <a:ext cx="2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9">
              <a:extLst>
                <a:ext uri="{FF2B5EF4-FFF2-40B4-BE49-F238E27FC236}">
                  <a16:creationId xmlns:a16="http://schemas.microsoft.com/office/drawing/2014/main" id="{F26A7658-2532-4AB2-9A9F-4B6A961DB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6"/>
              <a:ext cx="288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10">
              <a:extLst>
                <a:ext uri="{FF2B5EF4-FFF2-40B4-BE49-F238E27FC236}">
                  <a16:creationId xmlns:a16="http://schemas.microsoft.com/office/drawing/2014/main" id="{956EA980-0528-44A2-AF26-B101F271EC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68"/>
              <a:ext cx="288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11">
              <a:extLst>
                <a:ext uri="{FF2B5EF4-FFF2-40B4-BE49-F238E27FC236}">
                  <a16:creationId xmlns:a16="http://schemas.microsoft.com/office/drawing/2014/main" id="{17E997EF-85FF-42A3-BDFB-978B0FD65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4" y="4032"/>
              <a:ext cx="11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12">
              <a:extLst>
                <a:ext uri="{FF2B5EF4-FFF2-40B4-BE49-F238E27FC236}">
                  <a16:creationId xmlns:a16="http://schemas.microsoft.com/office/drawing/2014/main" id="{CC9254F4-CC8D-46E5-90FD-64B155700F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4101"/>
              <a:ext cx="62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13">
              <a:extLst>
                <a:ext uri="{FF2B5EF4-FFF2-40B4-BE49-F238E27FC236}">
                  <a16:creationId xmlns:a16="http://schemas.microsoft.com/office/drawing/2014/main" id="{259EDFBB-E51B-4A4B-9079-29FEBB0739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08"/>
              <a:ext cx="288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14">
              <a:extLst>
                <a:ext uri="{FF2B5EF4-FFF2-40B4-BE49-F238E27FC236}">
                  <a16:creationId xmlns:a16="http://schemas.microsoft.com/office/drawing/2014/main" id="{BF22516D-B837-445A-B861-CF93424DAE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082"/>
              <a:ext cx="318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15">
              <a:extLst>
                <a:ext uri="{FF2B5EF4-FFF2-40B4-BE49-F238E27FC236}">
                  <a16:creationId xmlns:a16="http://schemas.microsoft.com/office/drawing/2014/main" id="{ECCF186E-77C7-46AF-B008-51E845C47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40"/>
              <a:ext cx="288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16">
              <a:extLst>
                <a:ext uri="{FF2B5EF4-FFF2-40B4-BE49-F238E27FC236}">
                  <a16:creationId xmlns:a16="http://schemas.microsoft.com/office/drawing/2014/main" id="{B1EF959C-2B18-41A7-8EDF-0C27ECCE7D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91"/>
              <a:ext cx="459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17">
              <a:extLst>
                <a:ext uri="{FF2B5EF4-FFF2-40B4-BE49-F238E27FC236}">
                  <a16:creationId xmlns:a16="http://schemas.microsoft.com/office/drawing/2014/main" id="{D40E8851-9A4F-47B2-AFBC-B1FCCB725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76"/>
              <a:ext cx="28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18">
              <a:extLst>
                <a:ext uri="{FF2B5EF4-FFF2-40B4-BE49-F238E27FC236}">
                  <a16:creationId xmlns:a16="http://schemas.microsoft.com/office/drawing/2014/main" id="{8D3C4EA2-133F-4591-AE86-C59B8A752A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7" y="672"/>
              <a:ext cx="39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Picture 19">
              <a:extLst>
                <a:ext uri="{FF2B5EF4-FFF2-40B4-BE49-F238E27FC236}">
                  <a16:creationId xmlns:a16="http://schemas.microsoft.com/office/drawing/2014/main" id="{59A4D800-C85A-4964-A5B7-9769E85CA5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" y="960"/>
              <a:ext cx="293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6" name="Picture 20">
              <a:extLst>
                <a:ext uri="{FF2B5EF4-FFF2-40B4-BE49-F238E27FC236}">
                  <a16:creationId xmlns:a16="http://schemas.microsoft.com/office/drawing/2014/main" id="{37571625-13E7-4B3F-BACE-7BC9779B8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0" y="1296"/>
              <a:ext cx="30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21">
              <a:extLst>
                <a:ext uri="{FF2B5EF4-FFF2-40B4-BE49-F238E27FC236}">
                  <a16:creationId xmlns:a16="http://schemas.microsoft.com/office/drawing/2014/main" id="{7FAEB2B3-DDC9-4200-96DA-537DC2A5F3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64"/>
              <a:ext cx="288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Picture 22">
              <a:extLst>
                <a:ext uri="{FF2B5EF4-FFF2-40B4-BE49-F238E27FC236}">
                  <a16:creationId xmlns:a16="http://schemas.microsoft.com/office/drawing/2014/main" id="{57B65F8F-DA08-46F1-A2AB-692D1DCEC5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1632"/>
              <a:ext cx="336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9" name="Picture 23">
              <a:extLst>
                <a:ext uri="{FF2B5EF4-FFF2-40B4-BE49-F238E27FC236}">
                  <a16:creationId xmlns:a16="http://schemas.microsoft.com/office/drawing/2014/main" id="{C4338488-D36C-4CDB-938C-4B22AD7F94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4057"/>
              <a:ext cx="396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0" name="Picture 24">
              <a:extLst>
                <a:ext uri="{FF2B5EF4-FFF2-40B4-BE49-F238E27FC236}">
                  <a16:creationId xmlns:a16="http://schemas.microsoft.com/office/drawing/2014/main" id="{878E3EFC-4BAA-4BEC-B298-59AB875E6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2" y="1968"/>
              <a:ext cx="348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1" name="Picture 25">
              <a:extLst>
                <a:ext uri="{FF2B5EF4-FFF2-40B4-BE49-F238E27FC236}">
                  <a16:creationId xmlns:a16="http://schemas.microsoft.com/office/drawing/2014/main" id="{255FF449-31AF-4C9E-BF03-3D81A4AF96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978"/>
              <a:ext cx="528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2" name="Picture 26">
              <a:extLst>
                <a:ext uri="{FF2B5EF4-FFF2-40B4-BE49-F238E27FC236}">
                  <a16:creationId xmlns:a16="http://schemas.microsoft.com/office/drawing/2014/main" id="{91A6D2C4-1399-4D18-B5C1-B1556CFAD6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992"/>
              <a:ext cx="690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3" name="Picture 27">
              <a:extLst>
                <a:ext uri="{FF2B5EF4-FFF2-40B4-BE49-F238E27FC236}">
                  <a16:creationId xmlns:a16="http://schemas.microsoft.com/office/drawing/2014/main" id="{04C7645B-DB82-4EEA-AEC8-53A2EDF3B3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403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4" name="Picture 28">
              <a:extLst>
                <a:ext uri="{FF2B5EF4-FFF2-40B4-BE49-F238E27FC236}">
                  <a16:creationId xmlns:a16="http://schemas.microsoft.com/office/drawing/2014/main" id="{17F37EB6-EE65-4091-8A2E-9B39D2893C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2352"/>
              <a:ext cx="33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5" name="Picture 29">
              <a:extLst>
                <a:ext uri="{FF2B5EF4-FFF2-40B4-BE49-F238E27FC236}">
                  <a16:creationId xmlns:a16="http://schemas.microsoft.com/office/drawing/2014/main" id="{7C0A505E-C0A1-43F4-AF5C-FBDC18046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5" y="2736"/>
              <a:ext cx="37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6" name="Picture 30">
              <a:extLst>
                <a:ext uri="{FF2B5EF4-FFF2-40B4-BE49-F238E27FC236}">
                  <a16:creationId xmlns:a16="http://schemas.microsoft.com/office/drawing/2014/main" id="{0D977033-C0EB-4F61-B2A3-D31E559A2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3072"/>
              <a:ext cx="384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7" name="Picture 31">
              <a:extLst>
                <a:ext uri="{FF2B5EF4-FFF2-40B4-BE49-F238E27FC236}">
                  <a16:creationId xmlns:a16="http://schemas.microsoft.com/office/drawing/2014/main" id="{1E5B6236-80BF-4153-81E0-4812531185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4026"/>
              <a:ext cx="444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  <p:bldP spid="327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en dep">
            <a:extLst>
              <a:ext uri="{FF2B5EF4-FFF2-40B4-BE49-F238E27FC236}">
                <a16:creationId xmlns:a16="http://schemas.microsoft.com/office/drawing/2014/main" id="{80A25B4C-C60F-4A70-BF1E-CFF1268D5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0"/>
            <a:ext cx="112776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0B31C994-3D0B-4637-8365-B6E2D36F7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0"/>
            <a:ext cx="670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364" name="Text Box 6">
            <a:extLst>
              <a:ext uri="{FF2B5EF4-FFF2-40B4-BE49-F238E27FC236}">
                <a16:creationId xmlns:a16="http://schemas.microsoft.com/office/drawing/2014/main" id="{B014DA2C-F51F-4447-A9A8-2BE8A00C9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752600"/>
            <a:ext cx="640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224" name="bai hát.wma">
            <a:hlinkClick r:id="" action="ppaction://media"/>
            <a:extLst>
              <a:ext uri="{FF2B5EF4-FFF2-40B4-BE49-F238E27FC236}">
                <a16:creationId xmlns:a16="http://schemas.microsoft.com/office/drawing/2014/main" id="{110E9C2A-4EB8-444C-BD48-A8978A95672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29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AutoShape 10">
            <a:extLst>
              <a:ext uri="{FF2B5EF4-FFF2-40B4-BE49-F238E27FC236}">
                <a16:creationId xmlns:a16="http://schemas.microsoft.com/office/drawing/2014/main" id="{FB28B3CF-8BD9-4BFE-8ACC-12FBA7472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590800"/>
            <a:ext cx="6096000" cy="3276600"/>
          </a:xfrm>
          <a:prstGeom prst="irregularSeal2">
            <a:avLst/>
          </a:prstGeom>
          <a:gradFill rotWithShape="1">
            <a:gsLst>
              <a:gs pos="0">
                <a:srgbClr val="FF9933"/>
              </a:gs>
              <a:gs pos="100000">
                <a:srgbClr val="FFAE5D"/>
              </a:gs>
            </a:gsLst>
            <a:lin ang="5400000" scaled="1"/>
          </a:gradFill>
          <a:ln w="9525">
            <a:solidFill>
              <a:srgbClr val="FF9933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5400">
                <a:latin typeface="Times New Roman" panose="02020603050405020304" pitchFamily="18" charset="0"/>
                <a:cs typeface="Arial" panose="020B0604020202020204" pitchFamily="34" charset="0"/>
              </a:rPr>
              <a:t>Ô CHỮ</a:t>
            </a:r>
          </a:p>
        </p:txBody>
      </p:sp>
      <p:sp>
        <p:nvSpPr>
          <p:cNvPr id="9227" name="WordArt 11">
            <a:extLst>
              <a:ext uri="{FF2B5EF4-FFF2-40B4-BE49-F238E27FC236}">
                <a16:creationId xmlns:a16="http://schemas.microsoft.com/office/drawing/2014/main" id="{008F5DE6-5E5B-40E9-8AFD-FF49B25CA6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1238250"/>
            <a:ext cx="7848600" cy="3429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TRÒ CHƠI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2732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</p:childTnLst>
        </p:cTn>
      </p:par>
    </p:tnLst>
    <p:bldLst>
      <p:bldP spid="92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>
            <a:extLst>
              <a:ext uri="{FF2B5EF4-FFF2-40B4-BE49-F238E27FC236}">
                <a16:creationId xmlns:a16="http://schemas.microsoft.com/office/drawing/2014/main" id="{2B03F17D-EEA7-4827-9DCB-5F2635B45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9144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D0C06FD1-B8ED-4801-AF89-B38F4E85D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9144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90BC2C94-23F0-43D1-AE02-8184F87A7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9144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Rectangle 8">
            <a:extLst>
              <a:ext uri="{FF2B5EF4-FFF2-40B4-BE49-F238E27FC236}">
                <a16:creationId xmlns:a16="http://schemas.microsoft.com/office/drawing/2014/main" id="{BDDFB094-CC4A-4CF5-B0DA-9B8B5FB4D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9144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Rectangle 9">
            <a:extLst>
              <a:ext uri="{FF2B5EF4-FFF2-40B4-BE49-F238E27FC236}">
                <a16:creationId xmlns:a16="http://schemas.microsoft.com/office/drawing/2014/main" id="{E26D4635-DDA3-4246-93B5-37893F20E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9144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5" name="Rectangle 10">
            <a:extLst>
              <a:ext uri="{FF2B5EF4-FFF2-40B4-BE49-F238E27FC236}">
                <a16:creationId xmlns:a16="http://schemas.microsoft.com/office/drawing/2014/main" id="{CD559A8C-46D4-4D6C-8E34-5731530F3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9144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6" name="Rectangle 11">
            <a:extLst>
              <a:ext uri="{FF2B5EF4-FFF2-40B4-BE49-F238E27FC236}">
                <a16:creationId xmlns:a16="http://schemas.microsoft.com/office/drawing/2014/main" id="{B7E30E4A-2858-462A-B610-2C2B34F58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9144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7" name="Rectangle 18">
            <a:extLst>
              <a:ext uri="{FF2B5EF4-FFF2-40B4-BE49-F238E27FC236}">
                <a16:creationId xmlns:a16="http://schemas.microsoft.com/office/drawing/2014/main" id="{F9CBD159-E2BE-4C0B-BC09-01DBB994B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8" name="Rectangle 19">
            <a:extLst>
              <a:ext uri="{FF2B5EF4-FFF2-40B4-BE49-F238E27FC236}">
                <a16:creationId xmlns:a16="http://schemas.microsoft.com/office/drawing/2014/main" id="{AE2FA37A-E6BE-4DB0-9788-7A688D02F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2954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9" name="Rectangle 20">
            <a:extLst>
              <a:ext uri="{FF2B5EF4-FFF2-40B4-BE49-F238E27FC236}">
                <a16:creationId xmlns:a16="http://schemas.microsoft.com/office/drawing/2014/main" id="{D122618D-8126-4A69-A369-3E91728D0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2954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0" name="Rectangle 21">
            <a:extLst>
              <a:ext uri="{FF2B5EF4-FFF2-40B4-BE49-F238E27FC236}">
                <a16:creationId xmlns:a16="http://schemas.microsoft.com/office/drawing/2014/main" id="{E976E084-8A64-4FDF-83DB-0710A1AA4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2954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1" name="Rectangle 22">
            <a:extLst>
              <a:ext uri="{FF2B5EF4-FFF2-40B4-BE49-F238E27FC236}">
                <a16:creationId xmlns:a16="http://schemas.microsoft.com/office/drawing/2014/main" id="{01EDBDB2-560A-4D8C-89C9-04753DC4C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2954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2" name="Rectangle 23">
            <a:extLst>
              <a:ext uri="{FF2B5EF4-FFF2-40B4-BE49-F238E27FC236}">
                <a16:creationId xmlns:a16="http://schemas.microsoft.com/office/drawing/2014/main" id="{BB2E70FF-B1BB-43DE-B99A-9391C0FB8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2954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3" name="Rectangle 24">
            <a:extLst>
              <a:ext uri="{FF2B5EF4-FFF2-40B4-BE49-F238E27FC236}">
                <a16:creationId xmlns:a16="http://schemas.microsoft.com/office/drawing/2014/main" id="{8980167C-EAB5-44F0-9838-10F045361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2954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4" name="Rectangle 29">
            <a:extLst>
              <a:ext uri="{FF2B5EF4-FFF2-40B4-BE49-F238E27FC236}">
                <a16:creationId xmlns:a16="http://schemas.microsoft.com/office/drawing/2014/main" id="{B6367CD8-5E6E-458F-8DF7-68D82AE91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690688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5" name="Rectangle 30">
            <a:extLst>
              <a:ext uri="{FF2B5EF4-FFF2-40B4-BE49-F238E27FC236}">
                <a16:creationId xmlns:a16="http://schemas.microsoft.com/office/drawing/2014/main" id="{EFD2861C-FDE9-41DE-9D62-3447CAC26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690688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6" name="Rectangle 31">
            <a:extLst>
              <a:ext uri="{FF2B5EF4-FFF2-40B4-BE49-F238E27FC236}">
                <a16:creationId xmlns:a16="http://schemas.microsoft.com/office/drawing/2014/main" id="{91FC3836-C706-4615-82CC-4D3570DCD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690688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7" name="Rectangle 32">
            <a:extLst>
              <a:ext uri="{FF2B5EF4-FFF2-40B4-BE49-F238E27FC236}">
                <a16:creationId xmlns:a16="http://schemas.microsoft.com/office/drawing/2014/main" id="{A7E4F5C1-7D98-4610-BFD2-ABCC7109A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690688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8" name="Rectangle 33">
            <a:extLst>
              <a:ext uri="{FF2B5EF4-FFF2-40B4-BE49-F238E27FC236}">
                <a16:creationId xmlns:a16="http://schemas.microsoft.com/office/drawing/2014/main" id="{72137C58-6BF9-4D5B-8EE7-795EC67E4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690688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9" name="Rectangle 34">
            <a:extLst>
              <a:ext uri="{FF2B5EF4-FFF2-40B4-BE49-F238E27FC236}">
                <a16:creationId xmlns:a16="http://schemas.microsoft.com/office/drawing/2014/main" id="{678D0745-3066-408F-9D9B-B2AC8C51E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690688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0" name="Rectangle 35">
            <a:extLst>
              <a:ext uri="{FF2B5EF4-FFF2-40B4-BE49-F238E27FC236}">
                <a16:creationId xmlns:a16="http://schemas.microsoft.com/office/drawing/2014/main" id="{AC190F12-2F95-46E4-A5DF-970E214E6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690688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1" name="Rectangle 36">
            <a:extLst>
              <a:ext uri="{FF2B5EF4-FFF2-40B4-BE49-F238E27FC236}">
                <a16:creationId xmlns:a16="http://schemas.microsoft.com/office/drawing/2014/main" id="{22924CCA-D9FA-4602-BC8E-5F8C6812B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690688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2" name="Rectangle 40">
            <a:extLst>
              <a:ext uri="{FF2B5EF4-FFF2-40B4-BE49-F238E27FC236}">
                <a16:creationId xmlns:a16="http://schemas.microsoft.com/office/drawing/2014/main" id="{D21492B9-7539-42CC-A0CF-12694B486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090738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3" name="Rectangle 41">
            <a:extLst>
              <a:ext uri="{FF2B5EF4-FFF2-40B4-BE49-F238E27FC236}">
                <a16:creationId xmlns:a16="http://schemas.microsoft.com/office/drawing/2014/main" id="{5B2D3FDC-2DB7-48CB-945E-0C732067F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090738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4" name="Rectangle 42">
            <a:extLst>
              <a:ext uri="{FF2B5EF4-FFF2-40B4-BE49-F238E27FC236}">
                <a16:creationId xmlns:a16="http://schemas.microsoft.com/office/drawing/2014/main" id="{CED00E23-59AE-461B-BA04-5E6CB23DE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090738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5" name="Rectangle 43">
            <a:extLst>
              <a:ext uri="{FF2B5EF4-FFF2-40B4-BE49-F238E27FC236}">
                <a16:creationId xmlns:a16="http://schemas.microsoft.com/office/drawing/2014/main" id="{E734F5D3-D847-4126-A20B-AB2FC6C40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090738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6" name="Rectangle 44">
            <a:extLst>
              <a:ext uri="{FF2B5EF4-FFF2-40B4-BE49-F238E27FC236}">
                <a16:creationId xmlns:a16="http://schemas.microsoft.com/office/drawing/2014/main" id="{40A4CEDA-5892-4623-911F-05D6071B1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090738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7" name="Rectangle 45">
            <a:extLst>
              <a:ext uri="{FF2B5EF4-FFF2-40B4-BE49-F238E27FC236}">
                <a16:creationId xmlns:a16="http://schemas.microsoft.com/office/drawing/2014/main" id="{6F79ED25-34F9-48EA-BDB0-907F67100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090738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8" name="Rectangle 46">
            <a:extLst>
              <a:ext uri="{FF2B5EF4-FFF2-40B4-BE49-F238E27FC236}">
                <a16:creationId xmlns:a16="http://schemas.microsoft.com/office/drawing/2014/main" id="{CD18449F-02B0-44FC-A4FD-59AFED3C7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090738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9" name="Rectangle 47">
            <a:extLst>
              <a:ext uri="{FF2B5EF4-FFF2-40B4-BE49-F238E27FC236}">
                <a16:creationId xmlns:a16="http://schemas.microsoft.com/office/drawing/2014/main" id="{7DF5B4AC-B5D6-4D6E-A695-CAAAEEE96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090738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40" name="Rectangle 54">
            <a:extLst>
              <a:ext uri="{FF2B5EF4-FFF2-40B4-BE49-F238E27FC236}">
                <a16:creationId xmlns:a16="http://schemas.microsoft.com/office/drawing/2014/main" id="{2F1CA693-0CB4-4853-BF71-7076DCD87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486025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41" name="Rectangle 55">
            <a:extLst>
              <a:ext uri="{FF2B5EF4-FFF2-40B4-BE49-F238E27FC236}">
                <a16:creationId xmlns:a16="http://schemas.microsoft.com/office/drawing/2014/main" id="{4510252C-1500-47C0-97AF-5EB6F2529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5745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42" name="Rectangle 64">
            <a:extLst>
              <a:ext uri="{FF2B5EF4-FFF2-40B4-BE49-F238E27FC236}">
                <a16:creationId xmlns:a16="http://schemas.microsoft.com/office/drawing/2014/main" id="{F0C1E030-9748-47D5-A4CD-CC5D930FC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6702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43" name="Rectangle 65">
            <a:extLst>
              <a:ext uri="{FF2B5EF4-FFF2-40B4-BE49-F238E27FC236}">
                <a16:creationId xmlns:a16="http://schemas.microsoft.com/office/drawing/2014/main" id="{3808E41F-7371-4235-999F-F54089CCF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881313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44" name="Rectangle 66">
            <a:extLst>
              <a:ext uri="{FF2B5EF4-FFF2-40B4-BE49-F238E27FC236}">
                <a16:creationId xmlns:a16="http://schemas.microsoft.com/office/drawing/2014/main" id="{8A89CF8C-2B1D-4B74-86F6-F55275C66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86702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45" name="Rectangle 67">
            <a:extLst>
              <a:ext uri="{FF2B5EF4-FFF2-40B4-BE49-F238E27FC236}">
                <a16:creationId xmlns:a16="http://schemas.microsoft.com/office/drawing/2014/main" id="{C713510A-9CA1-4AB7-804A-2EBE93BA0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86702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46" name="Rectangle 73">
            <a:extLst>
              <a:ext uri="{FF2B5EF4-FFF2-40B4-BE49-F238E27FC236}">
                <a16:creationId xmlns:a16="http://schemas.microsoft.com/office/drawing/2014/main" id="{8FBD2877-72C2-4020-95B4-1496268BF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2766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47" name="Rectangle 74">
            <a:extLst>
              <a:ext uri="{FF2B5EF4-FFF2-40B4-BE49-F238E27FC236}">
                <a16:creationId xmlns:a16="http://schemas.microsoft.com/office/drawing/2014/main" id="{C76B12BE-AEFD-4891-B4A4-F5B2B7563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2766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48" name="Rectangle 75">
            <a:extLst>
              <a:ext uri="{FF2B5EF4-FFF2-40B4-BE49-F238E27FC236}">
                <a16:creationId xmlns:a16="http://schemas.microsoft.com/office/drawing/2014/main" id="{F42B0B4B-1D68-40B8-82A3-9BCB46C27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766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49" name="Rectangle 76">
            <a:extLst>
              <a:ext uri="{FF2B5EF4-FFF2-40B4-BE49-F238E27FC236}">
                <a16:creationId xmlns:a16="http://schemas.microsoft.com/office/drawing/2014/main" id="{37DE3C0F-C582-40CB-B073-7083C490A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2766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50" name="Rectangle 77">
            <a:extLst>
              <a:ext uri="{FF2B5EF4-FFF2-40B4-BE49-F238E27FC236}">
                <a16:creationId xmlns:a16="http://schemas.microsoft.com/office/drawing/2014/main" id="{34DCB7C0-B7E5-425C-A57B-74A96434B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2766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51" name="Rectangle 78">
            <a:extLst>
              <a:ext uri="{FF2B5EF4-FFF2-40B4-BE49-F238E27FC236}">
                <a16:creationId xmlns:a16="http://schemas.microsoft.com/office/drawing/2014/main" id="{DE86D53E-1E3F-481C-A529-FB5B7AB46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276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52" name="Rectangle 79">
            <a:extLst>
              <a:ext uri="{FF2B5EF4-FFF2-40B4-BE49-F238E27FC236}">
                <a16:creationId xmlns:a16="http://schemas.microsoft.com/office/drawing/2014/main" id="{EC9F1E8D-39DF-4F5F-833B-80286F345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2766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53" name="Rectangle 80">
            <a:extLst>
              <a:ext uri="{FF2B5EF4-FFF2-40B4-BE49-F238E27FC236}">
                <a16:creationId xmlns:a16="http://schemas.microsoft.com/office/drawing/2014/main" id="{5D369FBD-5A43-4EC6-AD1E-D7E5C20DB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766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54" name="Rectangle 86">
            <a:extLst>
              <a:ext uri="{FF2B5EF4-FFF2-40B4-BE49-F238E27FC236}">
                <a16:creationId xmlns:a16="http://schemas.microsoft.com/office/drawing/2014/main" id="{210A054A-80CC-470F-90A4-98380B408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67665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55" name="Rectangle 87">
            <a:extLst>
              <a:ext uri="{FF2B5EF4-FFF2-40B4-BE49-F238E27FC236}">
                <a16:creationId xmlns:a16="http://schemas.microsoft.com/office/drawing/2014/main" id="{E7B64F13-0161-43DA-807B-0F8950D56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67665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56" name="Rectangle 88">
            <a:extLst>
              <a:ext uri="{FF2B5EF4-FFF2-40B4-BE49-F238E27FC236}">
                <a16:creationId xmlns:a16="http://schemas.microsoft.com/office/drawing/2014/main" id="{16BF819C-EEC2-4867-A6A6-6AAD9924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67665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57" name="Rectangle 89">
            <a:extLst>
              <a:ext uri="{FF2B5EF4-FFF2-40B4-BE49-F238E27FC236}">
                <a16:creationId xmlns:a16="http://schemas.microsoft.com/office/drawing/2014/main" id="{7AD79F6C-96DA-4639-92EF-20CB5943E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67665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58" name="Rectangle 90">
            <a:extLst>
              <a:ext uri="{FF2B5EF4-FFF2-40B4-BE49-F238E27FC236}">
                <a16:creationId xmlns:a16="http://schemas.microsoft.com/office/drawing/2014/main" id="{705E4839-7C41-4925-A492-D575D29AB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67665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59" name="Rectangle 91">
            <a:extLst>
              <a:ext uri="{FF2B5EF4-FFF2-40B4-BE49-F238E27FC236}">
                <a16:creationId xmlns:a16="http://schemas.microsoft.com/office/drawing/2014/main" id="{38B8E7B9-9EE3-4B6B-AC5F-30058EB07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67665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60" name="Rectangle 92">
            <a:extLst>
              <a:ext uri="{FF2B5EF4-FFF2-40B4-BE49-F238E27FC236}">
                <a16:creationId xmlns:a16="http://schemas.microsoft.com/office/drawing/2014/main" id="{AC3FDD9C-DEEE-4A2B-941F-009FE6A21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67665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61" name="Rectangle 98">
            <a:extLst>
              <a:ext uri="{FF2B5EF4-FFF2-40B4-BE49-F238E27FC236}">
                <a16:creationId xmlns:a16="http://schemas.microsoft.com/office/drawing/2014/main" id="{52C5ACBA-0DC5-487A-8A9E-4E0268333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071938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62" name="Rectangle 99">
            <a:extLst>
              <a:ext uri="{FF2B5EF4-FFF2-40B4-BE49-F238E27FC236}">
                <a16:creationId xmlns:a16="http://schemas.microsoft.com/office/drawing/2014/main" id="{88F15377-3532-448A-81CB-E9418E641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071938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63" name="Rectangle 100">
            <a:extLst>
              <a:ext uri="{FF2B5EF4-FFF2-40B4-BE49-F238E27FC236}">
                <a16:creationId xmlns:a16="http://schemas.microsoft.com/office/drawing/2014/main" id="{163BA5E5-8A38-4DEC-8082-7D70F2130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071938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64" name="Rectangle 101">
            <a:extLst>
              <a:ext uri="{FF2B5EF4-FFF2-40B4-BE49-F238E27FC236}">
                <a16:creationId xmlns:a16="http://schemas.microsoft.com/office/drawing/2014/main" id="{E700C95E-BCA1-45A5-A4D9-ABE9B7335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071938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65" name="Rectangle 108">
            <a:extLst>
              <a:ext uri="{FF2B5EF4-FFF2-40B4-BE49-F238E27FC236}">
                <a16:creationId xmlns:a16="http://schemas.microsoft.com/office/drawing/2014/main" id="{A943A3FA-8656-4AAB-A080-5EAD7A1CE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4577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66" name="Rectangle 109">
            <a:extLst>
              <a:ext uri="{FF2B5EF4-FFF2-40B4-BE49-F238E27FC236}">
                <a16:creationId xmlns:a16="http://schemas.microsoft.com/office/drawing/2014/main" id="{487920A0-1F43-45A7-8446-FAD4C6E26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4577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67" name="Rectangle 110">
            <a:extLst>
              <a:ext uri="{FF2B5EF4-FFF2-40B4-BE49-F238E27FC236}">
                <a16:creationId xmlns:a16="http://schemas.microsoft.com/office/drawing/2014/main" id="{3D02221A-92B9-48A5-97D6-70B39BBB7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4577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68" name="Rectangle 111">
            <a:extLst>
              <a:ext uri="{FF2B5EF4-FFF2-40B4-BE49-F238E27FC236}">
                <a16:creationId xmlns:a16="http://schemas.microsoft.com/office/drawing/2014/main" id="{EA9B43FB-5101-4CEF-BC42-A83204096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4577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69" name="Rectangle 112">
            <a:extLst>
              <a:ext uri="{FF2B5EF4-FFF2-40B4-BE49-F238E27FC236}">
                <a16:creationId xmlns:a16="http://schemas.microsoft.com/office/drawing/2014/main" id="{55729369-ACF3-4168-A335-3510CBFF9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4577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70" name="Rectangle 113">
            <a:extLst>
              <a:ext uri="{FF2B5EF4-FFF2-40B4-BE49-F238E27FC236}">
                <a16:creationId xmlns:a16="http://schemas.microsoft.com/office/drawing/2014/main" id="{1B7452CA-3507-4A27-A4F0-FF8ED991F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4577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71" name="Rectangle 117">
            <a:extLst>
              <a:ext uri="{FF2B5EF4-FFF2-40B4-BE49-F238E27FC236}">
                <a16:creationId xmlns:a16="http://schemas.microsoft.com/office/drawing/2014/main" id="{8D8EDFBD-EF96-4735-B58B-B2FDF747E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833938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72" name="Rectangle 118">
            <a:extLst>
              <a:ext uri="{FF2B5EF4-FFF2-40B4-BE49-F238E27FC236}">
                <a16:creationId xmlns:a16="http://schemas.microsoft.com/office/drawing/2014/main" id="{163433A1-6769-41EA-A3D0-C88978F86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833938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73" name="Rectangle 119">
            <a:extLst>
              <a:ext uri="{FF2B5EF4-FFF2-40B4-BE49-F238E27FC236}">
                <a16:creationId xmlns:a16="http://schemas.microsoft.com/office/drawing/2014/main" id="{D84E9B71-4342-4823-9745-B8D793A5A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833938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74" name="Rectangle 120">
            <a:extLst>
              <a:ext uri="{FF2B5EF4-FFF2-40B4-BE49-F238E27FC236}">
                <a16:creationId xmlns:a16="http://schemas.microsoft.com/office/drawing/2014/main" id="{363289DE-5B36-4448-85EB-BDED8095F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833938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75" name="Rectangle 121">
            <a:extLst>
              <a:ext uri="{FF2B5EF4-FFF2-40B4-BE49-F238E27FC236}">
                <a16:creationId xmlns:a16="http://schemas.microsoft.com/office/drawing/2014/main" id="{4D0C3F13-E773-45EF-A428-57A8D22A5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862513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76" name="Rectangle 122">
            <a:extLst>
              <a:ext uri="{FF2B5EF4-FFF2-40B4-BE49-F238E27FC236}">
                <a16:creationId xmlns:a16="http://schemas.microsoft.com/office/drawing/2014/main" id="{5C03A4B1-2383-4B67-9754-A817420F6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833938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77" name="Rectangle 129">
            <a:extLst>
              <a:ext uri="{FF2B5EF4-FFF2-40B4-BE49-F238E27FC236}">
                <a16:creationId xmlns:a16="http://schemas.microsoft.com/office/drawing/2014/main" id="{4B0191A7-824B-47CC-A65B-CD4635675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22922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78" name="Rectangle 130">
            <a:extLst>
              <a:ext uri="{FF2B5EF4-FFF2-40B4-BE49-F238E27FC236}">
                <a16:creationId xmlns:a16="http://schemas.microsoft.com/office/drawing/2014/main" id="{8FC6EE99-1EC8-4B53-8ABF-E5A3484EF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22922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79" name="Rectangle 131">
            <a:extLst>
              <a:ext uri="{FF2B5EF4-FFF2-40B4-BE49-F238E27FC236}">
                <a16:creationId xmlns:a16="http://schemas.microsoft.com/office/drawing/2014/main" id="{B64A644D-E638-4728-9BCC-F5D9937EC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229225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80" name="Rectangle 132">
            <a:extLst>
              <a:ext uri="{FF2B5EF4-FFF2-40B4-BE49-F238E27FC236}">
                <a16:creationId xmlns:a16="http://schemas.microsoft.com/office/drawing/2014/main" id="{17D738D8-5ADD-4205-9765-C6F8D1BC2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22922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81" name="Rectangle 133">
            <a:extLst>
              <a:ext uri="{FF2B5EF4-FFF2-40B4-BE49-F238E27FC236}">
                <a16:creationId xmlns:a16="http://schemas.microsoft.com/office/drawing/2014/main" id="{CF775201-CE3A-465E-8776-7E03DC4BD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22922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82" name="Rectangle 134">
            <a:extLst>
              <a:ext uri="{FF2B5EF4-FFF2-40B4-BE49-F238E27FC236}">
                <a16:creationId xmlns:a16="http://schemas.microsoft.com/office/drawing/2014/main" id="{9A0773C5-DC65-4334-855E-683137520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22922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83" name="Rectangle 135">
            <a:extLst>
              <a:ext uri="{FF2B5EF4-FFF2-40B4-BE49-F238E27FC236}">
                <a16:creationId xmlns:a16="http://schemas.microsoft.com/office/drawing/2014/main" id="{2B0D52BC-98C3-4826-BB07-A07D8238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22922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84" name="Rectangle 141">
            <a:extLst>
              <a:ext uri="{FF2B5EF4-FFF2-40B4-BE49-F238E27FC236}">
                <a16:creationId xmlns:a16="http://schemas.microsoft.com/office/drawing/2014/main" id="{E11F16D4-2582-47C8-B3A3-B820A35A1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62927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85" name="Rectangle 142">
            <a:extLst>
              <a:ext uri="{FF2B5EF4-FFF2-40B4-BE49-F238E27FC236}">
                <a16:creationId xmlns:a16="http://schemas.microsoft.com/office/drawing/2014/main" id="{77DC2169-C41E-4B72-A276-56D08183C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629275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86" name="Rectangle 143">
            <a:extLst>
              <a:ext uri="{FF2B5EF4-FFF2-40B4-BE49-F238E27FC236}">
                <a16:creationId xmlns:a16="http://schemas.microsoft.com/office/drawing/2014/main" id="{32C366C3-AF23-49A4-81DC-086636F87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2927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87" name="Rectangle 144">
            <a:extLst>
              <a:ext uri="{FF2B5EF4-FFF2-40B4-BE49-F238E27FC236}">
                <a16:creationId xmlns:a16="http://schemas.microsoft.com/office/drawing/2014/main" id="{E949C852-E7C6-455E-A641-34ABE93B2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62927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88" name="Rectangle 150">
            <a:extLst>
              <a:ext uri="{FF2B5EF4-FFF2-40B4-BE49-F238E27FC236}">
                <a16:creationId xmlns:a16="http://schemas.microsoft.com/office/drawing/2014/main" id="{5E51BE6A-AD76-4888-BB7A-0CDF44A40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01027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89" name="Rectangle 151">
            <a:extLst>
              <a:ext uri="{FF2B5EF4-FFF2-40B4-BE49-F238E27FC236}">
                <a16:creationId xmlns:a16="http://schemas.microsoft.com/office/drawing/2014/main" id="{552EAE05-917C-446A-934B-E7CF4A942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601027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90" name="Rectangle 152">
            <a:extLst>
              <a:ext uri="{FF2B5EF4-FFF2-40B4-BE49-F238E27FC236}">
                <a16:creationId xmlns:a16="http://schemas.microsoft.com/office/drawing/2014/main" id="{B4AE4B8B-B0D8-46F4-8DBC-46C450240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601027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91" name="Rectangle 153">
            <a:extLst>
              <a:ext uri="{FF2B5EF4-FFF2-40B4-BE49-F238E27FC236}">
                <a16:creationId xmlns:a16="http://schemas.microsoft.com/office/drawing/2014/main" id="{C9596BDD-18D7-4D9C-9406-63FA74AB1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6010275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92" name="Rectangle 154">
            <a:extLst>
              <a:ext uri="{FF2B5EF4-FFF2-40B4-BE49-F238E27FC236}">
                <a16:creationId xmlns:a16="http://schemas.microsoft.com/office/drawing/2014/main" id="{075A35D1-2574-499D-81D8-D2D7A1B8E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601027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93" name="Rectangle 155">
            <a:extLst>
              <a:ext uri="{FF2B5EF4-FFF2-40B4-BE49-F238E27FC236}">
                <a16:creationId xmlns:a16="http://schemas.microsoft.com/office/drawing/2014/main" id="{023597F7-F952-4620-8483-D9B51800E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601027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94" name="Rectangle 156">
            <a:extLst>
              <a:ext uri="{FF2B5EF4-FFF2-40B4-BE49-F238E27FC236}">
                <a16:creationId xmlns:a16="http://schemas.microsoft.com/office/drawing/2014/main" id="{9039DB02-7316-46FC-BA73-4D7C5889B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01027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95" name="Rectangle 157">
            <a:extLst>
              <a:ext uri="{FF2B5EF4-FFF2-40B4-BE49-F238E27FC236}">
                <a16:creationId xmlns:a16="http://schemas.microsoft.com/office/drawing/2014/main" id="{39EEBCD5-9802-4BC7-AC92-0057FF6D3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601027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96" name="Rectangle 162">
            <a:extLst>
              <a:ext uri="{FF2B5EF4-FFF2-40B4-BE49-F238E27FC236}">
                <a16:creationId xmlns:a16="http://schemas.microsoft.com/office/drawing/2014/main" id="{918FD0CB-E0FE-41BC-932B-D90CD83B9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641985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97" name="Rectangle 163">
            <a:extLst>
              <a:ext uri="{FF2B5EF4-FFF2-40B4-BE49-F238E27FC236}">
                <a16:creationId xmlns:a16="http://schemas.microsoft.com/office/drawing/2014/main" id="{31EEC53B-2E63-4105-B7BB-C6E80B821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641985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98" name="Rectangle 164">
            <a:extLst>
              <a:ext uri="{FF2B5EF4-FFF2-40B4-BE49-F238E27FC236}">
                <a16:creationId xmlns:a16="http://schemas.microsoft.com/office/drawing/2014/main" id="{83E3FAD0-827D-48D3-B834-17D0C454D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641985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99" name="Rectangle 165">
            <a:extLst>
              <a:ext uri="{FF2B5EF4-FFF2-40B4-BE49-F238E27FC236}">
                <a16:creationId xmlns:a16="http://schemas.microsoft.com/office/drawing/2014/main" id="{22AF886B-D8A3-4495-9108-9B97E32A2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641985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00" name="Rectangle 166">
            <a:extLst>
              <a:ext uri="{FF2B5EF4-FFF2-40B4-BE49-F238E27FC236}">
                <a16:creationId xmlns:a16="http://schemas.microsoft.com/office/drawing/2014/main" id="{7B226803-7D53-402D-8698-1788B5082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641985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01" name="Rectangle 172">
            <a:extLst>
              <a:ext uri="{FF2B5EF4-FFF2-40B4-BE49-F238E27FC236}">
                <a16:creationId xmlns:a16="http://schemas.microsoft.com/office/drawing/2014/main" id="{09694D3A-96E7-4BD1-A4A4-D8EB67656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91440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02" name="Rectangle 173">
            <a:extLst>
              <a:ext uri="{FF2B5EF4-FFF2-40B4-BE49-F238E27FC236}">
                <a16:creationId xmlns:a16="http://schemas.microsoft.com/office/drawing/2014/main" id="{7D740E9D-8379-466E-9F07-CA377795F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29540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03" name="Rectangle 174">
            <a:extLst>
              <a:ext uri="{FF2B5EF4-FFF2-40B4-BE49-F238E27FC236}">
                <a16:creationId xmlns:a16="http://schemas.microsoft.com/office/drawing/2014/main" id="{B3E7DC46-F86E-4007-9C45-5442957BD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690688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04" name="Rectangle 175">
            <a:extLst>
              <a:ext uri="{FF2B5EF4-FFF2-40B4-BE49-F238E27FC236}">
                <a16:creationId xmlns:a16="http://schemas.microsoft.com/office/drawing/2014/main" id="{A206A107-C1E7-48F7-B905-EE79661E7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090738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05" name="Rectangle 176">
            <a:extLst>
              <a:ext uri="{FF2B5EF4-FFF2-40B4-BE49-F238E27FC236}">
                <a16:creationId xmlns:a16="http://schemas.microsoft.com/office/drawing/2014/main" id="{B40312B9-5B7F-42AF-8922-32B7655D7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45745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06" name="Rectangle 177">
            <a:extLst>
              <a:ext uri="{FF2B5EF4-FFF2-40B4-BE49-F238E27FC236}">
                <a16:creationId xmlns:a16="http://schemas.microsoft.com/office/drawing/2014/main" id="{35F89C14-D114-4496-9362-365BBB419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867025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07" name="Rectangle 178">
            <a:extLst>
              <a:ext uri="{FF2B5EF4-FFF2-40B4-BE49-F238E27FC236}">
                <a16:creationId xmlns:a16="http://schemas.microsoft.com/office/drawing/2014/main" id="{A3897C87-BACD-4843-86D0-C748365E1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27660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08" name="Rectangle 179">
            <a:extLst>
              <a:ext uri="{FF2B5EF4-FFF2-40B4-BE49-F238E27FC236}">
                <a16:creationId xmlns:a16="http://schemas.microsoft.com/office/drawing/2014/main" id="{0213DED7-F3B8-4EBF-88E7-120E75DCF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67665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09" name="Rectangle 180">
            <a:extLst>
              <a:ext uri="{FF2B5EF4-FFF2-40B4-BE49-F238E27FC236}">
                <a16:creationId xmlns:a16="http://schemas.microsoft.com/office/drawing/2014/main" id="{77CC2FC5-A7CA-4306-B39C-DE7F8B574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071938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10" name="Rectangle 181">
            <a:extLst>
              <a:ext uri="{FF2B5EF4-FFF2-40B4-BE49-F238E27FC236}">
                <a16:creationId xmlns:a16="http://schemas.microsoft.com/office/drawing/2014/main" id="{878116CF-2BF1-4576-8175-6BBA871BA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45770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11" name="Rectangle 182">
            <a:extLst>
              <a:ext uri="{FF2B5EF4-FFF2-40B4-BE49-F238E27FC236}">
                <a16:creationId xmlns:a16="http://schemas.microsoft.com/office/drawing/2014/main" id="{CDA2E9A3-53BE-441E-92FD-A30E128EE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833938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1" name="Oval 183">
            <a:extLst>
              <a:ext uri="{FF2B5EF4-FFF2-40B4-BE49-F238E27FC236}">
                <a16:creationId xmlns:a16="http://schemas.microsoft.com/office/drawing/2014/main" id="{DAC29C2A-7780-4AD8-8569-3C70AC15A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823913"/>
            <a:ext cx="3810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32" name="Oval 184">
            <a:extLst>
              <a:ext uri="{FF2B5EF4-FFF2-40B4-BE49-F238E27FC236}">
                <a16:creationId xmlns:a16="http://schemas.microsoft.com/office/drawing/2014/main" id="{58AE25CD-5746-4239-B64A-17CAA6E78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19200"/>
            <a:ext cx="3810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33" name="Oval 185">
            <a:extLst>
              <a:ext uri="{FF2B5EF4-FFF2-40B4-BE49-F238E27FC236}">
                <a16:creationId xmlns:a16="http://schemas.microsoft.com/office/drawing/2014/main" id="{00F1EE36-36F3-42B6-8D03-BF5CE13B7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1614488"/>
            <a:ext cx="3810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34" name="Oval 186">
            <a:extLst>
              <a:ext uri="{FF2B5EF4-FFF2-40B4-BE49-F238E27FC236}">
                <a16:creationId xmlns:a16="http://schemas.microsoft.com/office/drawing/2014/main" id="{D1719A95-B121-4AD3-8D13-FBFF2883E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2009775"/>
            <a:ext cx="3810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35" name="Oval 187">
            <a:extLst>
              <a:ext uri="{FF2B5EF4-FFF2-40B4-BE49-F238E27FC236}">
                <a16:creationId xmlns:a16="http://schemas.microsoft.com/office/drawing/2014/main" id="{C535FD16-6CE9-461F-82AF-6CA75CFD0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2405063"/>
            <a:ext cx="3810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36" name="Oval 188">
            <a:extLst>
              <a:ext uri="{FF2B5EF4-FFF2-40B4-BE49-F238E27FC236}">
                <a16:creationId xmlns:a16="http://schemas.microsoft.com/office/drawing/2014/main" id="{94B216E2-CD85-45F2-8381-6406B87A7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800350"/>
            <a:ext cx="3810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230" name="Oval 189">
            <a:extLst>
              <a:ext uri="{FF2B5EF4-FFF2-40B4-BE49-F238E27FC236}">
                <a16:creationId xmlns:a16="http://schemas.microsoft.com/office/drawing/2014/main" id="{405F89B9-1C94-4811-AB1D-572B05598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181350"/>
            <a:ext cx="3810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231" name="Oval 190">
            <a:extLst>
              <a:ext uri="{FF2B5EF4-FFF2-40B4-BE49-F238E27FC236}">
                <a16:creationId xmlns:a16="http://schemas.microsoft.com/office/drawing/2014/main" id="{7C3CC07D-90D5-4449-9B69-D9122F38B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562350"/>
            <a:ext cx="3810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232" name="Oval 192">
            <a:extLst>
              <a:ext uri="{FF2B5EF4-FFF2-40B4-BE49-F238E27FC236}">
                <a16:creationId xmlns:a16="http://schemas.microsoft.com/office/drawing/2014/main" id="{069A8063-B018-484D-BE3A-609348DE6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57638"/>
            <a:ext cx="3810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233" name="Oval 193">
            <a:extLst>
              <a:ext uri="{FF2B5EF4-FFF2-40B4-BE49-F238E27FC236}">
                <a16:creationId xmlns:a16="http://schemas.microsoft.com/office/drawing/2014/main" id="{1ECFCA99-B5CC-4366-BBF4-412F77A43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352925"/>
            <a:ext cx="3810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234" name="Oval 194">
            <a:extLst>
              <a:ext uri="{FF2B5EF4-FFF2-40B4-BE49-F238E27FC236}">
                <a16:creationId xmlns:a16="http://schemas.microsoft.com/office/drawing/2014/main" id="{56F75195-3033-4904-B7CE-A91C6FB47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752975"/>
            <a:ext cx="3810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5235" name="Oval 195">
            <a:extLst>
              <a:ext uri="{FF2B5EF4-FFF2-40B4-BE49-F238E27FC236}">
                <a16:creationId xmlns:a16="http://schemas.microsoft.com/office/drawing/2014/main" id="{A9960A43-3440-45E2-B745-41D0E2DAA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157788"/>
            <a:ext cx="3810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5236" name="Oval 196">
            <a:extLst>
              <a:ext uri="{FF2B5EF4-FFF2-40B4-BE49-F238E27FC236}">
                <a16:creationId xmlns:a16="http://schemas.microsoft.com/office/drawing/2014/main" id="{C58338B1-6841-475A-8844-4B01A9524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595938"/>
            <a:ext cx="3810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5237" name="Oval 197">
            <a:extLst>
              <a:ext uri="{FF2B5EF4-FFF2-40B4-BE49-F238E27FC236}">
                <a16:creationId xmlns:a16="http://schemas.microsoft.com/office/drawing/2014/main" id="{1264717A-9DE0-4D14-882E-F4C0B1771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15038"/>
            <a:ext cx="3810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5238" name="Oval 198">
            <a:extLst>
              <a:ext uri="{FF2B5EF4-FFF2-40B4-BE49-F238E27FC236}">
                <a16:creationId xmlns:a16="http://schemas.microsoft.com/office/drawing/2014/main" id="{D9F5A291-02AD-402E-9864-27212609F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8" y="6448425"/>
            <a:ext cx="3810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248" name="Text Box 200">
            <a:extLst>
              <a:ext uri="{FF2B5EF4-FFF2-40B4-BE49-F238E27FC236}">
                <a16:creationId xmlns:a16="http://schemas.microsoft.com/office/drawing/2014/main" id="{34A2F42A-2E42-4CCB-ADCB-334499190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762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Ở trường ngoài hoạt động học tập, các em còn có hoạt động này.</a:t>
            </a:r>
          </a:p>
        </p:txBody>
      </p:sp>
      <p:sp>
        <p:nvSpPr>
          <p:cNvPr id="2249" name="Text Box 201">
            <a:extLst>
              <a:ext uri="{FF2B5EF4-FFF2-40B4-BE49-F238E27FC236}">
                <a16:creationId xmlns:a16="http://schemas.microsoft.com/office/drawing/2014/main" id="{85BB602B-5153-4E8B-A47B-011F084C2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0"/>
            <a:ext cx="815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Nhóm thức ăn này rất giàu năng lượng và giúp cơ thể hấp thụ các vi-ta-min A,D,E,K.</a:t>
            </a:r>
          </a:p>
        </p:txBody>
      </p:sp>
      <p:sp>
        <p:nvSpPr>
          <p:cNvPr id="2250" name="Rectangle 202">
            <a:extLst>
              <a:ext uri="{FF2B5EF4-FFF2-40B4-BE49-F238E27FC236}">
                <a16:creationId xmlns:a16="http://schemas.microsoft.com/office/drawing/2014/main" id="{B2E55D52-5580-472D-AF7B-5967DF308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25" y="92392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251" name="Rectangle 203">
            <a:extLst>
              <a:ext uri="{FF2B5EF4-FFF2-40B4-BE49-F238E27FC236}">
                <a16:creationId xmlns:a16="http://schemas.microsoft.com/office/drawing/2014/main" id="{34026BE0-E592-442E-BEBC-71A3D38E6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925" y="92392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2252" name="Rectangle 204">
            <a:extLst>
              <a:ext uri="{FF2B5EF4-FFF2-40B4-BE49-F238E27FC236}">
                <a16:creationId xmlns:a16="http://schemas.microsoft.com/office/drawing/2014/main" id="{C52D1EB2-07FC-4FE1-93C9-9409B8B4F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5" y="92392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253" name="Rectangle 205">
            <a:extLst>
              <a:ext uri="{FF2B5EF4-FFF2-40B4-BE49-F238E27FC236}">
                <a16:creationId xmlns:a16="http://schemas.microsoft.com/office/drawing/2014/main" id="{866E3AD3-7AE2-46AC-8F33-54B0137C0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525" y="92392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254" name="Rectangle 206">
            <a:extLst>
              <a:ext uri="{FF2B5EF4-FFF2-40B4-BE49-F238E27FC236}">
                <a16:creationId xmlns:a16="http://schemas.microsoft.com/office/drawing/2014/main" id="{BE585DE2-00BB-4067-8BBF-4CFC86762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92392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</a:p>
        </p:txBody>
      </p:sp>
      <p:sp>
        <p:nvSpPr>
          <p:cNvPr id="2255" name="Rectangle 207">
            <a:extLst>
              <a:ext uri="{FF2B5EF4-FFF2-40B4-BE49-F238E27FC236}">
                <a16:creationId xmlns:a16="http://schemas.microsoft.com/office/drawing/2014/main" id="{A218FC1B-01B6-4EF0-8CCC-A1690498A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925" y="92392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256" name="Rectangle 208">
            <a:extLst>
              <a:ext uri="{FF2B5EF4-FFF2-40B4-BE49-F238E27FC236}">
                <a16:creationId xmlns:a16="http://schemas.microsoft.com/office/drawing/2014/main" id="{18954DB5-AB1B-41D4-838C-F22D21AA1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38" y="923925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257" name="Rectangle 209">
            <a:extLst>
              <a:ext uri="{FF2B5EF4-FFF2-40B4-BE49-F238E27FC236}">
                <a16:creationId xmlns:a16="http://schemas.microsoft.com/office/drawing/2014/main" id="{A686EA57-A62A-4BA5-8666-213EAFE62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25" y="130492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258" name="Rectangle 210">
            <a:extLst>
              <a:ext uri="{FF2B5EF4-FFF2-40B4-BE49-F238E27FC236}">
                <a16:creationId xmlns:a16="http://schemas.microsoft.com/office/drawing/2014/main" id="{DF34D4C9-33DB-4F2F-8C32-7FE7D90D1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5" y="130492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259" name="Rectangle 211">
            <a:extLst>
              <a:ext uri="{FF2B5EF4-FFF2-40B4-BE49-F238E27FC236}">
                <a16:creationId xmlns:a16="http://schemas.microsoft.com/office/drawing/2014/main" id="{F1E82376-F430-4E30-979D-E6A106A95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525" y="130492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</a:p>
        </p:txBody>
      </p:sp>
      <p:sp>
        <p:nvSpPr>
          <p:cNvPr id="2260" name="Rectangle 212">
            <a:extLst>
              <a:ext uri="{FF2B5EF4-FFF2-40B4-BE49-F238E27FC236}">
                <a16:creationId xmlns:a16="http://schemas.microsoft.com/office/drawing/2014/main" id="{8B3D797F-424A-4343-AFCF-B84248659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25" y="130492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261" name="Rectangle 213">
            <a:extLst>
              <a:ext uri="{FF2B5EF4-FFF2-40B4-BE49-F238E27FC236}">
                <a16:creationId xmlns:a16="http://schemas.microsoft.com/office/drawing/2014/main" id="{4679E693-702A-4B7B-A711-F7DBA9DE2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925" y="130492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262" name="Rectangle 214">
            <a:extLst>
              <a:ext uri="{FF2B5EF4-FFF2-40B4-BE49-F238E27FC236}">
                <a16:creationId xmlns:a16="http://schemas.microsoft.com/office/drawing/2014/main" id="{13B4E5F9-39BC-4269-B081-9E5F5C35C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5" y="130492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263" name="Rectangle 215">
            <a:extLst>
              <a:ext uri="{FF2B5EF4-FFF2-40B4-BE49-F238E27FC236}">
                <a16:creationId xmlns:a16="http://schemas.microsoft.com/office/drawing/2014/main" id="{BD845467-AA30-4E02-A573-94DCD5B31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38" y="1304925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265" name="Text Box 217">
            <a:extLst>
              <a:ext uri="{FF2B5EF4-FFF2-40B4-BE49-F238E27FC236}">
                <a16:creationId xmlns:a16="http://schemas.microsoft.com/office/drawing/2014/main" id="{0E585C17-8ED2-41F0-8178-C19C06E8C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647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và sinh vật đều cần hỗn hợp này để sống.</a:t>
            </a:r>
          </a:p>
        </p:txBody>
      </p:sp>
      <p:sp>
        <p:nvSpPr>
          <p:cNvPr id="2266" name="Rectangle 218">
            <a:extLst>
              <a:ext uri="{FF2B5EF4-FFF2-40B4-BE49-F238E27FC236}">
                <a16:creationId xmlns:a16="http://schemas.microsoft.com/office/drawing/2014/main" id="{7A66997F-311D-446E-959B-A811F9BDE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690688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2267" name="Rectangle 219">
            <a:extLst>
              <a:ext uri="{FF2B5EF4-FFF2-40B4-BE49-F238E27FC236}">
                <a16:creationId xmlns:a16="http://schemas.microsoft.com/office/drawing/2014/main" id="{C32D632A-43E4-4622-9CC4-EEFD0C4E6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690688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268" name="Rectangle 220">
            <a:extLst>
              <a:ext uri="{FF2B5EF4-FFF2-40B4-BE49-F238E27FC236}">
                <a16:creationId xmlns:a16="http://schemas.microsoft.com/office/drawing/2014/main" id="{D8E87DB5-EB8F-4C0C-9FB5-021BD1CB3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690688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</a:p>
        </p:txBody>
      </p:sp>
      <p:sp>
        <p:nvSpPr>
          <p:cNvPr id="2269" name="Rectangle 221">
            <a:extLst>
              <a:ext uri="{FF2B5EF4-FFF2-40B4-BE49-F238E27FC236}">
                <a16:creationId xmlns:a16="http://schemas.microsoft.com/office/drawing/2014/main" id="{3E99583A-3CE1-4F2E-86E7-9D9F93B4B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690688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270" name="Rectangle 222">
            <a:extLst>
              <a:ext uri="{FF2B5EF4-FFF2-40B4-BE49-F238E27FC236}">
                <a16:creationId xmlns:a16="http://schemas.microsoft.com/office/drawing/2014/main" id="{A20C5023-5317-474B-A13C-DF6A18EA9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690688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2271" name="Rectangle 223">
            <a:extLst>
              <a:ext uri="{FF2B5EF4-FFF2-40B4-BE49-F238E27FC236}">
                <a16:creationId xmlns:a16="http://schemas.microsoft.com/office/drawing/2014/main" id="{8BA57A83-8D53-43A0-B731-B4D5A7A93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690688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272" name="Rectangle 224">
            <a:extLst>
              <a:ext uri="{FF2B5EF4-FFF2-40B4-BE49-F238E27FC236}">
                <a16:creationId xmlns:a16="http://schemas.microsoft.com/office/drawing/2014/main" id="{FDF65426-217F-475B-A227-EB7FC494A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690688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273" name="Rectangle 225">
            <a:extLst>
              <a:ext uri="{FF2B5EF4-FFF2-40B4-BE49-F238E27FC236}">
                <a16:creationId xmlns:a16="http://schemas.microsoft.com/office/drawing/2014/main" id="{6C40AA35-9529-4FB2-8A79-9E072AD09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690688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275" name="Text Box 227">
            <a:extLst>
              <a:ext uri="{FF2B5EF4-FFF2-40B4-BE49-F238E27FC236}">
                <a16:creationId xmlns:a16="http://schemas.microsoft.com/office/drawing/2014/main" id="{BBC1A841-0738-4E60-B69F-D80EF54A4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0"/>
            <a:ext cx="838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Môt loại chất thải do thận lọc và thải ra ngoài bằng đường tiểu tiện.</a:t>
            </a:r>
          </a:p>
        </p:txBody>
      </p:sp>
      <p:sp>
        <p:nvSpPr>
          <p:cNvPr id="2276" name="Rectangle 228">
            <a:extLst>
              <a:ext uri="{FF2B5EF4-FFF2-40B4-BE49-F238E27FC236}">
                <a16:creationId xmlns:a16="http://schemas.microsoft.com/office/drawing/2014/main" id="{A711253D-CE74-4E78-9E0E-2A2365C45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08597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</a:p>
        </p:txBody>
      </p:sp>
      <p:sp>
        <p:nvSpPr>
          <p:cNvPr id="2277" name="Rectangle 229">
            <a:extLst>
              <a:ext uri="{FF2B5EF4-FFF2-40B4-BE49-F238E27FC236}">
                <a16:creationId xmlns:a16="http://schemas.microsoft.com/office/drawing/2014/main" id="{0229553A-5D39-4776-BFDB-498AEFB86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08597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</a:p>
        </p:txBody>
      </p:sp>
      <p:sp>
        <p:nvSpPr>
          <p:cNvPr id="2278" name="Rectangle 230">
            <a:extLst>
              <a:ext uri="{FF2B5EF4-FFF2-40B4-BE49-F238E27FC236}">
                <a16:creationId xmlns:a16="http://schemas.microsoft.com/office/drawing/2014/main" id="{DD9B3689-46F3-4A66-9999-E50835654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08597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279" name="Rectangle 231">
            <a:extLst>
              <a:ext uri="{FF2B5EF4-FFF2-40B4-BE49-F238E27FC236}">
                <a16:creationId xmlns:a16="http://schemas.microsoft.com/office/drawing/2014/main" id="{E74FC125-AC79-4A6C-A3B2-7FE372546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08597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280" name="Rectangle 232">
            <a:extLst>
              <a:ext uri="{FF2B5EF4-FFF2-40B4-BE49-F238E27FC236}">
                <a16:creationId xmlns:a16="http://schemas.microsoft.com/office/drawing/2014/main" id="{6ACE9C9A-AD62-468A-9F55-789D4E3CC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08597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281" name="Rectangle 233">
            <a:extLst>
              <a:ext uri="{FF2B5EF4-FFF2-40B4-BE49-F238E27FC236}">
                <a16:creationId xmlns:a16="http://schemas.microsoft.com/office/drawing/2014/main" id="{369DFE6D-77DC-4E62-9389-07599FF35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08597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</a:p>
        </p:txBody>
      </p:sp>
      <p:sp>
        <p:nvSpPr>
          <p:cNvPr id="2282" name="Rectangle 234">
            <a:extLst>
              <a:ext uri="{FF2B5EF4-FFF2-40B4-BE49-F238E27FC236}">
                <a16:creationId xmlns:a16="http://schemas.microsoft.com/office/drawing/2014/main" id="{AB640E70-B258-4CF9-9215-9559028E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08597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2283" name="Rectangle 235">
            <a:extLst>
              <a:ext uri="{FF2B5EF4-FFF2-40B4-BE49-F238E27FC236}">
                <a16:creationId xmlns:a16="http://schemas.microsoft.com/office/drawing/2014/main" id="{6AA4FE88-E71F-408A-ACE6-E5947F7F9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085975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284" name="Text Box 236">
            <a:extLst>
              <a:ext uri="{FF2B5EF4-FFF2-40B4-BE49-F238E27FC236}">
                <a16:creationId xmlns:a16="http://schemas.microsoft.com/office/drawing/2014/main" id="{2B6FFEAC-51EB-470C-A3A6-D6997EB7C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0"/>
            <a:ext cx="441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Loài gia cầm nuôi lấy thịt và trứng.</a:t>
            </a:r>
          </a:p>
        </p:txBody>
      </p:sp>
      <p:sp>
        <p:nvSpPr>
          <p:cNvPr id="2285" name="Rectangle 237">
            <a:extLst>
              <a:ext uri="{FF2B5EF4-FFF2-40B4-BE49-F238E27FC236}">
                <a16:creationId xmlns:a16="http://schemas.microsoft.com/office/drawing/2014/main" id="{00853BE8-F106-4B3D-9E28-3CC2661BD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525" y="246697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86" name="Rectangle 238">
            <a:extLst>
              <a:ext uri="{FF2B5EF4-FFF2-40B4-BE49-F238E27FC236}">
                <a16:creationId xmlns:a16="http://schemas.microsoft.com/office/drawing/2014/main" id="{CC01A9FD-84C8-4FE3-BEAC-24EA99B1E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5" y="2466975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287" name="Text Box 239">
            <a:extLst>
              <a:ext uri="{FF2B5EF4-FFF2-40B4-BE49-F238E27FC236}">
                <a16:creationId xmlns:a16="http://schemas.microsoft.com/office/drawing/2014/main" id="{84CEEFFA-5555-441F-8448-149DFB20E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"/>
            <a:ext cx="769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Là một chất lỏng con người rất cần trong quá trình sống.</a:t>
            </a:r>
          </a:p>
        </p:txBody>
      </p:sp>
      <p:sp>
        <p:nvSpPr>
          <p:cNvPr id="2288" name="Rectangle 240">
            <a:extLst>
              <a:ext uri="{FF2B5EF4-FFF2-40B4-BE49-F238E27FC236}">
                <a16:creationId xmlns:a16="http://schemas.microsoft.com/office/drawing/2014/main" id="{7B0659B6-6AAF-404E-B818-4FAEB75BA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3838" y="287655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289" name="Rectangle 241">
            <a:extLst>
              <a:ext uri="{FF2B5EF4-FFF2-40B4-BE49-F238E27FC236}">
                <a16:creationId xmlns:a16="http://schemas.microsoft.com/office/drawing/2014/main" id="{5B566AE1-B21E-4D25-B42F-9FD4F7ED4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238" y="287655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</a:p>
        </p:txBody>
      </p:sp>
      <p:sp>
        <p:nvSpPr>
          <p:cNvPr id="2290" name="Rectangle 242">
            <a:extLst>
              <a:ext uri="{FF2B5EF4-FFF2-40B4-BE49-F238E27FC236}">
                <a16:creationId xmlns:a16="http://schemas.microsoft.com/office/drawing/2014/main" id="{EB1E9BA8-1FE5-452D-B347-6F24B9BE0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438" y="287655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291" name="Rectangle 243">
            <a:extLst>
              <a:ext uri="{FF2B5EF4-FFF2-40B4-BE49-F238E27FC236}">
                <a16:creationId xmlns:a16="http://schemas.microsoft.com/office/drawing/2014/main" id="{717DCCCD-AE79-4B1D-B6BC-6CD3A6F55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38" y="287655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</a:p>
        </p:txBody>
      </p:sp>
      <p:sp>
        <p:nvSpPr>
          <p:cNvPr id="2292" name="Text Box 244">
            <a:extLst>
              <a:ext uri="{FF2B5EF4-FFF2-40B4-BE49-F238E27FC236}">
                <a16:creationId xmlns:a16="http://schemas.microsoft.com/office/drawing/2014/main" id="{1653EB87-19B9-4C0B-A017-D78E7CEFF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Đây là một trong bốn nhóm thức ăn có nhiều trong gạo, ngô, khoai…cung cấp năng lượng cho cơ thể.</a:t>
            </a:r>
          </a:p>
        </p:txBody>
      </p:sp>
      <p:sp>
        <p:nvSpPr>
          <p:cNvPr id="2293" name="Rectangle 245">
            <a:extLst>
              <a:ext uri="{FF2B5EF4-FFF2-40B4-BE49-F238E27FC236}">
                <a16:creationId xmlns:a16="http://schemas.microsoft.com/office/drawing/2014/main" id="{B7F0727F-C54D-4F6E-B2DA-0BDF66B02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2766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294" name="Rectangle 246">
            <a:extLst>
              <a:ext uri="{FF2B5EF4-FFF2-40B4-BE49-F238E27FC236}">
                <a16:creationId xmlns:a16="http://schemas.microsoft.com/office/drawing/2014/main" id="{2541C666-5B83-4706-A534-AADB5C406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2766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</a:p>
        </p:txBody>
      </p:sp>
      <p:sp>
        <p:nvSpPr>
          <p:cNvPr id="2295" name="Rectangle 247">
            <a:extLst>
              <a:ext uri="{FF2B5EF4-FFF2-40B4-BE49-F238E27FC236}">
                <a16:creationId xmlns:a16="http://schemas.microsoft.com/office/drawing/2014/main" id="{96428427-F5D4-4B68-A8F1-015EDF3FD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766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296" name="Rectangle 248">
            <a:extLst>
              <a:ext uri="{FF2B5EF4-FFF2-40B4-BE49-F238E27FC236}">
                <a16:creationId xmlns:a16="http://schemas.microsoft.com/office/drawing/2014/main" id="{E735A78E-7E27-4B4C-AF1F-26E5DE6AF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2766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297" name="Rectangle 249">
            <a:extLst>
              <a:ext uri="{FF2B5EF4-FFF2-40B4-BE49-F238E27FC236}">
                <a16:creationId xmlns:a16="http://schemas.microsoft.com/office/drawing/2014/main" id="{BFDA9611-8069-416C-B9BB-2F32D5FF6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2766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</a:p>
        </p:txBody>
      </p:sp>
      <p:sp>
        <p:nvSpPr>
          <p:cNvPr id="2298" name="Rectangle 250">
            <a:extLst>
              <a:ext uri="{FF2B5EF4-FFF2-40B4-BE49-F238E27FC236}">
                <a16:creationId xmlns:a16="http://schemas.microsoft.com/office/drawing/2014/main" id="{5704A7A2-4775-43F2-AE6F-BC2D1D69A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2766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299" name="Rectangle 251">
            <a:extLst>
              <a:ext uri="{FF2B5EF4-FFF2-40B4-BE49-F238E27FC236}">
                <a16:creationId xmlns:a16="http://schemas.microsoft.com/office/drawing/2014/main" id="{2ECF2A79-204D-4EE4-89DF-2EDFAE1C9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766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300" name="Rectangle 252">
            <a:extLst>
              <a:ext uri="{FF2B5EF4-FFF2-40B4-BE49-F238E27FC236}">
                <a16:creationId xmlns:a16="http://schemas.microsoft.com/office/drawing/2014/main" id="{1AC34D90-71E4-45E9-877F-902DB93CA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27660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</a:p>
        </p:txBody>
      </p:sp>
      <p:sp>
        <p:nvSpPr>
          <p:cNvPr id="2301" name="Text Box 253">
            <a:extLst>
              <a:ext uri="{FF2B5EF4-FFF2-40B4-BE49-F238E27FC236}">
                <a16:creationId xmlns:a16="http://schemas.microsoft.com/office/drawing/2014/main" id="{4FB16D99-7CF4-46E3-A092-19CE0B541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0"/>
            <a:ext cx="769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Chất không tham gia trực tiếp vào việc cung cấp năng lượng nhưng thiếu chúng cơ thể sẽ bị bệnh.</a:t>
            </a:r>
          </a:p>
        </p:txBody>
      </p:sp>
      <p:sp>
        <p:nvSpPr>
          <p:cNvPr id="2302" name="Rectangle 254">
            <a:extLst>
              <a:ext uri="{FF2B5EF4-FFF2-40B4-BE49-F238E27FC236}">
                <a16:creationId xmlns:a16="http://schemas.microsoft.com/office/drawing/2014/main" id="{C5E7786B-AF5C-4767-B19C-5426A4A0A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68617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303" name="Rectangle 255">
            <a:extLst>
              <a:ext uri="{FF2B5EF4-FFF2-40B4-BE49-F238E27FC236}">
                <a16:creationId xmlns:a16="http://schemas.microsoft.com/office/drawing/2014/main" id="{065DB9C0-FEED-41E7-98B5-5062387CC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68617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304" name="Rectangle 256">
            <a:extLst>
              <a:ext uri="{FF2B5EF4-FFF2-40B4-BE49-F238E27FC236}">
                <a16:creationId xmlns:a16="http://schemas.microsoft.com/office/drawing/2014/main" id="{9986DE68-D557-4582-AABE-EA4C21356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68617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05" name="Rectangle 257">
            <a:extLst>
              <a:ext uri="{FF2B5EF4-FFF2-40B4-BE49-F238E27FC236}">
                <a16:creationId xmlns:a16="http://schemas.microsoft.com/office/drawing/2014/main" id="{6FCFD8F8-4675-440F-B000-4B2CD5EED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68617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306" name="Rectangle 258">
            <a:extLst>
              <a:ext uri="{FF2B5EF4-FFF2-40B4-BE49-F238E27FC236}">
                <a16:creationId xmlns:a16="http://schemas.microsoft.com/office/drawing/2014/main" id="{7C3C5D63-1F1E-4309-865E-BCE8D94E6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68617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307" name="Rectangle 259">
            <a:extLst>
              <a:ext uri="{FF2B5EF4-FFF2-40B4-BE49-F238E27FC236}">
                <a16:creationId xmlns:a16="http://schemas.microsoft.com/office/drawing/2014/main" id="{B47753C5-D2DD-403B-BD52-50EF319F4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686175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308" name="Rectangle 260">
            <a:extLst>
              <a:ext uri="{FF2B5EF4-FFF2-40B4-BE49-F238E27FC236}">
                <a16:creationId xmlns:a16="http://schemas.microsoft.com/office/drawing/2014/main" id="{10AE8B43-16FD-4F0F-87F0-2C71F4720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686175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309" name="Text Box 261">
            <a:extLst>
              <a:ext uri="{FF2B5EF4-FFF2-40B4-BE49-F238E27FC236}">
                <a16:creationId xmlns:a16="http://schemas.microsoft.com/office/drawing/2014/main" id="{E0D009B3-0B5E-4E06-B6A5-F11F78C3E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Tình trạng thức ăn không chứa chất bẩn hoặc yếu tố gây hại do được xử lí theo đúng tiêu chuẩn vệ sinh.</a:t>
            </a:r>
          </a:p>
        </p:txBody>
      </p:sp>
      <p:sp>
        <p:nvSpPr>
          <p:cNvPr id="2310" name="Rectangle 262">
            <a:extLst>
              <a:ext uri="{FF2B5EF4-FFF2-40B4-BE49-F238E27FC236}">
                <a16:creationId xmlns:a16="http://schemas.microsoft.com/office/drawing/2014/main" id="{216D04A0-F7EB-4C37-BFB6-312B937B7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081463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11" name="Rectangle 263">
            <a:extLst>
              <a:ext uri="{FF2B5EF4-FFF2-40B4-BE49-F238E27FC236}">
                <a16:creationId xmlns:a16="http://schemas.microsoft.com/office/drawing/2014/main" id="{031D5AB9-3E03-40BB-9BAA-70FB20346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081463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12" name="Rectangle 264">
            <a:extLst>
              <a:ext uri="{FF2B5EF4-FFF2-40B4-BE49-F238E27FC236}">
                <a16:creationId xmlns:a16="http://schemas.microsoft.com/office/drawing/2014/main" id="{E7978A43-E745-4B2D-B71C-7E7CA1FA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081463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313" name="Rectangle 265">
            <a:extLst>
              <a:ext uri="{FF2B5EF4-FFF2-40B4-BE49-F238E27FC236}">
                <a16:creationId xmlns:a16="http://schemas.microsoft.com/office/drawing/2014/main" id="{FB62FAF3-7E29-4E84-8854-2D568274D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081463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7591" name="Text Box 266">
            <a:extLst>
              <a:ext uri="{FF2B5EF4-FFF2-40B4-BE49-F238E27FC236}">
                <a16:creationId xmlns:a16="http://schemas.microsoft.com/office/drawing/2014/main" id="{165EF0D1-44C5-4087-BA72-DE27F7BB0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19600"/>
            <a:ext cx="548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15" name="Text Box 267">
            <a:extLst>
              <a:ext uri="{FF2B5EF4-FFF2-40B4-BE49-F238E27FC236}">
                <a16:creationId xmlns:a16="http://schemas.microsoft.com/office/drawing/2014/main" id="{D6BA1E12-FF6A-46CC-B74E-4FBCC781A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434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Từ đồng nghĩa với từ </a:t>
            </a:r>
            <a:r>
              <a:rPr lang="en-US" altLang="vi-V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dùng.</a:t>
            </a:r>
            <a:endParaRPr lang="en-US" alt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16" name="Rectangle 268">
            <a:extLst>
              <a:ext uri="{FF2B5EF4-FFF2-40B4-BE49-F238E27FC236}">
                <a16:creationId xmlns:a16="http://schemas.microsoft.com/office/drawing/2014/main" id="{1505BB7B-302A-4430-A687-13246E587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3838" y="4462463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317" name="Rectangle 269">
            <a:extLst>
              <a:ext uri="{FF2B5EF4-FFF2-40B4-BE49-F238E27FC236}">
                <a16:creationId xmlns:a16="http://schemas.microsoft.com/office/drawing/2014/main" id="{D27BD79D-D770-4C1E-9F19-58D7D14F6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238" y="4462463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318" name="Rectangle 270">
            <a:extLst>
              <a:ext uri="{FF2B5EF4-FFF2-40B4-BE49-F238E27FC236}">
                <a16:creationId xmlns:a16="http://schemas.microsoft.com/office/drawing/2014/main" id="{B2AB9B61-9FD5-46C3-AD24-D69CAA9C0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4462463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2319" name="Rectangle 271">
            <a:extLst>
              <a:ext uri="{FF2B5EF4-FFF2-40B4-BE49-F238E27FC236}">
                <a16:creationId xmlns:a16="http://schemas.microsoft.com/office/drawing/2014/main" id="{E4141264-D4D5-479D-9432-CE52D9B92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925" y="4462463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320" name="Rectangle 272">
            <a:extLst>
              <a:ext uri="{FF2B5EF4-FFF2-40B4-BE49-F238E27FC236}">
                <a16:creationId xmlns:a16="http://schemas.microsoft.com/office/drawing/2014/main" id="{2A0CA544-D6D3-4C75-A01F-36A6AF129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838" y="4462463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321" name="Rectangle 273">
            <a:extLst>
              <a:ext uri="{FF2B5EF4-FFF2-40B4-BE49-F238E27FC236}">
                <a16:creationId xmlns:a16="http://schemas.microsoft.com/office/drawing/2014/main" id="{C43B604E-2DDD-481A-8E87-D749AE655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5" y="4462463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</a:p>
        </p:txBody>
      </p:sp>
      <p:sp>
        <p:nvSpPr>
          <p:cNvPr id="2322" name="Text Box 274">
            <a:extLst>
              <a:ext uri="{FF2B5EF4-FFF2-40B4-BE49-F238E27FC236}">
                <a16:creationId xmlns:a16="http://schemas.microsoft.com/office/drawing/2014/main" id="{93036364-ADE4-49CE-987A-D6B07B62D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52400"/>
            <a:ext cx="502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Là một căn bệnh do ăn thiếu i - ốt.</a:t>
            </a:r>
          </a:p>
        </p:txBody>
      </p:sp>
      <p:sp>
        <p:nvSpPr>
          <p:cNvPr id="2323" name="Rectangle 275">
            <a:extLst>
              <a:ext uri="{FF2B5EF4-FFF2-40B4-BE49-F238E27FC236}">
                <a16:creationId xmlns:a16="http://schemas.microsoft.com/office/drawing/2014/main" id="{704559F2-B4C3-41B4-8CFD-F398074A3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238" y="4843463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24" name="Rectangle 276">
            <a:extLst>
              <a:ext uri="{FF2B5EF4-FFF2-40B4-BE49-F238E27FC236}">
                <a16:creationId xmlns:a16="http://schemas.microsoft.com/office/drawing/2014/main" id="{0CC588B0-16A9-4CBE-B9DB-C4CC35589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4843463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</a:p>
        </p:txBody>
      </p:sp>
      <p:sp>
        <p:nvSpPr>
          <p:cNvPr id="2325" name="Rectangle 277">
            <a:extLst>
              <a:ext uri="{FF2B5EF4-FFF2-40B4-BE49-F238E27FC236}">
                <a16:creationId xmlns:a16="http://schemas.microsoft.com/office/drawing/2014/main" id="{D9F25D80-254A-4047-BD5C-0417E6C96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638" y="4843463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</a:p>
        </p:txBody>
      </p:sp>
      <p:sp>
        <p:nvSpPr>
          <p:cNvPr id="2326" name="Rectangle 278">
            <a:extLst>
              <a:ext uri="{FF2B5EF4-FFF2-40B4-BE49-F238E27FC236}">
                <a16:creationId xmlns:a16="http://schemas.microsoft.com/office/drawing/2014/main" id="{F996F98C-3880-4D6E-AF29-6E0A60794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3838" y="4843463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2327" name="Rectangle 279">
            <a:extLst>
              <a:ext uri="{FF2B5EF4-FFF2-40B4-BE49-F238E27FC236}">
                <a16:creationId xmlns:a16="http://schemas.microsoft.com/office/drawing/2014/main" id="{AA561CF6-7CF3-4072-A797-1B22014B6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238" y="4843463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</a:p>
        </p:txBody>
      </p:sp>
      <p:sp>
        <p:nvSpPr>
          <p:cNvPr id="2328" name="Rectangle 280">
            <a:extLst>
              <a:ext uri="{FF2B5EF4-FFF2-40B4-BE49-F238E27FC236}">
                <a16:creationId xmlns:a16="http://schemas.microsoft.com/office/drawing/2014/main" id="{D6FCBEC7-765A-4DF7-A5A2-E63D0E3C4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848225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29" name="Text Box 281">
            <a:extLst>
              <a:ext uri="{FF2B5EF4-FFF2-40B4-BE49-F238E27FC236}">
                <a16:creationId xmlns:a16="http://schemas.microsoft.com/office/drawing/2014/main" id="{B1972AB8-89AB-47BB-925A-C536A4795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762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Tránh không ăn những thức ăn không phù hợp khi bị bệnh theo chỉ dẫn của bác sĩ.</a:t>
            </a:r>
          </a:p>
        </p:txBody>
      </p:sp>
      <p:sp>
        <p:nvSpPr>
          <p:cNvPr id="2330" name="Rectangle 282">
            <a:extLst>
              <a:ext uri="{FF2B5EF4-FFF2-40B4-BE49-F238E27FC236}">
                <a16:creationId xmlns:a16="http://schemas.microsoft.com/office/drawing/2014/main" id="{0DEE7F71-7738-4EB1-9231-D8B229D3A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638" y="523875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</a:p>
        </p:txBody>
      </p:sp>
      <p:sp>
        <p:nvSpPr>
          <p:cNvPr id="2331" name="Rectangle 283">
            <a:extLst>
              <a:ext uri="{FF2B5EF4-FFF2-40B4-BE49-F238E27FC236}">
                <a16:creationId xmlns:a16="http://schemas.microsoft.com/office/drawing/2014/main" id="{A9AD5CC9-D5AF-4B80-B404-DEBC2BA8F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3838" y="523875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332" name="Rectangle 284">
            <a:extLst>
              <a:ext uri="{FF2B5EF4-FFF2-40B4-BE49-F238E27FC236}">
                <a16:creationId xmlns:a16="http://schemas.microsoft.com/office/drawing/2014/main" id="{A8169727-F8B9-40FE-9AFA-A10C905D5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5" y="523875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2333" name="Rectangle 285">
            <a:extLst>
              <a:ext uri="{FF2B5EF4-FFF2-40B4-BE49-F238E27FC236}">
                <a16:creationId xmlns:a16="http://schemas.microsoft.com/office/drawing/2014/main" id="{E135B494-DB47-476D-A4B4-F8CFF9090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525" y="523875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334" name="Rectangle 286">
            <a:extLst>
              <a:ext uri="{FF2B5EF4-FFF2-40B4-BE49-F238E27FC236}">
                <a16:creationId xmlns:a16="http://schemas.microsoft.com/office/drawing/2014/main" id="{1417BA63-741B-44FE-B786-B8EDD47AA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438" y="523875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</a:p>
        </p:txBody>
      </p:sp>
      <p:sp>
        <p:nvSpPr>
          <p:cNvPr id="2335" name="Rectangle 287">
            <a:extLst>
              <a:ext uri="{FF2B5EF4-FFF2-40B4-BE49-F238E27FC236}">
                <a16:creationId xmlns:a16="http://schemas.microsoft.com/office/drawing/2014/main" id="{26F559DF-4E38-4F06-A1E6-483A7B76B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8" y="523875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336" name="Rectangle 288">
            <a:extLst>
              <a:ext uri="{FF2B5EF4-FFF2-40B4-BE49-F238E27FC236}">
                <a16:creationId xmlns:a16="http://schemas.microsoft.com/office/drawing/2014/main" id="{1F096F67-0BD5-48EC-8572-69BBE57D0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838" y="523875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337" name="Text Box 289">
            <a:extLst>
              <a:ext uri="{FF2B5EF4-FFF2-40B4-BE49-F238E27FC236}">
                <a16:creationId xmlns:a16="http://schemas.microsoft.com/office/drawing/2014/main" id="{B01BCEF9-1BDD-430C-8D71-031C13CF9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04800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Trạng thái cơ thể cảm thấy sảng khoái, dễ chịu.</a:t>
            </a:r>
          </a:p>
        </p:txBody>
      </p:sp>
      <p:sp>
        <p:nvSpPr>
          <p:cNvPr id="2338" name="Rectangle 290">
            <a:extLst>
              <a:ext uri="{FF2B5EF4-FFF2-40B4-BE49-F238E27FC236}">
                <a16:creationId xmlns:a16="http://schemas.microsoft.com/office/drawing/2014/main" id="{CB6DF1A5-4ED0-4E33-BD63-EE4E5A975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5" y="56388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2339" name="Rectangle 291">
            <a:extLst>
              <a:ext uri="{FF2B5EF4-FFF2-40B4-BE49-F238E27FC236}">
                <a16:creationId xmlns:a16="http://schemas.microsoft.com/office/drawing/2014/main" id="{3D6EDB9A-CE56-4C9D-975F-74D00B4B4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5629275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340" name="Rectangle 292">
            <a:extLst>
              <a:ext uri="{FF2B5EF4-FFF2-40B4-BE49-F238E27FC236}">
                <a16:creationId xmlns:a16="http://schemas.microsoft.com/office/drawing/2014/main" id="{996EFC72-432E-42E8-8B1E-11BBAD1D1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525" y="56388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341" name="Rectangle 293">
            <a:extLst>
              <a:ext uri="{FF2B5EF4-FFF2-40B4-BE49-F238E27FC236}">
                <a16:creationId xmlns:a16="http://schemas.microsoft.com/office/drawing/2014/main" id="{FA335AD5-8A36-43D6-9599-29EA24228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56388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342" name="Text Box 294">
            <a:extLst>
              <a:ext uri="{FF2B5EF4-FFF2-40B4-BE49-F238E27FC236}">
                <a16:creationId xmlns:a16="http://schemas.microsoft.com/office/drawing/2014/main" id="{7900133A-02E0-4692-8A40-6A163F748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36525"/>
            <a:ext cx="777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Bệnh nhân bị tiêu chảy cần cho uống thứ này để chống mất nước.</a:t>
            </a:r>
          </a:p>
        </p:txBody>
      </p:sp>
      <p:sp>
        <p:nvSpPr>
          <p:cNvPr id="2343" name="Rectangle 295">
            <a:extLst>
              <a:ext uri="{FF2B5EF4-FFF2-40B4-BE49-F238E27FC236}">
                <a16:creationId xmlns:a16="http://schemas.microsoft.com/office/drawing/2014/main" id="{4CA01850-CC5C-419C-A778-6C6E455BF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6024563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44" name="Rectangle 296">
            <a:extLst>
              <a:ext uri="{FF2B5EF4-FFF2-40B4-BE49-F238E27FC236}">
                <a16:creationId xmlns:a16="http://schemas.microsoft.com/office/drawing/2014/main" id="{C52A9E6D-C8CF-412D-A9F1-C213123CD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638" y="6024563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345" name="Rectangle 297">
            <a:extLst>
              <a:ext uri="{FF2B5EF4-FFF2-40B4-BE49-F238E27FC236}">
                <a16:creationId xmlns:a16="http://schemas.microsoft.com/office/drawing/2014/main" id="{48ACFA58-EE5F-441E-93A0-5B8AE919E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3838" y="6024563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46" name="Rectangle 298">
            <a:extLst>
              <a:ext uri="{FF2B5EF4-FFF2-40B4-BE49-F238E27FC236}">
                <a16:creationId xmlns:a16="http://schemas.microsoft.com/office/drawing/2014/main" id="{75FF57A2-7C92-4062-BA17-79F74A6B7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6029325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347" name="Rectangle 299">
            <a:extLst>
              <a:ext uri="{FF2B5EF4-FFF2-40B4-BE49-F238E27FC236}">
                <a16:creationId xmlns:a16="http://schemas.microsoft.com/office/drawing/2014/main" id="{1A524E17-42FE-4417-82F0-FAC72EDF6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525" y="6024563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348" name="Rectangle 300">
            <a:extLst>
              <a:ext uri="{FF2B5EF4-FFF2-40B4-BE49-F238E27FC236}">
                <a16:creationId xmlns:a16="http://schemas.microsoft.com/office/drawing/2014/main" id="{32BE22D2-3453-487A-9B18-969F758D0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438" y="6024563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2349" name="Rectangle 301">
            <a:extLst>
              <a:ext uri="{FF2B5EF4-FFF2-40B4-BE49-F238E27FC236}">
                <a16:creationId xmlns:a16="http://schemas.microsoft.com/office/drawing/2014/main" id="{BE4CB6A5-2187-41F3-94B7-AEA2648E3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8" y="6024563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</a:p>
        </p:txBody>
      </p:sp>
      <p:sp>
        <p:nvSpPr>
          <p:cNvPr id="2350" name="Rectangle 302">
            <a:extLst>
              <a:ext uri="{FF2B5EF4-FFF2-40B4-BE49-F238E27FC236}">
                <a16:creationId xmlns:a16="http://schemas.microsoft.com/office/drawing/2014/main" id="{99E3C121-98A2-43D9-8564-AB4A86F37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838" y="6024563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352" name="Text Box 304">
            <a:extLst>
              <a:ext uri="{FF2B5EF4-FFF2-40B4-BE49-F238E27FC236}">
                <a16:creationId xmlns:a16="http://schemas.microsoft.com/office/drawing/2014/main" id="{D1C8B40A-F11C-47EB-A0DF-667B74E70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"/>
            <a:ext cx="548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 dễ mắc tai nạn sông nước.</a:t>
            </a:r>
          </a:p>
        </p:txBody>
      </p:sp>
      <p:sp>
        <p:nvSpPr>
          <p:cNvPr id="2353" name="Rectangle 305">
            <a:extLst>
              <a:ext uri="{FF2B5EF4-FFF2-40B4-BE49-F238E27FC236}">
                <a16:creationId xmlns:a16="http://schemas.microsoft.com/office/drawing/2014/main" id="{9AD9CBAD-E6A1-4AD3-93B4-F39E02091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64008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354" name="Rectangle 306">
            <a:extLst>
              <a:ext uri="{FF2B5EF4-FFF2-40B4-BE49-F238E27FC236}">
                <a16:creationId xmlns:a16="http://schemas.microsoft.com/office/drawing/2014/main" id="{DB3077A4-9A6A-4CCE-8383-04D5BA2DA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64008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355" name="Rectangle 307">
            <a:extLst>
              <a:ext uri="{FF2B5EF4-FFF2-40B4-BE49-F238E27FC236}">
                <a16:creationId xmlns:a16="http://schemas.microsoft.com/office/drawing/2014/main" id="{7DC8AA0A-771A-48A0-A750-CAC0F5CEE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5" y="6405563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356" name="Rectangle 308">
            <a:extLst>
              <a:ext uri="{FF2B5EF4-FFF2-40B4-BE49-F238E27FC236}">
                <a16:creationId xmlns:a16="http://schemas.microsoft.com/office/drawing/2014/main" id="{0509AAA2-BF1A-4469-8646-47A542FAF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64008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357" name="Rectangle 309">
            <a:extLst>
              <a:ext uri="{FF2B5EF4-FFF2-40B4-BE49-F238E27FC236}">
                <a16:creationId xmlns:a16="http://schemas.microsoft.com/office/drawing/2014/main" id="{98AE74C0-325F-44E2-B5CA-013DBBCDA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6400800"/>
            <a:ext cx="457200" cy="381000"/>
          </a:xfrm>
          <a:prstGeom prst="rect">
            <a:avLst/>
          </a:prstGeom>
          <a:solidFill>
            <a:srgbClr val="449F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358" name="Rectangle 310">
            <a:extLst>
              <a:ext uri="{FF2B5EF4-FFF2-40B4-BE49-F238E27FC236}">
                <a16:creationId xmlns:a16="http://schemas.microsoft.com/office/drawing/2014/main" id="{C9454C04-7441-4788-8DC3-D98968405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91440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59" name="Rectangle 311">
            <a:extLst>
              <a:ext uri="{FF2B5EF4-FFF2-40B4-BE49-F238E27FC236}">
                <a16:creationId xmlns:a16="http://schemas.microsoft.com/office/drawing/2014/main" id="{47C7887B-0399-40F9-894F-7FE98C92A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29540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360" name="Rectangle 312">
            <a:extLst>
              <a:ext uri="{FF2B5EF4-FFF2-40B4-BE49-F238E27FC236}">
                <a16:creationId xmlns:a16="http://schemas.microsoft.com/office/drawing/2014/main" id="{2DADEE0A-ACBE-4DFD-AEE7-8D549FCEB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724025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361" name="Rectangle 313">
            <a:extLst>
              <a:ext uri="{FF2B5EF4-FFF2-40B4-BE49-F238E27FC236}">
                <a16:creationId xmlns:a16="http://schemas.microsoft.com/office/drawing/2014/main" id="{A0FF270D-5C43-4992-A6D3-224838D56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119313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362" name="Rectangle 314">
            <a:extLst>
              <a:ext uri="{FF2B5EF4-FFF2-40B4-BE49-F238E27FC236}">
                <a16:creationId xmlns:a16="http://schemas.microsoft.com/office/drawing/2014/main" id="{C6B3BB44-370F-4C9A-937F-B6477CA97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5" y="2500313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363" name="Rectangle 315">
            <a:extLst>
              <a:ext uri="{FF2B5EF4-FFF2-40B4-BE49-F238E27FC236}">
                <a16:creationId xmlns:a16="http://schemas.microsoft.com/office/drawing/2014/main" id="{93F175A1-923E-42BE-8E7A-A88122D23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38" y="2909888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</a:p>
        </p:txBody>
      </p:sp>
      <p:sp>
        <p:nvSpPr>
          <p:cNvPr id="2364" name="Rectangle 316">
            <a:extLst>
              <a:ext uri="{FF2B5EF4-FFF2-40B4-BE49-F238E27FC236}">
                <a16:creationId xmlns:a16="http://schemas.microsoft.com/office/drawing/2014/main" id="{7C955E2F-5504-450C-BAAB-F76643EF3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309938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</a:p>
        </p:txBody>
      </p:sp>
      <p:sp>
        <p:nvSpPr>
          <p:cNvPr id="2365" name="Rectangle 317">
            <a:extLst>
              <a:ext uri="{FF2B5EF4-FFF2-40B4-BE49-F238E27FC236}">
                <a16:creationId xmlns:a16="http://schemas.microsoft.com/office/drawing/2014/main" id="{4575943F-4283-4F4D-8214-813DA6B70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719513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366" name="Rectangle 318">
            <a:extLst>
              <a:ext uri="{FF2B5EF4-FFF2-40B4-BE49-F238E27FC236}">
                <a16:creationId xmlns:a16="http://schemas.microsoft.com/office/drawing/2014/main" id="{C21266F2-C0D5-4D82-8114-A236C1507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086225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7643" name="Text Box 319">
            <a:extLst>
              <a:ext uri="{FF2B5EF4-FFF2-40B4-BE49-F238E27FC236}">
                <a16:creationId xmlns:a16="http://schemas.microsoft.com/office/drawing/2014/main" id="{196CEEEF-92A7-4F6F-9CA7-89A1CECF4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52938"/>
            <a:ext cx="548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8" name="Rectangle 320">
            <a:extLst>
              <a:ext uri="{FF2B5EF4-FFF2-40B4-BE49-F238E27FC236}">
                <a16:creationId xmlns:a16="http://schemas.microsoft.com/office/drawing/2014/main" id="{01B69339-C49B-4B59-AA89-ABB942307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947738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69" name="Rectangle 321">
            <a:extLst>
              <a:ext uri="{FF2B5EF4-FFF2-40B4-BE49-F238E27FC236}">
                <a16:creationId xmlns:a16="http://schemas.microsoft.com/office/drawing/2014/main" id="{D6B4F6E7-A099-48AD-85E2-F3B350582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328738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370" name="Rectangle 322">
            <a:extLst>
              <a:ext uri="{FF2B5EF4-FFF2-40B4-BE49-F238E27FC236}">
                <a16:creationId xmlns:a16="http://schemas.microsoft.com/office/drawing/2014/main" id="{DEA3CD28-1289-4026-981D-B528C384E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5" y="4487863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</a:p>
        </p:txBody>
      </p:sp>
      <p:sp>
        <p:nvSpPr>
          <p:cNvPr id="2371" name="Rectangle 323">
            <a:extLst>
              <a:ext uri="{FF2B5EF4-FFF2-40B4-BE49-F238E27FC236}">
                <a16:creationId xmlns:a16="http://schemas.microsoft.com/office/drawing/2014/main" id="{68E46D6C-2DDB-490B-8B85-0C40AB499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843463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72" name="Rectangle 324">
            <a:extLst>
              <a:ext uri="{FF2B5EF4-FFF2-40B4-BE49-F238E27FC236}">
                <a16:creationId xmlns:a16="http://schemas.microsoft.com/office/drawing/2014/main" id="{7135DA55-9836-487C-88F7-E160A3F19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5" y="5233988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2373" name="Rectangle 325">
            <a:extLst>
              <a:ext uri="{FF2B5EF4-FFF2-40B4-BE49-F238E27FC236}">
                <a16:creationId xmlns:a16="http://schemas.microsoft.com/office/drawing/2014/main" id="{486698D8-988C-46F4-B4A3-FE88F1EC7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690688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374" name="Rectangle 326">
            <a:extLst>
              <a:ext uri="{FF2B5EF4-FFF2-40B4-BE49-F238E27FC236}">
                <a16:creationId xmlns:a16="http://schemas.microsoft.com/office/drawing/2014/main" id="{12FB54E0-92DE-4B9A-89F9-F886E34BD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085975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375" name="Rectangle 327">
            <a:extLst>
              <a:ext uri="{FF2B5EF4-FFF2-40B4-BE49-F238E27FC236}">
                <a16:creationId xmlns:a16="http://schemas.microsoft.com/office/drawing/2014/main" id="{9C533029-C988-4BCF-987D-803CF58C0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38" y="2481263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376" name="Rectangle 328">
            <a:extLst>
              <a:ext uri="{FF2B5EF4-FFF2-40B4-BE49-F238E27FC236}">
                <a16:creationId xmlns:a16="http://schemas.microsoft.com/office/drawing/2014/main" id="{8C55B94A-CF0C-4A94-8BAA-FCEC27C59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38" y="2881313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</a:p>
        </p:txBody>
      </p:sp>
      <p:sp>
        <p:nvSpPr>
          <p:cNvPr id="2377" name="Rectangle 329">
            <a:extLst>
              <a:ext uri="{FF2B5EF4-FFF2-40B4-BE49-F238E27FC236}">
                <a16:creationId xmlns:a16="http://schemas.microsoft.com/office/drawing/2014/main" id="{B7F7773C-A02E-4F47-8513-6476C630B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27660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</a:p>
        </p:txBody>
      </p:sp>
      <p:sp>
        <p:nvSpPr>
          <p:cNvPr id="2378" name="Rectangle 330">
            <a:extLst>
              <a:ext uri="{FF2B5EF4-FFF2-40B4-BE49-F238E27FC236}">
                <a16:creationId xmlns:a16="http://schemas.microsoft.com/office/drawing/2014/main" id="{BFDF69D6-58AD-4B94-806C-D8B0B653A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686175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7655" name="Text Box 332">
            <a:extLst>
              <a:ext uri="{FF2B5EF4-FFF2-40B4-BE49-F238E27FC236}">
                <a16:creationId xmlns:a16="http://schemas.microsoft.com/office/drawing/2014/main" id="{5736C03A-0BFD-4C92-B68D-2499CE3CC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548188"/>
            <a:ext cx="548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81" name="Rectangle 333">
            <a:extLst>
              <a:ext uri="{FF2B5EF4-FFF2-40B4-BE49-F238E27FC236}">
                <a16:creationId xmlns:a16="http://schemas.microsoft.com/office/drawing/2014/main" id="{A187CF3B-11F8-40DD-BA75-8FC71A8E2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91440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82" name="Rectangle 334">
            <a:extLst>
              <a:ext uri="{FF2B5EF4-FFF2-40B4-BE49-F238E27FC236}">
                <a16:creationId xmlns:a16="http://schemas.microsoft.com/office/drawing/2014/main" id="{B4ABF20B-A590-49BB-B991-28D31F261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29540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1A370558-A0F4-40BA-92EB-CB9957DF5698}"/>
              </a:ext>
            </a:extLst>
          </p:cNvPr>
          <p:cNvSpPr/>
          <p:nvPr/>
        </p:nvSpPr>
        <p:spPr>
          <a:xfrm>
            <a:off x="8382000" y="6248400"/>
            <a:ext cx="7620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2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2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4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 nodeType="clickPar">
                      <p:stCondLst>
                        <p:cond delay="0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5" dur="500"/>
                                        <p:tgtEl>
                                          <p:spTgt spid="2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5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2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5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500"/>
                                        <p:tgtEl>
                                          <p:spTgt spid="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500"/>
                                        <p:tgtEl>
                                          <p:spTgt spid="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1" dur="500"/>
                                        <p:tgtEl>
                                          <p:spTgt spid="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4" dur="500"/>
                                        <p:tgtEl>
                                          <p:spTgt spid="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0" dur="500"/>
                                        <p:tgtEl>
                                          <p:spTgt spid="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0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5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 nodeType="clickPar">
                      <p:stCondLst>
                        <p:cond delay="0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6" dur="2000"/>
                                        <p:tgtEl>
                                          <p:spTgt spid="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5" dur="500"/>
                                        <p:tgtEl>
                                          <p:spTgt spid="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8" dur="500"/>
                                        <p:tgtEl>
                                          <p:spTgt spid="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1" dur="500"/>
                                        <p:tgtEl>
                                          <p:spTgt spid="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4" dur="500"/>
                                        <p:tgtEl>
                                          <p:spTgt spid="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7" dur="500"/>
                                        <p:tgtEl>
                                          <p:spTgt spid="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0" dur="5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3" dur="5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 nodeType="clickPar">
                      <p:stCondLst>
                        <p:cond delay="0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9" dur="2000"/>
                                        <p:tgtEl>
                                          <p:spTgt spid="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3" dur="2000"/>
                                        <p:tgtEl>
                                          <p:spTgt spid="2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7" dur="2000"/>
                                        <p:tgtEl>
                                          <p:spTgt spid="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0" dur="2000"/>
                                        <p:tgtEl>
                                          <p:spTgt spid="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3" dur="2000"/>
                                        <p:tgtEl>
                                          <p:spTgt spid="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6" dur="2000"/>
                                        <p:tgtEl>
                                          <p:spTgt spid="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2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5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 nodeType="clickPar">
                      <p:stCondLst>
                        <p:cond delay="0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2" dur="2000"/>
                                        <p:tgtEl>
                                          <p:spTgt spid="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6" dur="2000"/>
                                        <p:tgtEl>
                                          <p:spTgt spid="2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0" dur="2000"/>
                                        <p:tgtEl>
                                          <p:spTgt spid="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3" dur="20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6" dur="2000"/>
                                        <p:tgtEl>
                                          <p:spTgt spid="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9" dur="2000"/>
                                        <p:tgtEl>
                                          <p:spTgt spid="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2" dur="20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5" dur="20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3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5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 nodeType="clickPar">
                      <p:stCondLst>
                        <p:cond delay="0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1" dur="2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 nodeType="clickPar">
                      <p:stCondLst>
                        <p:cond delay="indefinite"/>
                      </p:stCondLst>
                      <p:childTnLst>
                        <p:par>
                          <p:cTn id="3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5" dur="2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9" dur="2000"/>
                                        <p:tgtEl>
                                          <p:spTgt spid="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2" dur="2000"/>
                                        <p:tgtEl>
                                          <p:spTgt spid="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5" dur="2000"/>
                                        <p:tgtEl>
                                          <p:spTgt spid="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8" dur="2000"/>
                                        <p:tgtEl>
                                          <p:spTgt spid="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1" dur="2000"/>
                                        <p:tgtEl>
                                          <p:spTgt spid="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4" dur="2000"/>
                                        <p:tgtEl>
                                          <p:spTgt spid="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4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5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 nodeType="clickPar">
                      <p:stCondLst>
                        <p:cond delay="0"/>
                      </p:stCondLst>
                      <p:childTnLst>
                        <p:par>
                          <p:cTn id="3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0" dur="500"/>
                                        <p:tgtEl>
                                          <p:spTgt spid="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 nodeType="clickPar">
                      <p:stCondLst>
                        <p:cond delay="indefinite"/>
                      </p:stCondLst>
                      <p:childTnLst>
                        <p:par>
                          <p:cTn id="3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4" dur="500"/>
                                        <p:tgtEl>
                                          <p:spTgt spid="2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8" dur="500"/>
                                        <p:tgtEl>
                                          <p:spTgt spid="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1" dur="500"/>
                                        <p:tgtEl>
                                          <p:spTgt spid="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4" dur="500"/>
                                        <p:tgtEl>
                                          <p:spTgt spid="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7" dur="500"/>
                                        <p:tgtEl>
                                          <p:spTgt spid="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0" dur="500"/>
                                        <p:tgtEl>
                                          <p:spTgt spid="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3" dur="500"/>
                                        <p:tgtEl>
                                          <p:spTgt spid="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6" dur="500"/>
                                        <p:tgtEl>
                                          <p:spTgt spid="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5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5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 nodeType="clickPar">
                      <p:stCondLst>
                        <p:cond delay="0"/>
                      </p:stCondLst>
                      <p:childTnLst>
                        <p:par>
                          <p:cTn id="3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2" dur="2000"/>
                                        <p:tgtEl>
                                          <p:spTgt spid="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 nodeType="clickPar">
                      <p:stCondLst>
                        <p:cond delay="indefinite"/>
                      </p:stCondLst>
                      <p:childTnLst>
                        <p:par>
                          <p:cTn id="3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6" dur="2000"/>
                                        <p:tgtEl>
                                          <p:spTgt spid="2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0" dur="2000"/>
                                        <p:tgtEl>
                                          <p:spTgt spid="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3" dur="2000"/>
                                        <p:tgtEl>
                                          <p:spTgt spid="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6" dur="2000"/>
                                        <p:tgtEl>
                                          <p:spTgt spid="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9" dur="2000"/>
                                        <p:tgtEl>
                                          <p:spTgt spid="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6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5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 nodeType="clickPar">
                      <p:stCondLst>
                        <p:cond delay="0"/>
                      </p:stCondLst>
                      <p:childTnLst>
                        <p:par>
                          <p:cTn id="3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5" dur="500"/>
                                        <p:tgtEl>
                                          <p:spTgt spid="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 nodeType="clickPar">
                      <p:stCondLst>
                        <p:cond delay="indefinite"/>
                      </p:stCondLst>
                      <p:childTnLst>
                        <p:par>
                          <p:cTn id="3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9" dur="500"/>
                                        <p:tgtEl>
                                          <p:spTgt spid="2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3" dur="500"/>
                                        <p:tgtEl>
                                          <p:spTgt spid="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6" dur="500"/>
                                        <p:tgtEl>
                                          <p:spTgt spid="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9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2" dur="500"/>
                                        <p:tgtEl>
                                          <p:spTgt spid="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5" dur="500"/>
                                        <p:tgtEl>
                                          <p:spTgt spid="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8" dur="500"/>
                                        <p:tgtEl>
                                          <p:spTgt spid="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1" dur="500"/>
                                        <p:tgtEl>
                                          <p:spTgt spid="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4" dur="500"/>
                                        <p:tgtEl>
                                          <p:spTgt spid="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7"/>
                  </p:tgtEl>
                </p:cond>
              </p:nextCondLst>
            </p:seq>
            <p:seq concurrent="1" nextAc="seek">
              <p:cTn id="415" restart="whenNotActive" fill="hold" evtFilter="cancelBubble" nodeType="interactiveSeq">
                <p:stCondLst>
                  <p:cond evt="onClick" delay="0">
                    <p:tgtEl>
                      <p:spTgt spid="5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6" fill="hold" nodeType="clickPar">
                      <p:stCondLst>
                        <p:cond delay="0"/>
                      </p:stCondLst>
                      <p:childTnLst>
                        <p:par>
                          <p:cTn id="4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0" dur="2000"/>
                                        <p:tgtEl>
                                          <p:spTgt spid="2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 nodeType="clickPar">
                      <p:stCondLst>
                        <p:cond delay="indefinite"/>
                      </p:stCondLst>
                      <p:childTnLst>
                        <p:par>
                          <p:cTn id="4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4" dur="2000"/>
                                        <p:tgtEl>
                                          <p:spTgt spid="2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8" dur="2000"/>
                                        <p:tgtEl>
                                          <p:spTgt spid="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1" dur="20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4" dur="2000"/>
                                        <p:tgtEl>
                                          <p:spTgt spid="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7" dur="2000"/>
                                        <p:tgtEl>
                                          <p:spTgt spid="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0" dur="2000"/>
                                        <p:tgtEl>
                                          <p:spTgt spid="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8"/>
                  </p:tgtEl>
                </p:cond>
              </p:nextCondLst>
            </p:seq>
            <p:seq concurrent="1" nextAc="seek">
              <p:cTn id="441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2" fill="hold" nodeType="clickPar">
                      <p:stCondLst>
                        <p:cond delay="0"/>
                      </p:stCondLst>
                      <p:childTnLst>
                        <p:par>
                          <p:cTn id="4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6" dur="500"/>
                                        <p:tgtEl>
                                          <p:spTgt spid="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9" dur="500"/>
                                        <p:tgtEl>
                                          <p:spTgt spid="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2" dur="500"/>
                                        <p:tgtEl>
                                          <p:spTgt spid="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5" dur="500"/>
                                        <p:tgtEl>
                                          <p:spTgt spid="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8" dur="500"/>
                                        <p:tgtEl>
                                          <p:spTgt spid="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1" dur="500"/>
                                        <p:tgtEl>
                                          <p:spTgt spid="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4" dur="500"/>
                                        <p:tgtEl>
                                          <p:spTgt spid="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7" dur="500"/>
                                        <p:tgtEl>
                                          <p:spTgt spid="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0" dur="2000"/>
                                        <p:tgtEl>
                                          <p:spTgt spid="2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3" dur="500"/>
                                        <p:tgtEl>
                                          <p:spTgt spid="2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6" dur="500"/>
                                        <p:tgtEl>
                                          <p:spTgt spid="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9" dur="2000"/>
                                        <p:tgtEl>
                                          <p:spTgt spid="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2" dur="2000"/>
                                        <p:tgtEl>
                                          <p:spTgt spid="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5" dur="500"/>
                                        <p:tgtEl>
                                          <p:spTgt spid="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8" dur="500"/>
                                        <p:tgtEl>
                                          <p:spTgt spid="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1" dur="500"/>
                                        <p:tgtEl>
                                          <p:spTgt spid="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4" dur="500"/>
                                        <p:tgtEl>
                                          <p:spTgt spid="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7" dur="500"/>
                                        <p:tgtEl>
                                          <p:spTgt spid="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0" dur="500"/>
                                        <p:tgtEl>
                                          <p:spTgt spid="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3" dur="500"/>
                                        <p:tgtEl>
                                          <p:spTgt spid="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6" dur="500"/>
                                        <p:tgtEl>
                                          <p:spTgt spid="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9" dur="500"/>
                                        <p:tgtEl>
                                          <p:spTgt spid="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</p:childTnLst>
        </p:cTn>
      </p:par>
    </p:tnLst>
    <p:bldLst>
      <p:bldP spid="2248" grpId="0"/>
      <p:bldP spid="2248" grpId="1"/>
      <p:bldP spid="2249" grpId="0"/>
      <p:bldP spid="2249" grpId="1"/>
      <p:bldP spid="2250" grpId="0" animBg="1"/>
      <p:bldP spid="2251" grpId="0" animBg="1"/>
      <p:bldP spid="2252" grpId="0" animBg="1"/>
      <p:bldP spid="2253" grpId="0" animBg="1"/>
      <p:bldP spid="2254" grpId="0" animBg="1"/>
      <p:bldP spid="2255" grpId="0" animBg="1"/>
      <p:bldP spid="2256" grpId="0" animBg="1"/>
      <p:bldP spid="2257" grpId="0" animBg="1"/>
      <p:bldP spid="2258" grpId="0" animBg="1"/>
      <p:bldP spid="2259" grpId="0" animBg="1"/>
      <p:bldP spid="2260" grpId="0" animBg="1"/>
      <p:bldP spid="2261" grpId="0" animBg="1"/>
      <p:bldP spid="2262" grpId="0" animBg="1"/>
      <p:bldP spid="2263" grpId="0" animBg="1"/>
      <p:bldP spid="2265" grpId="0"/>
      <p:bldP spid="2265" grpId="1"/>
      <p:bldP spid="2266" grpId="0" animBg="1"/>
      <p:bldP spid="2267" grpId="0" animBg="1"/>
      <p:bldP spid="2268" grpId="0" animBg="1"/>
      <p:bldP spid="2269" grpId="0" animBg="1"/>
      <p:bldP spid="2270" grpId="0" animBg="1"/>
      <p:bldP spid="2271" grpId="0" animBg="1"/>
      <p:bldP spid="2272" grpId="0" animBg="1"/>
      <p:bldP spid="2273" grpId="0" animBg="1"/>
      <p:bldP spid="2275" grpId="0"/>
      <p:bldP spid="2275" grpId="1"/>
      <p:bldP spid="2276" grpId="0" animBg="1"/>
      <p:bldP spid="2277" grpId="0" animBg="1"/>
      <p:bldP spid="2278" grpId="0" animBg="1"/>
      <p:bldP spid="2279" grpId="0" animBg="1"/>
      <p:bldP spid="2280" grpId="0" animBg="1"/>
      <p:bldP spid="2281" grpId="0" animBg="1"/>
      <p:bldP spid="2282" grpId="0" animBg="1"/>
      <p:bldP spid="2283" grpId="0" animBg="1"/>
      <p:bldP spid="2284" grpId="0"/>
      <p:bldP spid="2284" grpId="1"/>
      <p:bldP spid="2285" grpId="0" animBg="1"/>
      <p:bldP spid="2286" grpId="0" animBg="1"/>
      <p:bldP spid="2287" grpId="0"/>
      <p:bldP spid="2287" grpId="1"/>
      <p:bldP spid="2288" grpId="0" animBg="1"/>
      <p:bldP spid="2289" grpId="0" animBg="1"/>
      <p:bldP spid="2290" grpId="0" animBg="1"/>
      <p:bldP spid="2291" grpId="0" animBg="1"/>
      <p:bldP spid="2292" grpId="0"/>
      <p:bldP spid="2292" grpId="1"/>
      <p:bldP spid="2293" grpId="0" animBg="1"/>
      <p:bldP spid="2294" grpId="0" animBg="1"/>
      <p:bldP spid="2295" grpId="0" animBg="1"/>
      <p:bldP spid="2296" grpId="0" animBg="1"/>
      <p:bldP spid="2297" grpId="0" animBg="1"/>
      <p:bldP spid="2298" grpId="0" animBg="1"/>
      <p:bldP spid="2299" grpId="0" animBg="1"/>
      <p:bldP spid="2300" grpId="0" animBg="1"/>
      <p:bldP spid="2301" grpId="0"/>
      <p:bldP spid="2301" grpId="1"/>
      <p:bldP spid="2302" grpId="0" animBg="1"/>
      <p:bldP spid="2303" grpId="0" animBg="1"/>
      <p:bldP spid="2304" grpId="0" animBg="1"/>
      <p:bldP spid="2305" grpId="0" animBg="1"/>
      <p:bldP spid="2306" grpId="0" animBg="1"/>
      <p:bldP spid="2307" grpId="0" animBg="1"/>
      <p:bldP spid="2308" grpId="0" animBg="1"/>
      <p:bldP spid="2309" grpId="0"/>
      <p:bldP spid="2309" grpId="1"/>
      <p:bldP spid="2310" grpId="0" animBg="1"/>
      <p:bldP spid="2311" grpId="0" animBg="1"/>
      <p:bldP spid="2312" grpId="0" animBg="1"/>
      <p:bldP spid="2313" grpId="0" animBg="1"/>
      <p:bldP spid="2315" grpId="0"/>
      <p:bldP spid="2315" grpId="1"/>
      <p:bldP spid="2316" grpId="0" animBg="1"/>
      <p:bldP spid="2317" grpId="0" animBg="1"/>
      <p:bldP spid="2318" grpId="0" animBg="1"/>
      <p:bldP spid="2319" grpId="0" animBg="1"/>
      <p:bldP spid="2320" grpId="0" animBg="1"/>
      <p:bldP spid="2321" grpId="0" animBg="1"/>
      <p:bldP spid="2322" grpId="0"/>
      <p:bldP spid="2322" grpId="1"/>
      <p:bldP spid="2323" grpId="0" animBg="1"/>
      <p:bldP spid="2324" grpId="0" animBg="1"/>
      <p:bldP spid="2325" grpId="0" animBg="1"/>
      <p:bldP spid="2326" grpId="0" animBg="1"/>
      <p:bldP spid="2327" grpId="0" animBg="1"/>
      <p:bldP spid="2328" grpId="0" animBg="1"/>
      <p:bldP spid="2329" grpId="0"/>
      <p:bldP spid="2329" grpId="1"/>
      <p:bldP spid="2330" grpId="0" animBg="1"/>
      <p:bldP spid="2331" grpId="0" animBg="1"/>
      <p:bldP spid="2332" grpId="0" animBg="1"/>
      <p:bldP spid="2333" grpId="0" animBg="1"/>
      <p:bldP spid="2334" grpId="0" animBg="1"/>
      <p:bldP spid="2335" grpId="0" animBg="1"/>
      <p:bldP spid="2336" grpId="0" animBg="1"/>
      <p:bldP spid="2337" grpId="0"/>
      <p:bldP spid="2337" grpId="1"/>
      <p:bldP spid="2338" grpId="0" animBg="1"/>
      <p:bldP spid="2339" grpId="0" animBg="1"/>
      <p:bldP spid="2340" grpId="0" animBg="1"/>
      <p:bldP spid="2341" grpId="0" animBg="1"/>
      <p:bldP spid="2342" grpId="0"/>
      <p:bldP spid="2342" grpId="1"/>
      <p:bldP spid="2343" grpId="0" animBg="1"/>
      <p:bldP spid="2344" grpId="0" animBg="1"/>
      <p:bldP spid="2345" grpId="0" animBg="1"/>
      <p:bldP spid="2346" grpId="0" animBg="1"/>
      <p:bldP spid="2347" grpId="0" animBg="1"/>
      <p:bldP spid="2348" grpId="0" animBg="1"/>
      <p:bldP spid="2349" grpId="0" animBg="1"/>
      <p:bldP spid="2350" grpId="0" animBg="1"/>
      <p:bldP spid="2353" grpId="0" animBg="1"/>
      <p:bldP spid="2354" grpId="0" animBg="1"/>
      <p:bldP spid="2355" grpId="0" animBg="1"/>
      <p:bldP spid="2356" grpId="0" animBg="1"/>
      <p:bldP spid="2357" grpId="0" animBg="1"/>
      <p:bldP spid="2358" grpId="0" animBg="1"/>
      <p:bldP spid="2359" grpId="0" animBg="1"/>
      <p:bldP spid="2360" grpId="0" animBg="1"/>
      <p:bldP spid="2361" grpId="0" animBg="1"/>
      <p:bldP spid="2362" grpId="0" animBg="1"/>
      <p:bldP spid="2363" grpId="0" animBg="1"/>
      <p:bldP spid="2364" grpId="0" animBg="1"/>
      <p:bldP spid="2365" grpId="0" animBg="1"/>
      <p:bldP spid="2366" grpId="0" animBg="1"/>
      <p:bldP spid="2368" grpId="0" animBg="1"/>
      <p:bldP spid="2369" grpId="0" animBg="1"/>
      <p:bldP spid="2370" grpId="0" animBg="1"/>
      <p:bldP spid="2371" grpId="0" animBg="1"/>
      <p:bldP spid="2372" grpId="0" animBg="1"/>
      <p:bldP spid="2373" grpId="0" animBg="1"/>
      <p:bldP spid="2374" grpId="0" animBg="1"/>
      <p:bldP spid="2375" grpId="0" animBg="1"/>
      <p:bldP spid="2376" grpId="0" animBg="1"/>
      <p:bldP spid="2377" grpId="0" animBg="1"/>
      <p:bldP spid="2378" grpId="0" animBg="1"/>
      <p:bldP spid="2381" grpId="0" animBg="1"/>
      <p:bldP spid="23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09450" y="1371601"/>
            <a:ext cx="5656605" cy="41919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85786">
            <a:off x="83044" y="3608587"/>
            <a:ext cx="2777349" cy="20326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115936">
            <a:off x="883648" y="1723699"/>
            <a:ext cx="1153757" cy="12473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789396">
            <a:off x="7694065" y="3874337"/>
            <a:ext cx="1112630" cy="16263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697473">
            <a:off x="2645699" y="1899687"/>
            <a:ext cx="616170" cy="603847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4BBF571C-C8C4-4E2F-9B1F-26CAD60DC7E9}"/>
              </a:ext>
            </a:extLst>
          </p:cNvPr>
          <p:cNvSpPr txBox="1"/>
          <p:nvPr/>
        </p:nvSpPr>
        <p:spPr>
          <a:xfrm rot="21517737">
            <a:off x="2743099" y="2658287"/>
            <a:ext cx="5256042" cy="1764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ts val="671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14" b="1" i="0" u="none" strike="noStrike" kern="1200" cap="none" spc="0" normalizeH="0" baseline="0" noProof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tạm biệt các con!</a:t>
            </a:r>
            <a:endParaRPr kumimoji="0" lang="en-US" sz="7714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  <a:outerShdw dist="38100" dir="2700000" algn="tl" rotWithShape="0">
                  <a:srgbClr val="C0504D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13" descr="A group of people&#10;&#10;Description automatically generated with low confidence">
            <a:extLst>
              <a:ext uri="{FF2B5EF4-FFF2-40B4-BE49-F238E27FC236}">
                <a16:creationId xmlns:a16="http://schemas.microsoft.com/office/drawing/2014/main" id="{5F836EBB-1903-494F-9DBE-3CC0EA32EB4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6070">
            <a:off x="486357" y="3994692"/>
            <a:ext cx="2489157" cy="1706507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5BF2F8C9-E562-4452-A55E-32873DB52E8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651484">
            <a:off x="7757720" y="1541468"/>
            <a:ext cx="1150515" cy="100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55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lollipop[1]">
            <a:extLst>
              <a:ext uri="{FF2B5EF4-FFF2-40B4-BE49-F238E27FC236}">
                <a16:creationId xmlns:a16="http://schemas.microsoft.com/office/drawing/2014/main" id="{346F89EB-9CDB-4EC2-B3D4-EB1F06FC23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676107" y="3313906"/>
            <a:ext cx="6858000" cy="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lollipop[1]">
            <a:extLst>
              <a:ext uri="{FF2B5EF4-FFF2-40B4-BE49-F238E27FC236}">
                <a16:creationId xmlns:a16="http://schemas.microsoft.com/office/drawing/2014/main" id="{8ECF94FE-B17E-4AF6-8BD4-7978957A18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75450"/>
            <a:ext cx="914400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lollipop[1]">
            <a:extLst>
              <a:ext uri="{FF2B5EF4-FFF2-40B4-BE49-F238E27FC236}">
                <a16:creationId xmlns:a16="http://schemas.microsoft.com/office/drawing/2014/main" id="{D81D1C6A-D3FF-416D-A6D0-1ECE525995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8255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lollipop[1]">
            <a:extLst>
              <a:ext uri="{FF2B5EF4-FFF2-40B4-BE49-F238E27FC236}">
                <a16:creationId xmlns:a16="http://schemas.microsoft.com/office/drawing/2014/main" id="{AF56E47F-CA3F-4277-99BA-8A2516B57B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90900" y="3314700"/>
            <a:ext cx="6858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197" name="Rectangle 125">
            <a:extLst>
              <a:ext uri="{FF2B5EF4-FFF2-40B4-BE49-F238E27FC236}">
                <a16:creationId xmlns:a16="http://schemas.microsoft.com/office/drawing/2014/main" id="{7A191F43-186C-4832-9267-E71FF9AC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66713"/>
            <a:ext cx="8382000" cy="8858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60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fr-LU" altLang="vi-VN" sz="2600">
                <a:latin typeface="Times New Roman" panose="02020603050405020304" pitchFamily="18" charset="0"/>
                <a:cs typeface="Times New Roman" panose="02020603050405020304" pitchFamily="18" charset="0"/>
              </a:rPr>
              <a:t>Trong quá trình sống, con người lấy những gì từ môi trường và thải ra môi trường những gì?</a:t>
            </a:r>
            <a:r>
              <a:rPr lang="en-US" altLang="vi-VN" sz="26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31198" name="Text Box 126">
            <a:extLst>
              <a:ext uri="{FF2B5EF4-FFF2-40B4-BE49-F238E27FC236}">
                <a16:creationId xmlns:a16="http://schemas.microsoft.com/office/drawing/2014/main" id="{9164DB6C-DAE2-4BD5-B648-180D47489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3048000"/>
            <a:ext cx="2057400" cy="49212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6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vào</a:t>
            </a:r>
          </a:p>
        </p:txBody>
      </p:sp>
      <p:sp>
        <p:nvSpPr>
          <p:cNvPr id="131199" name="Text Box 127">
            <a:extLst>
              <a:ext uri="{FF2B5EF4-FFF2-40B4-BE49-F238E27FC236}">
                <a16:creationId xmlns:a16="http://schemas.microsoft.com/office/drawing/2014/main" id="{B13E2917-A248-41F6-B748-030E98868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3048000"/>
            <a:ext cx="2057400" cy="49212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 ra</a:t>
            </a:r>
          </a:p>
        </p:txBody>
      </p:sp>
      <p:sp>
        <p:nvSpPr>
          <p:cNvPr id="131200" name="Text Box 128">
            <a:extLst>
              <a:ext uri="{FF2B5EF4-FFF2-40B4-BE49-F238E27FC236}">
                <a16:creationId xmlns:a16="http://schemas.microsoft.com/office/drawing/2014/main" id="{B22972B6-CDAB-44CD-9D22-55FEFE4DF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86200"/>
            <a:ext cx="2209800" cy="4984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6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</a:t>
            </a:r>
          </a:p>
        </p:txBody>
      </p:sp>
      <p:sp>
        <p:nvSpPr>
          <p:cNvPr id="131201" name="Text Box 129">
            <a:extLst>
              <a:ext uri="{FF2B5EF4-FFF2-40B4-BE49-F238E27FC236}">
                <a16:creationId xmlns:a16="http://schemas.microsoft.com/office/drawing/2014/main" id="{A9BF87E8-DFCD-4348-91A4-0E5DEBC60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86288"/>
            <a:ext cx="2209800" cy="4984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6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</a:t>
            </a:r>
          </a:p>
        </p:txBody>
      </p:sp>
      <p:sp>
        <p:nvSpPr>
          <p:cNvPr id="131202" name="Text Box 130">
            <a:extLst>
              <a:ext uri="{FF2B5EF4-FFF2-40B4-BE49-F238E27FC236}">
                <a16:creationId xmlns:a16="http://schemas.microsoft.com/office/drawing/2014/main" id="{84CDC82C-2956-47CF-AC54-F893AC6D6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48288"/>
            <a:ext cx="2209800" cy="4984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6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</a:p>
        </p:txBody>
      </p:sp>
      <p:sp>
        <p:nvSpPr>
          <p:cNvPr id="131203" name="Text Box 131">
            <a:extLst>
              <a:ext uri="{FF2B5EF4-FFF2-40B4-BE49-F238E27FC236}">
                <a16:creationId xmlns:a16="http://schemas.microsoft.com/office/drawing/2014/main" id="{614F29DC-1F5F-41D8-9F0C-5DDEA18CD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725" y="3900488"/>
            <a:ext cx="2438400" cy="498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</a:t>
            </a:r>
          </a:p>
        </p:txBody>
      </p:sp>
      <p:sp>
        <p:nvSpPr>
          <p:cNvPr id="131204" name="Text Box 132">
            <a:extLst>
              <a:ext uri="{FF2B5EF4-FFF2-40B4-BE49-F238E27FC236}">
                <a16:creationId xmlns:a16="http://schemas.microsoft.com/office/drawing/2014/main" id="{3555B0ED-D4F5-4ED8-9CFB-B8018CD47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725" y="4586288"/>
            <a:ext cx="2438400" cy="498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……………....</a:t>
            </a:r>
          </a:p>
        </p:txBody>
      </p:sp>
      <p:sp>
        <p:nvSpPr>
          <p:cNvPr id="131205" name="Text Box 133">
            <a:extLst>
              <a:ext uri="{FF2B5EF4-FFF2-40B4-BE49-F238E27FC236}">
                <a16:creationId xmlns:a16="http://schemas.microsoft.com/office/drawing/2014/main" id="{14834FB7-9217-46EF-8267-169C4C77A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725" y="5195888"/>
            <a:ext cx="2438400" cy="498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</a:t>
            </a:r>
          </a:p>
        </p:txBody>
      </p:sp>
      <p:sp>
        <p:nvSpPr>
          <p:cNvPr id="131206" name="Oval 134">
            <a:extLst>
              <a:ext uri="{FF2B5EF4-FFF2-40B4-BE49-F238E27FC236}">
                <a16:creationId xmlns:a16="http://schemas.microsoft.com/office/drawing/2014/main" id="{60794C10-662B-4997-9C4E-FB3631811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3962400"/>
            <a:ext cx="2743200" cy="1524000"/>
          </a:xfrm>
          <a:prstGeom prst="ellipse">
            <a:avLst/>
          </a:prstGeom>
          <a:solidFill>
            <a:srgbClr val="FFFFCC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6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thể người</a:t>
            </a:r>
          </a:p>
        </p:txBody>
      </p:sp>
      <p:sp>
        <p:nvSpPr>
          <p:cNvPr id="131207" name="Line 135">
            <a:extLst>
              <a:ext uri="{FF2B5EF4-FFF2-40B4-BE49-F238E27FC236}">
                <a16:creationId xmlns:a16="http://schemas.microsoft.com/office/drawing/2014/main" id="{235BF081-40EB-4D7C-8D9D-E7FC51DEF4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191000"/>
            <a:ext cx="762000" cy="41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208" name="Line 136">
            <a:extLst>
              <a:ext uri="{FF2B5EF4-FFF2-40B4-BE49-F238E27FC236}">
                <a16:creationId xmlns:a16="http://schemas.microsoft.com/office/drawing/2014/main" id="{D2DE9888-D098-4B3E-9CA8-43F414362B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8768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209" name="Line 137">
            <a:extLst>
              <a:ext uri="{FF2B5EF4-FFF2-40B4-BE49-F238E27FC236}">
                <a16:creationId xmlns:a16="http://schemas.microsoft.com/office/drawing/2014/main" id="{DFEF837B-A632-486A-8A64-8BAFC3CC8D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5014913"/>
            <a:ext cx="838200" cy="407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210" name="Line 138">
            <a:extLst>
              <a:ext uri="{FF2B5EF4-FFF2-40B4-BE49-F238E27FC236}">
                <a16:creationId xmlns:a16="http://schemas.microsoft.com/office/drawing/2014/main" id="{B50977B8-B342-4227-B74A-5BF483AEA5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4267200"/>
            <a:ext cx="762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211" name="Line 139">
            <a:extLst>
              <a:ext uri="{FF2B5EF4-FFF2-40B4-BE49-F238E27FC236}">
                <a16:creationId xmlns:a16="http://schemas.microsoft.com/office/drawing/2014/main" id="{F30815C0-7E2D-443D-8DFF-50F54ACEA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8768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212" name="Line 140">
            <a:extLst>
              <a:ext uri="{FF2B5EF4-FFF2-40B4-BE49-F238E27FC236}">
                <a16:creationId xmlns:a16="http://schemas.microsoft.com/office/drawing/2014/main" id="{ECFDF56D-45B3-4705-9DC6-CAE6A29725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953000"/>
            <a:ext cx="838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213" name="Text Box 141">
            <a:extLst>
              <a:ext uri="{FF2B5EF4-FFF2-40B4-BE49-F238E27FC236}">
                <a16:creationId xmlns:a16="http://schemas.microsoft.com/office/drawing/2014/main" id="{B55EB5AA-DF69-4E1B-A2A6-7F1241ACB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743075"/>
            <a:ext cx="8572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sự trao đổi chất giữa cơ thể người và môi trường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3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3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3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3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3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3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97" grpId="0" animBg="1"/>
      <p:bldP spid="131198" grpId="0" animBg="1"/>
      <p:bldP spid="131199" grpId="0" animBg="1"/>
      <p:bldP spid="131200" grpId="0" animBg="1"/>
      <p:bldP spid="131201" grpId="0" animBg="1"/>
      <p:bldP spid="131202" grpId="0" animBg="1"/>
      <p:bldP spid="131203" grpId="0" animBg="1"/>
      <p:bldP spid="131204" grpId="0" animBg="1"/>
      <p:bldP spid="131205" grpId="0" animBg="1"/>
      <p:bldP spid="131206" grpId="0" animBg="1"/>
      <p:bldP spid="1312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>
            <a:extLst>
              <a:ext uri="{FF2B5EF4-FFF2-40B4-BE49-F238E27FC236}">
                <a16:creationId xmlns:a16="http://schemas.microsoft.com/office/drawing/2014/main" id="{1ACE831D-5061-4AE8-BEF8-B065B9864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381000"/>
            <a:ext cx="85963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sự trao đổi chất giữa cơ thể người và môi trường</a:t>
            </a:r>
            <a:endParaRPr lang="en-US" altLang="en-US" sz="2800">
              <a:solidFill>
                <a:srgbClr val="663300"/>
              </a:solidFill>
              <a:latin typeface=".VnAvant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018BE877-F034-4AA4-923C-7C9C604F6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1289050"/>
            <a:ext cx="2057400" cy="608013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vào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30C4DF3C-94D9-4F34-BA92-955F9623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1143000"/>
            <a:ext cx="2057400" cy="608013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 ra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7B0E0E39-9ABE-487F-A060-74E23214F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51063"/>
            <a:ext cx="20574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ô - xi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D54BD6FE-E12E-4F66-B9B1-1BACDE780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355975"/>
            <a:ext cx="2057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n­</a:t>
            </a:r>
            <a:r>
              <a:rPr lang="vi-VN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6BDA36C4-0649-488F-9D9D-FAF4CD02D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4422775"/>
            <a:ext cx="2057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ăn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C9C45F18-81F2-4C9C-8B48-55CADBB39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149475"/>
            <a:ext cx="2895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các-bô-nic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0C599BE1-5799-43F9-82D0-3819D1433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263" y="3082925"/>
            <a:ext cx="25558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n­ước tiểu, mồ hôi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21F3B729-B75C-400B-84EC-EE8892557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388" y="4422775"/>
            <a:ext cx="2667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cặn bã (phân)</a:t>
            </a:r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15C2FBA6-70CF-4927-96A6-255E9665D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974975"/>
            <a:ext cx="2743200" cy="1524000"/>
          </a:xfrm>
          <a:prstGeom prst="ellipse">
            <a:avLst/>
          </a:prstGeom>
          <a:solidFill>
            <a:srgbClr val="FFFFCC"/>
          </a:solidFill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thể người</a:t>
            </a: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7CC5C63B-EB71-4CD2-B190-0C162F3E8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2736850"/>
            <a:ext cx="685800" cy="611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8494F627-99F8-4524-A418-4E76A5AD78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646488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1E684238-0204-4A59-969C-FD396D99FB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4243388"/>
            <a:ext cx="838200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071D8035-F884-4FDA-9902-DE09ED826D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2820988"/>
            <a:ext cx="1143000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FA3C9B92-08F1-4508-9786-D51805043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5750" y="35687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19358558-05D6-41CD-A413-92C7ACD93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4235450"/>
            <a:ext cx="1143000" cy="306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7B267BB-F2E2-4E41-A68D-FD03A8361678}"/>
              </a:ext>
            </a:extLst>
          </p:cNvPr>
          <p:cNvGraphicFramePr>
            <a:graphicFrameLocks noGrp="1"/>
          </p:cNvGraphicFramePr>
          <p:nvPr/>
        </p:nvGraphicFramePr>
        <p:xfrm>
          <a:off x="319088" y="152400"/>
          <a:ext cx="8672512" cy="6477000"/>
        </p:xfrm>
        <a:graphic>
          <a:graphicData uri="http://schemas.openxmlformats.org/drawingml/2006/table">
            <a:tbl>
              <a:tblPr/>
              <a:tblGrid>
                <a:gridCol w="2698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3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0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82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dưỡng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trò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 Box 23">
            <a:extLst>
              <a:ext uri="{FF2B5EF4-FFF2-40B4-BE49-F238E27FC236}">
                <a16:creationId xmlns:a16="http://schemas.microsoft.com/office/drawing/2014/main" id="{2DE06C6A-8058-4AEA-925D-1B62A40C4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41463"/>
            <a:ext cx="27527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  <a:latin typeface=".VnTime" pitchFamily="34" charset="0"/>
              </a:rPr>
              <a:t>- </a:t>
            </a:r>
            <a:r>
              <a:rPr lang="en-US" altLang="en-US" sz="24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thức ăn chứa nhiều chất bột đường</a:t>
            </a:r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830132A9-C259-4774-9BCC-1991DD796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2805113"/>
            <a:ext cx="275272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  <a:latin typeface=".VnTime" pitchFamily="34" charset="0"/>
              </a:rPr>
              <a:t>- </a:t>
            </a:r>
            <a:r>
              <a:rPr lang="en-US" altLang="en-US" sz="24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thức ăn chứa nhiều chất đạm</a:t>
            </a:r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20951F43-F195-4A39-8036-D5F246BFB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4006850"/>
            <a:ext cx="2438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  <a:latin typeface=".VnTime" pitchFamily="34" charset="0"/>
              </a:rPr>
              <a:t>- </a:t>
            </a:r>
            <a:r>
              <a:rPr lang="en-US" altLang="en-US" sz="24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thức ăn chứa nhiều chất béo</a:t>
            </a: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45E7806E-9C7C-4E98-8D89-62B5A9B88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5235575"/>
            <a:ext cx="274161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6600"/>
                </a:solidFill>
                <a:latin typeface=".VnTime" pitchFamily="34" charset="0"/>
              </a:rPr>
              <a:t>- </a:t>
            </a:r>
            <a:r>
              <a:rPr lang="en-US" altLang="en-US" sz="24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thức ăn chứa nhiều vi – ta – min, chất khoáng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6600"/>
              </a:solidFill>
              <a:latin typeface=".VnTime" pitchFamily="34" charset="0"/>
            </a:endParaRP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id="{06BD0BA1-1957-44F7-949C-91BAC5D08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1568450"/>
            <a:ext cx="299243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.VnTime" pitchFamily="34" charset="0"/>
              </a:rPr>
              <a:t>-</a:t>
            </a:r>
            <a:r>
              <a:rPr lang="en-US" altLang="en-US" sz="240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Gạo, bánh mì, bún, chuối, khoai tây, khoai lang, …</a:t>
            </a:r>
            <a:endParaRPr lang="en-US" altLang="en-US" sz="2400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10" name="Text Box 29">
            <a:extLst>
              <a:ext uri="{FF2B5EF4-FFF2-40B4-BE49-F238E27FC236}">
                <a16:creationId xmlns:a16="http://schemas.microsoft.com/office/drawing/2014/main" id="{F387E65C-0998-4C94-B86F-3951504B0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38" y="2990850"/>
            <a:ext cx="298926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.VnTime" pitchFamily="34" charset="0"/>
              </a:rPr>
              <a:t>- </a:t>
            </a: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 lợn, cá, tôm, thịt bò, cua, ốc,…</a:t>
            </a:r>
            <a:endParaRPr lang="en-US" altLang="en-US" sz="2400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11" name="Text Box 30">
            <a:extLst>
              <a:ext uri="{FF2B5EF4-FFF2-40B4-BE49-F238E27FC236}">
                <a16:creationId xmlns:a16="http://schemas.microsoft.com/office/drawing/2014/main" id="{7F7DCA2F-A606-4425-93A3-28476F5F7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4092575"/>
            <a:ext cx="296386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.VnTime" pitchFamily="34" charset="0"/>
              </a:rPr>
              <a:t>- </a:t>
            </a: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 lợn, dầu ăn, lạc, vừng, dừa, …</a:t>
            </a:r>
            <a:endParaRPr lang="en-US" altLang="en-US" sz="2400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12" name="Text Box 31">
            <a:extLst>
              <a:ext uri="{FF2B5EF4-FFF2-40B4-BE49-F238E27FC236}">
                <a16:creationId xmlns:a16="http://schemas.microsoft.com/office/drawing/2014/main" id="{411039EA-B02F-4C47-B199-FF38A9B48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38" y="5272088"/>
            <a:ext cx="29638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.VnTime" pitchFamily="34" charset="0"/>
              </a:rPr>
              <a:t>- </a:t>
            </a: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Sữa, trứng, chuối, cam, cá, tôm, cua, các loại rau,…</a:t>
            </a:r>
            <a:endParaRPr lang="en-US" altLang="en-US" sz="2400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13" name="Text Box 32">
            <a:extLst>
              <a:ext uri="{FF2B5EF4-FFF2-40B4-BE49-F238E27FC236}">
                <a16:creationId xmlns:a16="http://schemas.microsoft.com/office/drawing/2014/main" id="{770BC0DB-E184-4C5B-88E5-FE318695E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568450"/>
            <a:ext cx="2895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itchFamily="34" charset="0"/>
              </a:rPr>
              <a:t>-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Cung cấp năng lượng và duy trì nhiệt độ cho cơ thể.</a:t>
            </a:r>
            <a:endParaRPr lang="en-US" altLang="en-US" sz="2400">
              <a:latin typeface=".VnTime" pitchFamily="34" charset="0"/>
            </a:endParaRPr>
          </a:p>
        </p:txBody>
      </p:sp>
      <p:sp>
        <p:nvSpPr>
          <p:cNvPr id="14" name="Text Box 33">
            <a:extLst>
              <a:ext uri="{FF2B5EF4-FFF2-40B4-BE49-F238E27FC236}">
                <a16:creationId xmlns:a16="http://schemas.microsoft.com/office/drawing/2014/main" id="{23AF4B5F-5B79-4AF9-963A-9380B07C7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563" y="2990850"/>
            <a:ext cx="28082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itchFamily="34" charset="0"/>
              </a:rPr>
              <a:t>-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Giúp xây dựng và đổi mới cơ thể.</a:t>
            </a:r>
          </a:p>
        </p:txBody>
      </p:sp>
      <p:sp>
        <p:nvSpPr>
          <p:cNvPr id="15" name="Text Box 34">
            <a:extLst>
              <a:ext uri="{FF2B5EF4-FFF2-40B4-BE49-F238E27FC236}">
                <a16:creationId xmlns:a16="http://schemas.microsoft.com/office/drawing/2014/main" id="{3D192EBB-EDDC-41FE-A05B-A4A71B62D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959225"/>
            <a:ext cx="2895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3300"/>
                </a:solidFill>
                <a:latin typeface=".VnTime" pitchFamily="34" charset="0"/>
              </a:rPr>
              <a:t>- </a:t>
            </a:r>
            <a:r>
              <a:rPr lang="en-US" altLang="en-US" sz="24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 năng lượng, giúp cơ thể hấp thụ các vi-ta - min</a:t>
            </a:r>
          </a:p>
        </p:txBody>
      </p:sp>
      <p:sp>
        <p:nvSpPr>
          <p:cNvPr id="16" name="Text Box 35">
            <a:extLst>
              <a:ext uri="{FF2B5EF4-FFF2-40B4-BE49-F238E27FC236}">
                <a16:creationId xmlns:a16="http://schemas.microsoft.com/office/drawing/2014/main" id="{F6822F49-9961-4177-9376-407FEB371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0" y="5295900"/>
            <a:ext cx="2916238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itchFamily="34" charset="0"/>
              </a:rPr>
              <a:t>-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Rất cần cho cơ thể nếu thiếu cơ thể sẽ bị bệnh</a:t>
            </a:r>
            <a:r>
              <a:rPr lang="en-US" altLang="en-US" sz="28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9D91B8E-9C63-4BDD-951E-8EE5BA9CAFAA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228600"/>
          <a:ext cx="8686801" cy="5992813"/>
        </p:xfrm>
        <a:graphic>
          <a:graphicData uri="http://schemas.openxmlformats.org/drawingml/2006/table">
            <a:tbl>
              <a:tblPr/>
              <a:tblGrid>
                <a:gridCol w="2767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3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5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thiếu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dưỡng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tránh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6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 Box 18">
            <a:extLst>
              <a:ext uri="{FF2B5EF4-FFF2-40B4-BE49-F238E27FC236}">
                <a16:creationId xmlns:a16="http://schemas.microsoft.com/office/drawing/2014/main" id="{1B960E89-5290-4FB4-A4B0-7846A2A3A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1295400"/>
            <a:ext cx="26765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Quáng gà, khô mắt</a:t>
            </a: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0D86D718-8907-4C9C-80E2-F6B43DCA9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2173288"/>
            <a:ext cx="2438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Còi x­ương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A19A7AB0-9B9E-44F4-9231-0E8456C24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2938463"/>
            <a:ext cx="2438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Phù thũng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90C128EB-BA6B-448B-B31C-DE6D68065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3605213"/>
            <a:ext cx="2741612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Chảy máu chân răng</a:t>
            </a:r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C7A2E3F2-3971-4B19-8FFE-825709F86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825" y="1317625"/>
            <a:ext cx="28511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Thiếu vi-ta-min A</a:t>
            </a:r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01E38022-3437-4144-8AAE-85358682A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5" y="2214563"/>
            <a:ext cx="27733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Thiếu vi-ta-min D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500B5A73-0ADD-44CD-882E-6FAE599E6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713" y="2847975"/>
            <a:ext cx="28622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Thiếu vi-ta-min B1</a:t>
            </a:r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id="{6E10E8EC-C91A-4535-913A-823082EBD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3622675"/>
            <a:ext cx="28543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Thiếu vi-ta-min C</a:t>
            </a:r>
          </a:p>
        </p:txBody>
      </p:sp>
      <p:sp>
        <p:nvSpPr>
          <p:cNvPr id="14" name="Text Box 26">
            <a:extLst>
              <a:ext uri="{FF2B5EF4-FFF2-40B4-BE49-F238E27FC236}">
                <a16:creationId xmlns:a16="http://schemas.microsoft.com/office/drawing/2014/main" id="{2702B67E-D06B-4E70-8E6B-3888457FB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613" y="1711325"/>
            <a:ext cx="32766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Ăn đủ chất, cân đối, hợp lí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Nếu bị bệnh do thiếu chất dinh dưỡng thì phải đến bệnh viện khám, chữa trị.</a:t>
            </a:r>
            <a:endParaRPr lang="en-US" altLang="en-US" sz="2800">
              <a:latin typeface=".VnTime" pitchFamily="34" charset="0"/>
            </a:endParaRPr>
          </a:p>
        </p:txBody>
      </p:sp>
      <p:sp>
        <p:nvSpPr>
          <p:cNvPr id="15" name="Text Box 30">
            <a:extLst>
              <a:ext uri="{FF2B5EF4-FFF2-40B4-BE49-F238E27FC236}">
                <a16:creationId xmlns:a16="http://schemas.microsoft.com/office/drawing/2014/main" id="{DBA1AD2B-E861-46CD-9EC2-374B4393B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4803775"/>
            <a:ext cx="27416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Suy dinh d­ưỡng</a:t>
            </a:r>
          </a:p>
        </p:txBody>
      </p:sp>
      <p:sp>
        <p:nvSpPr>
          <p:cNvPr id="16" name="Text Box 31">
            <a:extLst>
              <a:ext uri="{FF2B5EF4-FFF2-40B4-BE49-F238E27FC236}">
                <a16:creationId xmlns:a16="http://schemas.microsoft.com/office/drawing/2014/main" id="{CB89B894-B41F-487E-B016-AAB1165F2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5715000"/>
            <a:ext cx="27416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B­ướu cổ</a:t>
            </a:r>
          </a:p>
        </p:txBody>
      </p:sp>
      <p:sp>
        <p:nvSpPr>
          <p:cNvPr id="17" name="Text Box 32">
            <a:extLst>
              <a:ext uri="{FF2B5EF4-FFF2-40B4-BE49-F238E27FC236}">
                <a16:creationId xmlns:a16="http://schemas.microsoft.com/office/drawing/2014/main" id="{A0D333AD-874F-4768-9562-01090DA27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425" y="4803775"/>
            <a:ext cx="2667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Thiếu chất đạm</a:t>
            </a:r>
          </a:p>
        </p:txBody>
      </p:sp>
      <p:sp>
        <p:nvSpPr>
          <p:cNvPr id="18" name="Text Box 33">
            <a:extLst>
              <a:ext uri="{FF2B5EF4-FFF2-40B4-BE49-F238E27FC236}">
                <a16:creationId xmlns:a16="http://schemas.microsoft.com/office/drawing/2014/main" id="{0FF3A44C-D44C-4791-8591-F0EF5AFCC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5614988"/>
            <a:ext cx="2667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Thiếu i-ốt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DSC00133">
            <a:extLst>
              <a:ext uri="{FF2B5EF4-FFF2-40B4-BE49-F238E27FC236}">
                <a16:creationId xmlns:a16="http://schemas.microsoft.com/office/drawing/2014/main" id="{6F2218E0-AB7A-4F90-9FCF-70F228DB3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5" t="14653" r="17998"/>
          <a:stretch>
            <a:fillRect/>
          </a:stretch>
        </p:blipFill>
        <p:spPr bwMode="auto">
          <a:xfrm>
            <a:off x="3505200" y="0"/>
            <a:ext cx="18288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D06BE00A-FE3F-4425-8D3A-075C0BDF4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75" y="2484438"/>
            <a:ext cx="2743200" cy="523875"/>
          </a:xfrm>
          <a:prstGeom prst="rect">
            <a:avLst/>
          </a:prstGeom>
          <a:noFill/>
          <a:ln w="57150">
            <a:solidFill>
              <a:srgbClr val="FF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béo phì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5DE613A-F34D-4977-80AC-937B96C1B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575050"/>
            <a:ext cx="4960938" cy="3108325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phòng tránh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-Ăn uống hợp lí, rèn luyện thói quen ăn uống điều độ, ăn chậm, nhai kĩ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-Năng vận động cơ thể, đi bộ và luyện tập thể dục thể thao</a:t>
            </a:r>
            <a:endParaRPr lang="en-US" altLang="en-US" sz="280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3765A4DE-003E-462A-877E-A5AA79394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3590925"/>
            <a:ext cx="3276600" cy="2462213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hại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-Dễ mắc bệnh về tim mạch, tiểu đường, huyết áp cao ….</a:t>
            </a:r>
            <a:endParaRPr lang="en-US" altLang="vi-VN" sz="280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2C0A9C98-AF1F-4C6A-BECA-5778085D41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1200" y="3048000"/>
            <a:ext cx="220980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6606A03-CD37-4CC7-843D-E704667628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048000"/>
            <a:ext cx="228600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11" descr="images2">
            <a:extLst>
              <a:ext uri="{FF2B5EF4-FFF2-40B4-BE49-F238E27FC236}">
                <a16:creationId xmlns:a16="http://schemas.microsoft.com/office/drawing/2014/main" id="{7F68AB7F-72E4-4331-B9BB-ED9715F16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133600"/>
            <a:ext cx="12954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images1">
            <a:extLst>
              <a:ext uri="{FF2B5EF4-FFF2-40B4-BE49-F238E27FC236}">
                <a16:creationId xmlns:a16="http://schemas.microsoft.com/office/drawing/2014/main" id="{949A826D-8AAA-4C89-AA29-94D108E3F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40"/>
          <a:stretch>
            <a:fillRect/>
          </a:stretch>
        </p:blipFill>
        <p:spPr bwMode="auto">
          <a:xfrm>
            <a:off x="5943600" y="2133600"/>
            <a:ext cx="16002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4">
            <a:extLst>
              <a:ext uri="{FF2B5EF4-FFF2-40B4-BE49-F238E27FC236}">
                <a16:creationId xmlns:a16="http://schemas.microsoft.com/office/drawing/2014/main" id="{B748BE7B-0BAB-4C9D-A240-5DAF87714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09600"/>
            <a:ext cx="2438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5">
            <a:extLst>
              <a:ext uri="{FF2B5EF4-FFF2-40B4-BE49-F238E27FC236}">
                <a16:creationId xmlns:a16="http://schemas.microsoft.com/office/drawing/2014/main" id="{15F84D7B-21FE-40E1-BBCC-D9E5C04CC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33400"/>
            <a:ext cx="1524000" cy="14573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images3">
            <a:extLst>
              <a:ext uri="{FF2B5EF4-FFF2-40B4-BE49-F238E27FC236}">
                <a16:creationId xmlns:a16="http://schemas.microsoft.com/office/drawing/2014/main" id="{847336B7-1E16-4346-BA36-0E55BE485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"/>
            <a:ext cx="137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723A114-D7B2-4021-A80F-42908D8D8438}"/>
              </a:ext>
            </a:extLst>
          </p:cNvPr>
          <p:cNvGraphicFramePr>
            <a:graphicFrameLocks noGrp="1"/>
          </p:cNvGraphicFramePr>
          <p:nvPr/>
        </p:nvGraphicFramePr>
        <p:xfrm>
          <a:off x="0" y="152400"/>
          <a:ext cx="8972550" cy="5184775"/>
        </p:xfrm>
        <a:graphic>
          <a:graphicData uri="http://schemas.openxmlformats.org/drawingml/2006/table">
            <a:tbl>
              <a:tblPr/>
              <a:tblGrid>
                <a:gridCol w="167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1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54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lây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qua 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hại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tránh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 Box 22">
            <a:extLst>
              <a:ext uri="{FF2B5EF4-FFF2-40B4-BE49-F238E27FC236}">
                <a16:creationId xmlns:a16="http://schemas.microsoft.com/office/drawing/2014/main" id="{BBAA23DD-8C01-444F-9134-852EB7456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8" y="1838325"/>
            <a:ext cx="266700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uống không hợp vệ sinh.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-Vệ sinh cá nhân kém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-Môi trường xung quanh bẩn, ô nhiễm.</a:t>
            </a:r>
            <a:endParaRPr lang="en-US" altLang="en-US" sz="2800">
              <a:solidFill>
                <a:srgbClr val="FF00FF"/>
              </a:solidFill>
              <a:latin typeface=".VnTime" pitchFamily="34" charset="0"/>
            </a:endParaRP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id="{D427F461-380E-4E2D-B2DC-701D18014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831975"/>
            <a:ext cx="235585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 hiểm có thể gây chết người.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-Dễ lây sang người khác tạo thành dịch bệnh.</a:t>
            </a: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53DE10DB-AD51-4C7E-A719-245E56D74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0425"/>
            <a:ext cx="18161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chảy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</a:t>
            </a:r>
          </a:p>
        </p:txBody>
      </p:sp>
      <p:sp>
        <p:nvSpPr>
          <p:cNvPr id="21" name="Text Box 40">
            <a:extLst>
              <a:ext uri="{FF2B5EF4-FFF2-40B4-BE49-F238E27FC236}">
                <a16:creationId xmlns:a16="http://schemas.microsoft.com/office/drawing/2014/main" id="{83429120-495A-4A18-8ABA-65C517753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138" y="1700213"/>
            <a:ext cx="2606675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vệ sinh ăn uống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vệ sinh cá nhân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vệ sinh môi tr­ường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3CA63D5D-29F1-467B-A937-616E4BF15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2400"/>
            <a:ext cx="6553200" cy="762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Phòng tránh tai nạn đuối nước</a:t>
            </a:r>
          </a:p>
        </p:txBody>
      </p:sp>
      <p:graphicFrame>
        <p:nvGraphicFramePr>
          <p:cNvPr id="7" name="Group 28">
            <a:extLst>
              <a:ext uri="{FF2B5EF4-FFF2-40B4-BE49-F238E27FC236}">
                <a16:creationId xmlns:a16="http://schemas.microsoft.com/office/drawing/2014/main" id="{B62FE385-1A67-4E3E-B573-CEDB6306579E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447800"/>
          <a:ext cx="8610600" cy="4905404"/>
        </p:xfrm>
        <a:graphic>
          <a:graphicData uri="http://schemas.openxmlformats.org/drawingml/2006/table">
            <a:tbl>
              <a:tblPr/>
              <a:tblGrid>
                <a:gridCol w="430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7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7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Đậy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chum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vại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bể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bơi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đủ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tiện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cứu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hộ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phao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bơi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tắm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khởi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bơi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bơi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đùa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gần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suối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bơi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Lội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suối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lũ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dông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bão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230" name="Line 26">
            <a:extLst>
              <a:ext uri="{FF2B5EF4-FFF2-40B4-BE49-F238E27FC236}">
                <a16:creationId xmlns:a16="http://schemas.microsoft.com/office/drawing/2014/main" id="{14B9559A-15E6-4DA6-AD1F-CF78F660BC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914400"/>
            <a:ext cx="175260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27">
            <a:extLst>
              <a:ext uri="{FF2B5EF4-FFF2-40B4-BE49-F238E27FC236}">
                <a16:creationId xmlns:a16="http://schemas.microsoft.com/office/drawing/2014/main" id="{322900B8-5DB9-4BE2-AFFF-D660160D93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914400"/>
            <a:ext cx="167640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hecke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97864B-73CC-40B0-8E03-32A083A165D4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304800"/>
          <a:ext cx="8686800" cy="6188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0146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36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3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36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thức ăn, đồ uống</a:t>
                      </a:r>
                      <a:endParaRPr lang="en-US" sz="3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 hMerge="1"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42">
                <a:tc vMerge="1"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3600" baseline="0">
                          <a:latin typeface="Times New Roman" pitchFamily="18" charset="0"/>
                          <a:cs typeface="Times New Roman" pitchFamily="18" charset="0"/>
                        </a:rPr>
                        <a:t> hai</a:t>
                      </a:r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3600" baseline="0">
                          <a:latin typeface="Times New Roman" pitchFamily="18" charset="0"/>
                          <a:cs typeface="Times New Roman" pitchFamily="18" charset="0"/>
                        </a:rPr>
                        <a:t> ba</a:t>
                      </a:r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3600" baseline="0">
                          <a:latin typeface="Times New Roman" pitchFamily="18" charset="0"/>
                          <a:cs typeface="Times New Roman" pitchFamily="18" charset="0"/>
                        </a:rPr>
                        <a:t> tư</a:t>
                      </a:r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3600" baseline="0">
                          <a:latin typeface="Times New Roman" pitchFamily="18" charset="0"/>
                          <a:cs typeface="Times New Roman" pitchFamily="18" charset="0"/>
                        </a:rPr>
                        <a:t> năm</a:t>
                      </a:r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3600" baseline="0">
                          <a:latin typeface="Times New Roman" pitchFamily="18" charset="0"/>
                          <a:cs typeface="Times New Roman" pitchFamily="18" charset="0"/>
                        </a:rPr>
                        <a:t> sáu</a:t>
                      </a:r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3600" baseline="0">
                          <a:latin typeface="Times New Roman" pitchFamily="18" charset="0"/>
                          <a:cs typeface="Times New Roman" pitchFamily="18" charset="0"/>
                        </a:rPr>
                        <a:t> bảy</a:t>
                      </a:r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lang="en-US" sz="3600" baseline="0">
                          <a:latin typeface="Times New Roman" pitchFamily="18" charset="0"/>
                          <a:cs typeface="Times New Roman" pitchFamily="18" charset="0"/>
                        </a:rPr>
                        <a:t> nhật</a:t>
                      </a:r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741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</a:p>
                    <a:p>
                      <a:endParaRPr lang="en-US" sz="28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741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Trưa </a:t>
                      </a:r>
                    </a:p>
                    <a:p>
                      <a:endParaRPr lang="en-US" sz="28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5606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</a:p>
                    <a:p>
                      <a:endParaRPr lang="en-US" sz="36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6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574edbc4196340cf7a1c13c4ac75bbd8b19f15"/>
  <p:tag name="MMPROD_NEXTUNIQUEID" val="10009"/>
  <p:tag name="MMPROD_UIDATA" val="&lt;database version=&quot;10.0&quot;&gt;&lt;object type=&quot;1&quot; unique_id=&quot;10001&quot;&gt;&lt;object type=&quot;2&quot; unique_id=&quot;10059&quot;&gt;&lt;object type=&quot;3&quot; unique_id=&quot;10062&quot;&gt;&lt;property id=&quot;20148&quot; value=&quot;5&quot;/&gt;&lt;property id=&quot;20300&quot; value=&quot;Slide 2&quot;/&gt;&lt;property id=&quot;20307&quot; value=&quot;257&quot;/&gt;&lt;/object&gt;&lt;object type=&quot;3&quot; unique_id=&quot;10063&quot;&gt;&lt;property id=&quot;20148&quot; value=&quot;5&quot;/&gt;&lt;property id=&quot;20300&quot; value=&quot;Slide 3&quot;/&gt;&lt;property id=&quot;20307&quot; value=&quot;287&quot;/&gt;&lt;/object&gt;&lt;object type=&quot;3&quot; unique_id=&quot;10064&quot;&gt;&lt;property id=&quot;20148&quot; value=&quot;5&quot;/&gt;&lt;property id=&quot;20300&quot; value=&quot;Slide 4&quot;/&gt;&lt;property id=&quot;20307&quot; value=&quot;288&quot;/&gt;&lt;/object&gt;&lt;object type=&quot;3&quot; unique_id=&quot;10065&quot;&gt;&lt;property id=&quot;20148&quot; value=&quot;5&quot;/&gt;&lt;property id=&quot;20300&quot; value=&quot;Slide 5&quot;/&gt;&lt;property id=&quot;20307&quot; value=&quot;261&quot;/&gt;&lt;/object&gt;&lt;object type=&quot;3&quot; unique_id=&quot;10066&quot;&gt;&lt;property id=&quot;20148&quot; value=&quot;5&quot;/&gt;&lt;property id=&quot;20300&quot; value=&quot;Slide 6&quot;/&gt;&lt;property id=&quot;20307&quot; value=&quot;271&quot;/&gt;&lt;/object&gt;&lt;object type=&quot;3&quot; unique_id=&quot;10067&quot;&gt;&lt;property id=&quot;20148&quot; value=&quot;5&quot;/&gt;&lt;property id=&quot;20300&quot; value=&quot;Slide 7&quot;/&gt;&lt;property id=&quot;20307&quot; value=&quot;272&quot;/&gt;&lt;/object&gt;&lt;object type=&quot;3&quot; unique_id=&quot;10086&quot;&gt;&lt;property id=&quot;20148&quot; value=&quot;5&quot;/&gt;&lt;property id=&quot;20300&quot; value=&quot;Slide 8 - &amp;quot;`&amp;quot;&quot;/&gt;&lt;property id=&quot;20307&quot; value=&quot;258&quot;/&gt;&lt;/object&gt;&lt;object type=&quot;3&quot; unique_id=&quot;14959&quot;&gt;&lt;property id=&quot;20148&quot; value=&quot;5&quot;/&gt;&lt;property id=&quot;20300&quot; value=&quot;Slide 1&quot;/&gt;&lt;property id=&quot;20307&quot; value=&quot;293&quot;/&gt;&lt;/object&gt;&lt;/object&gt;&lt;object type=&quot;8&quot; unique_id=&quot;1011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1259</Words>
  <Application>Microsoft Office PowerPoint</Application>
  <PresentationFormat>On-screen Show (4:3)</PresentationFormat>
  <Paragraphs>263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.VnAvant</vt:lpstr>
      <vt:lpstr>.VnTime</vt:lpstr>
      <vt:lpstr>Arial</vt:lpstr>
      <vt:lpstr>Calibri</vt:lpstr>
      <vt:lpstr>Times New Roman</vt:lpstr>
      <vt:lpstr>Default Design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WindowsXP Professional SP3</dc:creator>
  <cp:lastModifiedBy>Hương Đào</cp:lastModifiedBy>
  <cp:revision>126</cp:revision>
  <dcterms:created xsi:type="dcterms:W3CDTF">2011-10-17T13:14:02Z</dcterms:created>
  <dcterms:modified xsi:type="dcterms:W3CDTF">2021-10-30T13:49:17Z</dcterms:modified>
</cp:coreProperties>
</file>