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400" r:id="rId4"/>
    <p:sldId id="293" r:id="rId5"/>
    <p:sldId id="2403" r:id="rId6"/>
    <p:sldId id="2404" r:id="rId7"/>
    <p:sldId id="2405" r:id="rId8"/>
    <p:sldId id="2406" r:id="rId9"/>
    <p:sldId id="2408" r:id="rId10"/>
    <p:sldId id="2407" r:id="rId11"/>
    <p:sldId id="2410" r:id="rId12"/>
    <p:sldId id="2412" r:id="rId13"/>
    <p:sldId id="2413" r:id="rId14"/>
    <p:sldId id="2401" r:id="rId15"/>
    <p:sldId id="2414" r:id="rId16"/>
    <p:sldId id="2415" r:id="rId17"/>
    <p:sldId id="2421" r:id="rId18"/>
    <p:sldId id="2417" r:id="rId19"/>
    <p:sldId id="2416" r:id="rId20"/>
    <p:sldId id="2418" r:id="rId21"/>
    <p:sldId id="2420" r:id="rId22"/>
    <p:sldId id="242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09225-DB3E-4FF7-840E-2428AA00B7E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F04F4-D2C9-4F4A-8C6A-32C13C980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27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E1585-E18D-4A94-9F31-751F0F32B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0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30C8F-7107-5C44-8705-AF3EA2714DA0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E1585-E18D-4A94-9F31-751F0F32B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CEB1-A0C1-4A87-9F69-18C0F818C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5AF61-D219-47F6-BB30-19232A9D7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7DCBD-C757-4654-BF58-28077EB9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989E6-0247-4AE5-8571-794E8E7F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90CF1-973B-4C79-95DD-F7E548B0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CB21-4DB7-4FDA-AAA6-DE67ADC6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DAF17-2738-4D03-918D-680500490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A7E29-B4F3-447C-A193-F4FD3524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CA9C6-F84A-4683-B3EB-E5829E59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2C478-F3BF-4F7B-941A-2DE5D94F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4B759-DC4A-4AD8-BB31-87CA813E0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E054C-5F4B-41F5-9A27-ABA57D76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1EDC8-872D-4F5E-A856-D71FCD50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97C9-19B0-44DA-9308-CEFA32E5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6107-2F15-4D8E-8C1A-D43D876C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0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9B56E2-1332-4CE3-8761-ACCC415C8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D107B-312E-4AE5-BDC2-5F60076B0A71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498F-6FE5-4E03-9275-E97D15361F03}"/>
              </a:ext>
            </a:extLst>
          </p:cNvPr>
          <p:cNvSpPr txBox="1"/>
          <p:nvPr userDrawn="1"/>
        </p:nvSpPr>
        <p:spPr>
          <a:xfrm>
            <a:off x="0" y="648866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498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0E6C32-3858-4DF8-AF17-A76D37F4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EE1B3-CFEB-4903-B906-F7C326BC24EF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927D8-7C7F-47A2-887A-287E46AB8760}"/>
              </a:ext>
            </a:extLst>
          </p:cNvPr>
          <p:cNvSpPr txBox="1"/>
          <p:nvPr userDrawn="1"/>
        </p:nvSpPr>
        <p:spPr>
          <a:xfrm>
            <a:off x="0" y="648866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07491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286211" y="-1553418"/>
            <a:ext cx="14764420" cy="58616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1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C334B97-1204-479E-8796-CC2753FBC011}"/>
              </a:ext>
            </a:extLst>
          </p:cNvPr>
          <p:cNvGrpSpPr/>
          <p:nvPr userDrawn="1"/>
        </p:nvGrpSpPr>
        <p:grpSpPr>
          <a:xfrm>
            <a:off x="9494472" y="333319"/>
            <a:ext cx="2471529" cy="907789"/>
            <a:chOff x="6714278" y="1625576"/>
            <a:chExt cx="2471529" cy="907789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8BB0232-0329-42E0-986D-2D57596C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278" y="1761341"/>
              <a:ext cx="1808757" cy="703649"/>
            </a:xfrm>
            <a:custGeom>
              <a:avLst/>
              <a:gdLst>
                <a:gd name="T0" fmla="*/ 67 w 357"/>
                <a:gd name="T1" fmla="*/ 139 h 139"/>
                <a:gd name="T2" fmla="*/ 127 w 357"/>
                <a:gd name="T3" fmla="*/ 139 h 139"/>
                <a:gd name="T4" fmla="*/ 232 w 357"/>
                <a:gd name="T5" fmla="*/ 139 h 139"/>
                <a:gd name="T6" fmla="*/ 275 w 357"/>
                <a:gd name="T7" fmla="*/ 139 h 139"/>
                <a:gd name="T8" fmla="*/ 335 w 357"/>
                <a:gd name="T9" fmla="*/ 139 h 139"/>
                <a:gd name="T10" fmla="*/ 356 w 357"/>
                <a:gd name="T11" fmla="*/ 118 h 139"/>
                <a:gd name="T12" fmla="*/ 357 w 357"/>
                <a:gd name="T13" fmla="*/ 113 h 139"/>
                <a:gd name="T14" fmla="*/ 357 w 357"/>
                <a:gd name="T15" fmla="*/ 112 h 139"/>
                <a:gd name="T16" fmla="*/ 357 w 357"/>
                <a:gd name="T17" fmla="*/ 109 h 139"/>
                <a:gd name="T18" fmla="*/ 350 w 357"/>
                <a:gd name="T19" fmla="*/ 73 h 139"/>
                <a:gd name="T20" fmla="*/ 311 w 357"/>
                <a:gd name="T21" fmla="*/ 59 h 139"/>
                <a:gd name="T22" fmla="*/ 287 w 357"/>
                <a:gd name="T23" fmla="*/ 64 h 139"/>
                <a:gd name="T24" fmla="*/ 268 w 357"/>
                <a:gd name="T25" fmla="*/ 35 h 139"/>
                <a:gd name="T26" fmla="*/ 268 w 357"/>
                <a:gd name="T27" fmla="*/ 35 h 139"/>
                <a:gd name="T28" fmla="*/ 268 w 357"/>
                <a:gd name="T29" fmla="*/ 35 h 139"/>
                <a:gd name="T30" fmla="*/ 190 w 357"/>
                <a:gd name="T31" fmla="*/ 0 h 139"/>
                <a:gd name="T32" fmla="*/ 90 w 357"/>
                <a:gd name="T33" fmla="*/ 72 h 139"/>
                <a:gd name="T34" fmla="*/ 73 w 357"/>
                <a:gd name="T35" fmla="*/ 70 h 139"/>
                <a:gd name="T36" fmla="*/ 1 w 357"/>
                <a:gd name="T37" fmla="*/ 125 h 139"/>
                <a:gd name="T38" fmla="*/ 0 w 357"/>
                <a:gd name="T39" fmla="*/ 128 h 139"/>
                <a:gd name="T40" fmla="*/ 3 w 357"/>
                <a:gd name="T41" fmla="*/ 139 h 139"/>
                <a:gd name="T42" fmla="*/ 64 w 357"/>
                <a:gd name="T43" fmla="*/ 139 h 139"/>
                <a:gd name="T44" fmla="*/ 67 w 357"/>
                <a:gd name="T4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7" h="139">
                  <a:moveTo>
                    <a:pt x="67" y="139"/>
                  </a:moveTo>
                  <a:cubicBezTo>
                    <a:pt x="127" y="139"/>
                    <a:pt x="127" y="139"/>
                    <a:pt x="127" y="139"/>
                  </a:cubicBezTo>
                  <a:cubicBezTo>
                    <a:pt x="232" y="139"/>
                    <a:pt x="232" y="139"/>
                    <a:pt x="232" y="139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46" y="139"/>
                    <a:pt x="354" y="130"/>
                    <a:pt x="356" y="118"/>
                  </a:cubicBezTo>
                  <a:cubicBezTo>
                    <a:pt x="357" y="117"/>
                    <a:pt x="357" y="115"/>
                    <a:pt x="357" y="113"/>
                  </a:cubicBezTo>
                  <a:cubicBezTo>
                    <a:pt x="357" y="113"/>
                    <a:pt x="357" y="112"/>
                    <a:pt x="357" y="112"/>
                  </a:cubicBezTo>
                  <a:cubicBezTo>
                    <a:pt x="357" y="111"/>
                    <a:pt x="357" y="110"/>
                    <a:pt x="357" y="109"/>
                  </a:cubicBezTo>
                  <a:cubicBezTo>
                    <a:pt x="357" y="96"/>
                    <a:pt x="354" y="84"/>
                    <a:pt x="350" y="73"/>
                  </a:cubicBezTo>
                  <a:cubicBezTo>
                    <a:pt x="339" y="64"/>
                    <a:pt x="325" y="59"/>
                    <a:pt x="311" y="59"/>
                  </a:cubicBezTo>
                  <a:cubicBezTo>
                    <a:pt x="302" y="59"/>
                    <a:pt x="295" y="61"/>
                    <a:pt x="287" y="64"/>
                  </a:cubicBezTo>
                  <a:cubicBezTo>
                    <a:pt x="282" y="53"/>
                    <a:pt x="276" y="44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48" y="13"/>
                    <a:pt x="221" y="0"/>
                    <a:pt x="190" y="0"/>
                  </a:cubicBezTo>
                  <a:cubicBezTo>
                    <a:pt x="145" y="0"/>
                    <a:pt x="106" y="30"/>
                    <a:pt x="90" y="72"/>
                  </a:cubicBezTo>
                  <a:cubicBezTo>
                    <a:pt x="84" y="71"/>
                    <a:pt x="79" y="70"/>
                    <a:pt x="73" y="70"/>
                  </a:cubicBezTo>
                  <a:cubicBezTo>
                    <a:pt x="40" y="70"/>
                    <a:pt x="12" y="93"/>
                    <a:pt x="1" y="125"/>
                  </a:cubicBezTo>
                  <a:cubicBezTo>
                    <a:pt x="0" y="126"/>
                    <a:pt x="0" y="127"/>
                    <a:pt x="0" y="128"/>
                  </a:cubicBezTo>
                  <a:cubicBezTo>
                    <a:pt x="0" y="132"/>
                    <a:pt x="1" y="136"/>
                    <a:pt x="3" y="139"/>
                  </a:cubicBezTo>
                  <a:cubicBezTo>
                    <a:pt x="64" y="139"/>
                    <a:pt x="64" y="139"/>
                    <a:pt x="64" y="139"/>
                  </a:cubicBezTo>
                  <a:lnTo>
                    <a:pt x="67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FE8AC26-4CD3-42CA-BD67-E6EDFD557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955" y="1878130"/>
              <a:ext cx="1259852" cy="272993"/>
            </a:xfrm>
            <a:custGeom>
              <a:avLst/>
              <a:gdLst>
                <a:gd name="T0" fmla="*/ 249 w 249"/>
                <a:gd name="T1" fmla="*/ 36 h 54"/>
                <a:gd name="T2" fmla="*/ 233 w 249"/>
                <a:gd name="T3" fmla="*/ 0 h 54"/>
                <a:gd name="T4" fmla="*/ 238 w 249"/>
                <a:gd name="T5" fmla="*/ 24 h 54"/>
                <a:gd name="T6" fmla="*/ 237 w 249"/>
                <a:gd name="T7" fmla="*/ 25 h 54"/>
                <a:gd name="T8" fmla="*/ 238 w 249"/>
                <a:gd name="T9" fmla="*/ 26 h 54"/>
                <a:gd name="T10" fmla="*/ 237 w 249"/>
                <a:gd name="T11" fmla="*/ 30 h 54"/>
                <a:gd name="T12" fmla="*/ 223 w 249"/>
                <a:gd name="T13" fmla="*/ 44 h 54"/>
                <a:gd name="T14" fmla="*/ 183 w 249"/>
                <a:gd name="T15" fmla="*/ 44 h 54"/>
                <a:gd name="T16" fmla="*/ 154 w 249"/>
                <a:gd name="T17" fmla="*/ 44 h 54"/>
                <a:gd name="T18" fmla="*/ 83 w 249"/>
                <a:gd name="T19" fmla="*/ 44 h 54"/>
                <a:gd name="T20" fmla="*/ 43 w 249"/>
                <a:gd name="T21" fmla="*/ 44 h 54"/>
                <a:gd name="T22" fmla="*/ 41 w 249"/>
                <a:gd name="T23" fmla="*/ 44 h 54"/>
                <a:gd name="T24" fmla="*/ 0 w 249"/>
                <a:gd name="T25" fmla="*/ 44 h 54"/>
                <a:gd name="T26" fmla="*/ 12 w 249"/>
                <a:gd name="T27" fmla="*/ 54 h 54"/>
                <a:gd name="T28" fmla="*/ 57 w 249"/>
                <a:gd name="T29" fmla="*/ 54 h 54"/>
                <a:gd name="T30" fmla="*/ 58 w 249"/>
                <a:gd name="T31" fmla="*/ 54 h 54"/>
                <a:gd name="T32" fmla="*/ 98 w 249"/>
                <a:gd name="T33" fmla="*/ 54 h 54"/>
                <a:gd name="T34" fmla="*/ 167 w 249"/>
                <a:gd name="T35" fmla="*/ 54 h 54"/>
                <a:gd name="T36" fmla="*/ 196 w 249"/>
                <a:gd name="T37" fmla="*/ 54 h 54"/>
                <a:gd name="T38" fmla="*/ 235 w 249"/>
                <a:gd name="T39" fmla="*/ 54 h 54"/>
                <a:gd name="T40" fmla="*/ 249 w 249"/>
                <a:gd name="T41" fmla="*/ 42 h 54"/>
                <a:gd name="T42" fmla="*/ 249 w 249"/>
                <a:gd name="T43" fmla="*/ 39 h 54"/>
                <a:gd name="T44" fmla="*/ 249 w 249"/>
                <a:gd name="T45" fmla="*/ 38 h 54"/>
                <a:gd name="T46" fmla="*/ 249 w 249"/>
                <a:gd name="T47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9" h="54">
                  <a:moveTo>
                    <a:pt x="249" y="36"/>
                  </a:moveTo>
                  <a:cubicBezTo>
                    <a:pt x="249" y="21"/>
                    <a:pt x="243" y="8"/>
                    <a:pt x="233" y="0"/>
                  </a:cubicBezTo>
                  <a:cubicBezTo>
                    <a:pt x="236" y="7"/>
                    <a:pt x="238" y="15"/>
                    <a:pt x="238" y="24"/>
                  </a:cubicBezTo>
                  <a:cubicBezTo>
                    <a:pt x="238" y="24"/>
                    <a:pt x="237" y="25"/>
                    <a:pt x="237" y="25"/>
                  </a:cubicBezTo>
                  <a:cubicBezTo>
                    <a:pt x="237" y="26"/>
                    <a:pt x="238" y="26"/>
                    <a:pt x="238" y="26"/>
                  </a:cubicBezTo>
                  <a:cubicBezTo>
                    <a:pt x="238" y="28"/>
                    <a:pt x="237" y="29"/>
                    <a:pt x="237" y="30"/>
                  </a:cubicBezTo>
                  <a:cubicBezTo>
                    <a:pt x="236" y="38"/>
                    <a:pt x="230" y="44"/>
                    <a:pt x="223" y="44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9"/>
                    <a:pt x="7" y="53"/>
                    <a:pt x="12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42" y="54"/>
                    <a:pt x="248" y="49"/>
                    <a:pt x="249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38"/>
                    <a:pt x="249" y="38"/>
                    <a:pt x="249" y="38"/>
                  </a:cubicBezTo>
                  <a:cubicBezTo>
                    <a:pt x="249" y="37"/>
                    <a:pt x="249" y="37"/>
                    <a:pt x="249" y="36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AD3441C-4DAA-4F02-9AD2-BFF90E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37" y="1625576"/>
              <a:ext cx="1214597" cy="475912"/>
            </a:xfrm>
            <a:custGeom>
              <a:avLst/>
              <a:gdLst>
                <a:gd name="T0" fmla="*/ 45 w 240"/>
                <a:gd name="T1" fmla="*/ 94 h 94"/>
                <a:gd name="T2" fmla="*/ 85 w 240"/>
                <a:gd name="T3" fmla="*/ 94 h 94"/>
                <a:gd name="T4" fmla="*/ 156 w 240"/>
                <a:gd name="T5" fmla="*/ 94 h 94"/>
                <a:gd name="T6" fmla="*/ 185 w 240"/>
                <a:gd name="T7" fmla="*/ 94 h 94"/>
                <a:gd name="T8" fmla="*/ 225 w 240"/>
                <a:gd name="T9" fmla="*/ 94 h 94"/>
                <a:gd name="T10" fmla="*/ 239 w 240"/>
                <a:gd name="T11" fmla="*/ 80 h 94"/>
                <a:gd name="T12" fmla="*/ 240 w 240"/>
                <a:gd name="T13" fmla="*/ 76 h 94"/>
                <a:gd name="T14" fmla="*/ 239 w 240"/>
                <a:gd name="T15" fmla="*/ 75 h 94"/>
                <a:gd name="T16" fmla="*/ 240 w 240"/>
                <a:gd name="T17" fmla="*/ 74 h 94"/>
                <a:gd name="T18" fmla="*/ 235 w 240"/>
                <a:gd name="T19" fmla="*/ 50 h 94"/>
                <a:gd name="T20" fmla="*/ 209 w 240"/>
                <a:gd name="T21" fmla="*/ 40 h 94"/>
                <a:gd name="T22" fmla="*/ 193 w 240"/>
                <a:gd name="T23" fmla="*/ 43 h 94"/>
                <a:gd name="T24" fmla="*/ 180 w 240"/>
                <a:gd name="T25" fmla="*/ 24 h 94"/>
                <a:gd name="T26" fmla="*/ 180 w 240"/>
                <a:gd name="T27" fmla="*/ 24 h 94"/>
                <a:gd name="T28" fmla="*/ 180 w 240"/>
                <a:gd name="T29" fmla="*/ 24 h 94"/>
                <a:gd name="T30" fmla="*/ 128 w 240"/>
                <a:gd name="T31" fmla="*/ 0 h 94"/>
                <a:gd name="T32" fmla="*/ 61 w 240"/>
                <a:gd name="T33" fmla="*/ 49 h 94"/>
                <a:gd name="T34" fmla="*/ 49 w 240"/>
                <a:gd name="T35" fmla="*/ 48 h 94"/>
                <a:gd name="T36" fmla="*/ 1 w 240"/>
                <a:gd name="T37" fmla="*/ 84 h 94"/>
                <a:gd name="T38" fmla="*/ 0 w 240"/>
                <a:gd name="T39" fmla="*/ 87 h 94"/>
                <a:gd name="T40" fmla="*/ 2 w 240"/>
                <a:gd name="T41" fmla="*/ 94 h 94"/>
                <a:gd name="T42" fmla="*/ 43 w 240"/>
                <a:gd name="T43" fmla="*/ 94 h 94"/>
                <a:gd name="T44" fmla="*/ 45 w 240"/>
                <a:gd name="T4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94">
                  <a:moveTo>
                    <a:pt x="45" y="94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32" y="94"/>
                    <a:pt x="238" y="88"/>
                    <a:pt x="239" y="80"/>
                  </a:cubicBezTo>
                  <a:cubicBezTo>
                    <a:pt x="239" y="79"/>
                    <a:pt x="240" y="78"/>
                    <a:pt x="240" y="76"/>
                  </a:cubicBezTo>
                  <a:cubicBezTo>
                    <a:pt x="240" y="76"/>
                    <a:pt x="239" y="76"/>
                    <a:pt x="239" y="75"/>
                  </a:cubicBezTo>
                  <a:cubicBezTo>
                    <a:pt x="239" y="75"/>
                    <a:pt x="240" y="74"/>
                    <a:pt x="240" y="74"/>
                  </a:cubicBezTo>
                  <a:cubicBezTo>
                    <a:pt x="240" y="65"/>
                    <a:pt x="238" y="57"/>
                    <a:pt x="235" y="50"/>
                  </a:cubicBezTo>
                  <a:cubicBezTo>
                    <a:pt x="228" y="44"/>
                    <a:pt x="219" y="40"/>
                    <a:pt x="209" y="40"/>
                  </a:cubicBezTo>
                  <a:cubicBezTo>
                    <a:pt x="203" y="40"/>
                    <a:pt x="198" y="41"/>
                    <a:pt x="193" y="43"/>
                  </a:cubicBezTo>
                  <a:cubicBezTo>
                    <a:pt x="190" y="36"/>
                    <a:pt x="185" y="30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67" y="9"/>
                    <a:pt x="148" y="0"/>
                    <a:pt x="128" y="0"/>
                  </a:cubicBezTo>
                  <a:cubicBezTo>
                    <a:pt x="98" y="0"/>
                    <a:pt x="71" y="20"/>
                    <a:pt x="61" y="49"/>
                  </a:cubicBezTo>
                  <a:cubicBezTo>
                    <a:pt x="57" y="48"/>
                    <a:pt x="53" y="48"/>
                    <a:pt x="49" y="48"/>
                  </a:cubicBezTo>
                  <a:cubicBezTo>
                    <a:pt x="27" y="48"/>
                    <a:pt x="8" y="63"/>
                    <a:pt x="1" y="84"/>
                  </a:cubicBezTo>
                  <a:cubicBezTo>
                    <a:pt x="1" y="85"/>
                    <a:pt x="0" y="86"/>
                    <a:pt x="0" y="87"/>
                  </a:cubicBezTo>
                  <a:cubicBezTo>
                    <a:pt x="0" y="89"/>
                    <a:pt x="1" y="92"/>
                    <a:pt x="2" y="94"/>
                  </a:cubicBezTo>
                  <a:cubicBezTo>
                    <a:pt x="43" y="94"/>
                    <a:pt x="43" y="94"/>
                    <a:pt x="43" y="94"/>
                  </a:cubicBezTo>
                  <a:lnTo>
                    <a:pt x="4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1FCFAD2-6585-426B-BDFD-F58C6BE3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338" y="2123146"/>
              <a:ext cx="1883209" cy="410219"/>
            </a:xfrm>
            <a:custGeom>
              <a:avLst/>
              <a:gdLst>
                <a:gd name="T0" fmla="*/ 372 w 372"/>
                <a:gd name="T1" fmla="*/ 55 h 81"/>
                <a:gd name="T2" fmla="*/ 347 w 372"/>
                <a:gd name="T3" fmla="*/ 0 h 81"/>
                <a:gd name="T4" fmla="*/ 354 w 372"/>
                <a:gd name="T5" fmla="*/ 36 h 81"/>
                <a:gd name="T6" fmla="*/ 354 w 372"/>
                <a:gd name="T7" fmla="*/ 39 h 81"/>
                <a:gd name="T8" fmla="*/ 354 w 372"/>
                <a:gd name="T9" fmla="*/ 40 h 81"/>
                <a:gd name="T10" fmla="*/ 353 w 372"/>
                <a:gd name="T11" fmla="*/ 45 h 81"/>
                <a:gd name="T12" fmla="*/ 332 w 372"/>
                <a:gd name="T13" fmla="*/ 66 h 81"/>
                <a:gd name="T14" fmla="*/ 272 w 372"/>
                <a:gd name="T15" fmla="*/ 66 h 81"/>
                <a:gd name="T16" fmla="*/ 229 w 372"/>
                <a:gd name="T17" fmla="*/ 66 h 81"/>
                <a:gd name="T18" fmla="*/ 124 w 372"/>
                <a:gd name="T19" fmla="*/ 66 h 81"/>
                <a:gd name="T20" fmla="*/ 64 w 372"/>
                <a:gd name="T21" fmla="*/ 66 h 81"/>
                <a:gd name="T22" fmla="*/ 61 w 372"/>
                <a:gd name="T23" fmla="*/ 66 h 81"/>
                <a:gd name="T24" fmla="*/ 0 w 372"/>
                <a:gd name="T25" fmla="*/ 66 h 81"/>
                <a:gd name="T26" fmla="*/ 18 w 372"/>
                <a:gd name="T27" fmla="*/ 81 h 81"/>
                <a:gd name="T28" fmla="*/ 84 w 372"/>
                <a:gd name="T29" fmla="*/ 81 h 81"/>
                <a:gd name="T30" fmla="*/ 86 w 372"/>
                <a:gd name="T31" fmla="*/ 81 h 81"/>
                <a:gd name="T32" fmla="*/ 145 w 372"/>
                <a:gd name="T33" fmla="*/ 81 h 81"/>
                <a:gd name="T34" fmla="*/ 249 w 372"/>
                <a:gd name="T35" fmla="*/ 81 h 81"/>
                <a:gd name="T36" fmla="*/ 291 w 372"/>
                <a:gd name="T37" fmla="*/ 81 h 81"/>
                <a:gd name="T38" fmla="*/ 351 w 372"/>
                <a:gd name="T39" fmla="*/ 81 h 81"/>
                <a:gd name="T40" fmla="*/ 371 w 372"/>
                <a:gd name="T41" fmla="*/ 63 h 81"/>
                <a:gd name="T42" fmla="*/ 372 w 372"/>
                <a:gd name="T43" fmla="*/ 58 h 81"/>
                <a:gd name="T44" fmla="*/ 371 w 372"/>
                <a:gd name="T45" fmla="*/ 57 h 81"/>
                <a:gd name="T46" fmla="*/ 372 w 372"/>
                <a:gd name="T4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2" h="81">
                  <a:moveTo>
                    <a:pt x="372" y="55"/>
                  </a:moveTo>
                  <a:cubicBezTo>
                    <a:pt x="372" y="33"/>
                    <a:pt x="362" y="13"/>
                    <a:pt x="347" y="0"/>
                  </a:cubicBezTo>
                  <a:cubicBezTo>
                    <a:pt x="351" y="11"/>
                    <a:pt x="354" y="23"/>
                    <a:pt x="354" y="36"/>
                  </a:cubicBezTo>
                  <a:cubicBezTo>
                    <a:pt x="354" y="37"/>
                    <a:pt x="354" y="38"/>
                    <a:pt x="354" y="39"/>
                  </a:cubicBezTo>
                  <a:cubicBezTo>
                    <a:pt x="354" y="39"/>
                    <a:pt x="354" y="40"/>
                    <a:pt x="354" y="40"/>
                  </a:cubicBezTo>
                  <a:cubicBezTo>
                    <a:pt x="354" y="42"/>
                    <a:pt x="354" y="44"/>
                    <a:pt x="353" y="45"/>
                  </a:cubicBezTo>
                  <a:cubicBezTo>
                    <a:pt x="351" y="57"/>
                    <a:pt x="343" y="66"/>
                    <a:pt x="332" y="66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4"/>
                    <a:pt x="10" y="80"/>
                    <a:pt x="18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61" y="81"/>
                    <a:pt x="369" y="73"/>
                    <a:pt x="371" y="63"/>
                  </a:cubicBezTo>
                  <a:cubicBezTo>
                    <a:pt x="371" y="61"/>
                    <a:pt x="372" y="60"/>
                    <a:pt x="372" y="58"/>
                  </a:cubicBezTo>
                  <a:cubicBezTo>
                    <a:pt x="372" y="58"/>
                    <a:pt x="371" y="58"/>
                    <a:pt x="371" y="57"/>
                  </a:cubicBezTo>
                  <a:cubicBezTo>
                    <a:pt x="371" y="56"/>
                    <a:pt x="372" y="56"/>
                    <a:pt x="372" y="55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2" name="object 15">
            <a:extLst>
              <a:ext uri="{FF2B5EF4-FFF2-40B4-BE49-F238E27FC236}">
                <a16:creationId xmlns:a16="http://schemas.microsoft.com/office/drawing/2014/main" id="{E48A97AC-F243-46E7-AB78-350A5C7495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94473" y="0"/>
            <a:ext cx="2697528" cy="1336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433A3-3AD5-4611-9AD0-FF9B13AC565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1DF49-F944-496F-8905-586492843F57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40093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7A31C2-5BF8-415A-8330-42FE87AC0ECB}"/>
              </a:ext>
            </a:extLst>
          </p:cNvPr>
          <p:cNvGrpSpPr/>
          <p:nvPr userDrawn="1"/>
        </p:nvGrpSpPr>
        <p:grpSpPr>
          <a:xfrm>
            <a:off x="-1802135" y="-2234917"/>
            <a:ext cx="15525954" cy="6543181"/>
            <a:chOff x="-1852935" y="-1878141"/>
            <a:chExt cx="15525954" cy="654318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93E3BA2-3894-4CD2-80AE-5C0A347474F5}"/>
                </a:ext>
              </a:extLst>
            </p:cNvPr>
            <p:cNvSpPr/>
            <p:nvPr/>
          </p:nvSpPr>
          <p:spPr>
            <a:xfrm>
              <a:off x="-1766581" y="98045"/>
              <a:ext cx="2404045" cy="24040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0B28716-BC43-4987-86D3-8CD3AEA50343}"/>
                </a:ext>
              </a:extLst>
            </p:cNvPr>
            <p:cNvSpPr/>
            <p:nvPr/>
          </p:nvSpPr>
          <p:spPr>
            <a:xfrm>
              <a:off x="-571002" y="-877876"/>
              <a:ext cx="2404045" cy="24040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300B057-E847-461B-B108-98A055C45979}"/>
                </a:ext>
              </a:extLst>
            </p:cNvPr>
            <p:cNvSpPr/>
            <p:nvPr/>
          </p:nvSpPr>
          <p:spPr>
            <a:xfrm>
              <a:off x="1064136" y="-1878141"/>
              <a:ext cx="3447404" cy="34474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9FAF438-3DA9-4A3F-8A94-E74762D3C8ED}"/>
                </a:ext>
              </a:extLst>
            </p:cNvPr>
            <p:cNvSpPr/>
            <p:nvPr/>
          </p:nvSpPr>
          <p:spPr>
            <a:xfrm>
              <a:off x="-1852935" y="2088288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4BD0894-B949-4672-8EDC-8B99E9FAA299}"/>
                </a:ext>
              </a:extLst>
            </p:cNvPr>
            <p:cNvSpPr/>
            <p:nvPr/>
          </p:nvSpPr>
          <p:spPr>
            <a:xfrm>
              <a:off x="3993181" y="-1005815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62A62FD2-9584-4EE7-8FB5-CF0438928F26}"/>
                </a:ext>
              </a:extLst>
            </p:cNvPr>
            <p:cNvSpPr/>
            <p:nvPr/>
          </p:nvSpPr>
          <p:spPr>
            <a:xfrm>
              <a:off x="5571334" y="-725256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00CD603-89BE-4CE4-AF2B-764142456B9A}"/>
                </a:ext>
              </a:extLst>
            </p:cNvPr>
            <p:cNvSpPr/>
            <p:nvPr/>
          </p:nvSpPr>
          <p:spPr>
            <a:xfrm>
              <a:off x="7328585" y="162252"/>
              <a:ext cx="1293824" cy="1293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80415F4-98A1-4A72-B9F5-22ECC40BCD91}"/>
                </a:ext>
              </a:extLst>
            </p:cNvPr>
            <p:cNvSpPr/>
            <p:nvPr/>
          </p:nvSpPr>
          <p:spPr>
            <a:xfrm>
              <a:off x="8031045" y="-405860"/>
              <a:ext cx="1293824" cy="1293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2A4439B-6B11-4B37-A10C-22359219D8BD}"/>
                </a:ext>
              </a:extLst>
            </p:cNvPr>
            <p:cNvSpPr/>
            <p:nvPr/>
          </p:nvSpPr>
          <p:spPr>
            <a:xfrm>
              <a:off x="8766874" y="-1512272"/>
              <a:ext cx="2715668" cy="27156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210F187-2A2F-4190-8524-8F971931D051}"/>
                </a:ext>
              </a:extLst>
            </p:cNvPr>
            <p:cNvSpPr/>
            <p:nvPr/>
          </p:nvSpPr>
          <p:spPr>
            <a:xfrm>
              <a:off x="10785979" y="-49276"/>
              <a:ext cx="1384948" cy="13849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1BCAFFE-A3FE-4B7C-84FA-D21405BB429D}"/>
                </a:ext>
              </a:extLst>
            </p:cNvPr>
            <p:cNvSpPr/>
            <p:nvPr/>
          </p:nvSpPr>
          <p:spPr>
            <a:xfrm>
              <a:off x="10886917" y="677516"/>
              <a:ext cx="1384948" cy="13849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B9B75B7-DB8D-4988-A84B-8F3F4B6AF252}"/>
                </a:ext>
              </a:extLst>
            </p:cNvPr>
            <p:cNvSpPr/>
            <p:nvPr/>
          </p:nvSpPr>
          <p:spPr>
            <a:xfrm>
              <a:off x="11477784" y="1417187"/>
              <a:ext cx="2195235" cy="21952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F561C84-FE94-468D-B271-E00B29009E8E}"/>
                </a:ext>
              </a:extLst>
            </p:cNvPr>
            <p:cNvSpPr/>
            <p:nvPr/>
          </p:nvSpPr>
          <p:spPr>
            <a:xfrm>
              <a:off x="-416884" y="-49276"/>
              <a:ext cx="12608884" cy="2254127"/>
            </a:xfrm>
            <a:custGeom>
              <a:avLst/>
              <a:gdLst>
                <a:gd name="connsiteX0" fmla="*/ 0 w 12608884"/>
                <a:gd name="connsiteY0" fmla="*/ 0 h 2254127"/>
                <a:gd name="connsiteX1" fmla="*/ 12608884 w 12608884"/>
                <a:gd name="connsiteY1" fmla="*/ 0 h 2254127"/>
                <a:gd name="connsiteX2" fmla="*/ 12608884 w 12608884"/>
                <a:gd name="connsiteY2" fmla="*/ 544727 h 2254127"/>
                <a:gd name="connsiteX3" fmla="*/ 12606860 w 12608884"/>
                <a:gd name="connsiteY3" fmla="*/ 544727 h 2254127"/>
                <a:gd name="connsiteX4" fmla="*/ 12606860 w 12608884"/>
                <a:gd name="connsiteY4" fmla="*/ 2254127 h 2254127"/>
                <a:gd name="connsiteX5" fmla="*/ 12208833 w 12608884"/>
                <a:gd name="connsiteY5" fmla="*/ 2254127 h 2254127"/>
                <a:gd name="connsiteX6" fmla="*/ 12208833 w 12608884"/>
                <a:gd name="connsiteY6" fmla="*/ 544727 h 2254127"/>
                <a:gd name="connsiteX7" fmla="*/ 0 w 12608884"/>
                <a:gd name="connsiteY7" fmla="*/ 544727 h 225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8884" h="2254127">
                  <a:moveTo>
                    <a:pt x="0" y="0"/>
                  </a:moveTo>
                  <a:lnTo>
                    <a:pt x="12608884" y="0"/>
                  </a:lnTo>
                  <a:lnTo>
                    <a:pt x="12608884" y="544727"/>
                  </a:lnTo>
                  <a:lnTo>
                    <a:pt x="12606860" y="544727"/>
                  </a:lnTo>
                  <a:lnTo>
                    <a:pt x="12606860" y="2254127"/>
                  </a:lnTo>
                  <a:lnTo>
                    <a:pt x="12208833" y="2254127"/>
                  </a:lnTo>
                  <a:lnTo>
                    <a:pt x="12208833" y="544727"/>
                  </a:lnTo>
                  <a:lnTo>
                    <a:pt x="0" y="54472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0BEB5BB-B041-424A-AC95-B7A528D05921}"/>
                </a:ext>
              </a:extLst>
            </p:cNvPr>
            <p:cNvSpPr/>
            <p:nvPr/>
          </p:nvSpPr>
          <p:spPr>
            <a:xfrm>
              <a:off x="11981975" y="3318157"/>
              <a:ext cx="377904" cy="37790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6" name="object 15">
            <a:extLst>
              <a:ext uri="{FF2B5EF4-FFF2-40B4-BE49-F238E27FC236}">
                <a16:creationId xmlns:a16="http://schemas.microsoft.com/office/drawing/2014/main" id="{6FE6ECEA-FA09-47A0-B7F8-8D104BE0743F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32501" y="289893"/>
            <a:ext cx="2312947" cy="1229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870ABA-F3F1-4F21-A528-00F0918646E5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225459-C0C8-4789-AEF9-3DB30AC4E346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06418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062F4-204E-4E43-920E-5B7925C0F1F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215BD-4FB6-4925-8353-FEAAACE60259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9099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3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25E7C-8DA9-4355-A674-3D82B8A07A30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60606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4C642-5BD2-4884-8B93-F5F114CE3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2718-5988-4EA1-A04C-C9B976BA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2B0-7976-4922-A4F4-44C867F75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3C2C4-258B-4991-8A95-F2C89D94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D6EA0-277A-4ED0-A81A-530EBCBF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12E76-D729-455D-AEE0-7193D36C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38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751773" y="629037"/>
            <a:ext cx="10688451" cy="5599924"/>
          </a:xfrm>
          <a:custGeom>
            <a:avLst/>
            <a:gdLst>
              <a:gd name="connsiteX0" fmla="*/ 0 w 10688451"/>
              <a:gd name="connsiteY0" fmla="*/ 664543 h 5599924"/>
              <a:gd name="connsiteX1" fmla="*/ 664543 w 10688451"/>
              <a:gd name="connsiteY1" fmla="*/ 0 h 5599924"/>
              <a:gd name="connsiteX2" fmla="*/ 1052288 w 10688451"/>
              <a:gd name="connsiteY2" fmla="*/ 0 h 5599924"/>
              <a:gd name="connsiteX3" fmla="*/ 1908001 w 10688451"/>
              <a:gd name="connsiteY3" fmla="*/ 0 h 5599924"/>
              <a:gd name="connsiteX4" fmla="*/ 2295747 w 10688451"/>
              <a:gd name="connsiteY4" fmla="*/ 0 h 5599924"/>
              <a:gd name="connsiteX5" fmla="*/ 2964273 w 10688451"/>
              <a:gd name="connsiteY5" fmla="*/ 0 h 5599924"/>
              <a:gd name="connsiteX6" fmla="*/ 3726392 w 10688451"/>
              <a:gd name="connsiteY6" fmla="*/ 0 h 5599924"/>
              <a:gd name="connsiteX7" fmla="*/ 4207731 w 10688451"/>
              <a:gd name="connsiteY7" fmla="*/ 0 h 5599924"/>
              <a:gd name="connsiteX8" fmla="*/ 4969851 w 10688451"/>
              <a:gd name="connsiteY8" fmla="*/ 0 h 5599924"/>
              <a:gd name="connsiteX9" fmla="*/ 5731971 w 10688451"/>
              <a:gd name="connsiteY9" fmla="*/ 0 h 5599924"/>
              <a:gd name="connsiteX10" fmla="*/ 6587684 w 10688451"/>
              <a:gd name="connsiteY10" fmla="*/ 0 h 5599924"/>
              <a:gd name="connsiteX11" fmla="*/ 7349804 w 10688451"/>
              <a:gd name="connsiteY11" fmla="*/ 0 h 5599924"/>
              <a:gd name="connsiteX12" fmla="*/ 8205517 w 10688451"/>
              <a:gd name="connsiteY12" fmla="*/ 0 h 5599924"/>
              <a:gd name="connsiteX13" fmla="*/ 8780450 w 10688451"/>
              <a:gd name="connsiteY13" fmla="*/ 0 h 5599924"/>
              <a:gd name="connsiteX14" fmla="*/ 9448976 w 10688451"/>
              <a:gd name="connsiteY14" fmla="*/ 0 h 5599924"/>
              <a:gd name="connsiteX15" fmla="*/ 10023908 w 10688451"/>
              <a:gd name="connsiteY15" fmla="*/ 0 h 5599924"/>
              <a:gd name="connsiteX16" fmla="*/ 10688451 w 10688451"/>
              <a:gd name="connsiteY16" fmla="*/ 664543 h 5599924"/>
              <a:gd name="connsiteX17" fmla="*/ 10688451 w 10688451"/>
              <a:gd name="connsiteY17" fmla="*/ 1317371 h 5599924"/>
              <a:gd name="connsiteX18" fmla="*/ 10688451 w 10688451"/>
              <a:gd name="connsiteY18" fmla="*/ 1927491 h 5599924"/>
              <a:gd name="connsiteX19" fmla="*/ 10688451 w 10688451"/>
              <a:gd name="connsiteY19" fmla="*/ 2537611 h 5599924"/>
              <a:gd name="connsiteX20" fmla="*/ 10688451 w 10688451"/>
              <a:gd name="connsiteY20" fmla="*/ 3190439 h 5599924"/>
              <a:gd name="connsiteX21" fmla="*/ 10688451 w 10688451"/>
              <a:gd name="connsiteY21" fmla="*/ 3885975 h 5599924"/>
              <a:gd name="connsiteX22" fmla="*/ 10688451 w 10688451"/>
              <a:gd name="connsiteY22" fmla="*/ 4410678 h 5599924"/>
              <a:gd name="connsiteX23" fmla="*/ 10688451 w 10688451"/>
              <a:gd name="connsiteY23" fmla="*/ 4935381 h 5599924"/>
              <a:gd name="connsiteX24" fmla="*/ 10023908 w 10688451"/>
              <a:gd name="connsiteY24" fmla="*/ 5599924 h 5599924"/>
              <a:gd name="connsiteX25" fmla="*/ 9636163 w 10688451"/>
              <a:gd name="connsiteY25" fmla="*/ 5599924 h 5599924"/>
              <a:gd name="connsiteX26" fmla="*/ 9248418 w 10688451"/>
              <a:gd name="connsiteY26" fmla="*/ 5599924 h 5599924"/>
              <a:gd name="connsiteX27" fmla="*/ 8767079 w 10688451"/>
              <a:gd name="connsiteY27" fmla="*/ 5599924 h 5599924"/>
              <a:gd name="connsiteX28" fmla="*/ 8285740 w 10688451"/>
              <a:gd name="connsiteY28" fmla="*/ 5599924 h 5599924"/>
              <a:gd name="connsiteX29" fmla="*/ 7617214 w 10688451"/>
              <a:gd name="connsiteY29" fmla="*/ 5599924 h 5599924"/>
              <a:gd name="connsiteX30" fmla="*/ 7229469 w 10688451"/>
              <a:gd name="connsiteY30" fmla="*/ 5599924 h 5599924"/>
              <a:gd name="connsiteX31" fmla="*/ 6748130 w 10688451"/>
              <a:gd name="connsiteY31" fmla="*/ 5599924 h 5599924"/>
              <a:gd name="connsiteX32" fmla="*/ 6266791 w 10688451"/>
              <a:gd name="connsiteY32" fmla="*/ 5599924 h 5599924"/>
              <a:gd name="connsiteX33" fmla="*/ 5411078 w 10688451"/>
              <a:gd name="connsiteY33" fmla="*/ 5599924 h 5599924"/>
              <a:gd name="connsiteX34" fmla="*/ 5023333 w 10688451"/>
              <a:gd name="connsiteY34" fmla="*/ 5599924 h 5599924"/>
              <a:gd name="connsiteX35" fmla="*/ 4635588 w 10688451"/>
              <a:gd name="connsiteY35" fmla="*/ 5599924 h 5599924"/>
              <a:gd name="connsiteX36" fmla="*/ 4247843 w 10688451"/>
              <a:gd name="connsiteY36" fmla="*/ 5599924 h 5599924"/>
              <a:gd name="connsiteX37" fmla="*/ 3672910 w 10688451"/>
              <a:gd name="connsiteY37" fmla="*/ 5599924 h 5599924"/>
              <a:gd name="connsiteX38" fmla="*/ 3004384 w 10688451"/>
              <a:gd name="connsiteY38" fmla="*/ 5599924 h 5599924"/>
              <a:gd name="connsiteX39" fmla="*/ 2523045 w 10688451"/>
              <a:gd name="connsiteY39" fmla="*/ 5599924 h 5599924"/>
              <a:gd name="connsiteX40" fmla="*/ 1854519 w 10688451"/>
              <a:gd name="connsiteY40" fmla="*/ 5599924 h 5599924"/>
              <a:gd name="connsiteX41" fmla="*/ 1466774 w 10688451"/>
              <a:gd name="connsiteY41" fmla="*/ 5599924 h 5599924"/>
              <a:gd name="connsiteX42" fmla="*/ 664543 w 10688451"/>
              <a:gd name="connsiteY42" fmla="*/ 5599924 h 5599924"/>
              <a:gd name="connsiteX43" fmla="*/ 0 w 10688451"/>
              <a:gd name="connsiteY43" fmla="*/ 4935381 h 5599924"/>
              <a:gd name="connsiteX44" fmla="*/ 0 w 10688451"/>
              <a:gd name="connsiteY44" fmla="*/ 4453386 h 5599924"/>
              <a:gd name="connsiteX45" fmla="*/ 0 w 10688451"/>
              <a:gd name="connsiteY45" fmla="*/ 3800558 h 5599924"/>
              <a:gd name="connsiteX46" fmla="*/ 0 w 10688451"/>
              <a:gd name="connsiteY46" fmla="*/ 3275855 h 5599924"/>
              <a:gd name="connsiteX47" fmla="*/ 0 w 10688451"/>
              <a:gd name="connsiteY47" fmla="*/ 2665736 h 5599924"/>
              <a:gd name="connsiteX48" fmla="*/ 0 w 10688451"/>
              <a:gd name="connsiteY48" fmla="*/ 2141033 h 5599924"/>
              <a:gd name="connsiteX49" fmla="*/ 0 w 10688451"/>
              <a:gd name="connsiteY49" fmla="*/ 1616330 h 5599924"/>
              <a:gd name="connsiteX50" fmla="*/ 0 w 10688451"/>
              <a:gd name="connsiteY50" fmla="*/ 664543 h 559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8451" h="5599924" fill="none" extrusionOk="0">
                <a:moveTo>
                  <a:pt x="0" y="664543"/>
                </a:moveTo>
                <a:cubicBezTo>
                  <a:pt x="-2403" y="247341"/>
                  <a:pt x="337640" y="-11078"/>
                  <a:pt x="664543" y="0"/>
                </a:cubicBezTo>
                <a:cubicBezTo>
                  <a:pt x="754866" y="10812"/>
                  <a:pt x="887370" y="17141"/>
                  <a:pt x="1052288" y="0"/>
                </a:cubicBezTo>
                <a:cubicBezTo>
                  <a:pt x="1217207" y="-17141"/>
                  <a:pt x="1645539" y="-3496"/>
                  <a:pt x="1908001" y="0"/>
                </a:cubicBezTo>
                <a:cubicBezTo>
                  <a:pt x="2170463" y="3496"/>
                  <a:pt x="2125987" y="-8601"/>
                  <a:pt x="2295747" y="0"/>
                </a:cubicBezTo>
                <a:cubicBezTo>
                  <a:pt x="2465507" y="8601"/>
                  <a:pt x="2793182" y="4714"/>
                  <a:pt x="2964273" y="0"/>
                </a:cubicBezTo>
                <a:cubicBezTo>
                  <a:pt x="3135364" y="-4714"/>
                  <a:pt x="3534859" y="-33742"/>
                  <a:pt x="3726392" y="0"/>
                </a:cubicBezTo>
                <a:cubicBezTo>
                  <a:pt x="3917925" y="33742"/>
                  <a:pt x="4013940" y="-6580"/>
                  <a:pt x="4207731" y="0"/>
                </a:cubicBezTo>
                <a:cubicBezTo>
                  <a:pt x="4401522" y="6580"/>
                  <a:pt x="4654754" y="28171"/>
                  <a:pt x="4969851" y="0"/>
                </a:cubicBezTo>
                <a:cubicBezTo>
                  <a:pt x="5284948" y="-28171"/>
                  <a:pt x="5555617" y="-12646"/>
                  <a:pt x="5731971" y="0"/>
                </a:cubicBezTo>
                <a:cubicBezTo>
                  <a:pt x="5908325" y="12646"/>
                  <a:pt x="6189914" y="-13090"/>
                  <a:pt x="6587684" y="0"/>
                </a:cubicBezTo>
                <a:cubicBezTo>
                  <a:pt x="6985454" y="13090"/>
                  <a:pt x="7012093" y="16499"/>
                  <a:pt x="7349804" y="0"/>
                </a:cubicBezTo>
                <a:cubicBezTo>
                  <a:pt x="7687515" y="-16499"/>
                  <a:pt x="7792082" y="27944"/>
                  <a:pt x="8205517" y="0"/>
                </a:cubicBezTo>
                <a:cubicBezTo>
                  <a:pt x="8618952" y="-27944"/>
                  <a:pt x="8626834" y="-11501"/>
                  <a:pt x="8780450" y="0"/>
                </a:cubicBezTo>
                <a:cubicBezTo>
                  <a:pt x="8934066" y="11501"/>
                  <a:pt x="9136835" y="18583"/>
                  <a:pt x="9448976" y="0"/>
                </a:cubicBezTo>
                <a:cubicBezTo>
                  <a:pt x="9761117" y="-18583"/>
                  <a:pt x="9748630" y="11596"/>
                  <a:pt x="10023908" y="0"/>
                </a:cubicBezTo>
                <a:cubicBezTo>
                  <a:pt x="10410663" y="42888"/>
                  <a:pt x="10712192" y="286412"/>
                  <a:pt x="10688451" y="664543"/>
                </a:cubicBezTo>
                <a:cubicBezTo>
                  <a:pt x="10676183" y="954646"/>
                  <a:pt x="10701137" y="1017789"/>
                  <a:pt x="10688451" y="1317371"/>
                </a:cubicBezTo>
                <a:cubicBezTo>
                  <a:pt x="10675765" y="1616953"/>
                  <a:pt x="10690758" y="1729962"/>
                  <a:pt x="10688451" y="1927491"/>
                </a:cubicBezTo>
                <a:cubicBezTo>
                  <a:pt x="10686144" y="2125020"/>
                  <a:pt x="10704641" y="2363233"/>
                  <a:pt x="10688451" y="2537611"/>
                </a:cubicBezTo>
                <a:cubicBezTo>
                  <a:pt x="10672261" y="2711989"/>
                  <a:pt x="10720261" y="2904495"/>
                  <a:pt x="10688451" y="3190439"/>
                </a:cubicBezTo>
                <a:cubicBezTo>
                  <a:pt x="10656641" y="3476383"/>
                  <a:pt x="10664544" y="3596674"/>
                  <a:pt x="10688451" y="3885975"/>
                </a:cubicBezTo>
                <a:cubicBezTo>
                  <a:pt x="10712358" y="4175276"/>
                  <a:pt x="10674877" y="4256336"/>
                  <a:pt x="10688451" y="4410678"/>
                </a:cubicBezTo>
                <a:cubicBezTo>
                  <a:pt x="10702025" y="4565020"/>
                  <a:pt x="10699994" y="4788093"/>
                  <a:pt x="10688451" y="4935381"/>
                </a:cubicBezTo>
                <a:cubicBezTo>
                  <a:pt x="10732551" y="5363675"/>
                  <a:pt x="10342028" y="5634834"/>
                  <a:pt x="10023908" y="5599924"/>
                </a:cubicBezTo>
                <a:cubicBezTo>
                  <a:pt x="9884088" y="5582140"/>
                  <a:pt x="9785635" y="5586048"/>
                  <a:pt x="9636163" y="5599924"/>
                </a:cubicBezTo>
                <a:cubicBezTo>
                  <a:pt x="9486691" y="5613800"/>
                  <a:pt x="9347881" y="5607259"/>
                  <a:pt x="9248418" y="5599924"/>
                </a:cubicBezTo>
                <a:cubicBezTo>
                  <a:pt x="9148956" y="5592589"/>
                  <a:pt x="8963347" y="5623082"/>
                  <a:pt x="8767079" y="5599924"/>
                </a:cubicBezTo>
                <a:cubicBezTo>
                  <a:pt x="8570811" y="5576766"/>
                  <a:pt x="8431571" y="5614507"/>
                  <a:pt x="8285740" y="5599924"/>
                </a:cubicBezTo>
                <a:cubicBezTo>
                  <a:pt x="8139909" y="5585341"/>
                  <a:pt x="7900522" y="5568461"/>
                  <a:pt x="7617214" y="5599924"/>
                </a:cubicBezTo>
                <a:cubicBezTo>
                  <a:pt x="7333906" y="5631387"/>
                  <a:pt x="7309287" y="5614007"/>
                  <a:pt x="7229469" y="5599924"/>
                </a:cubicBezTo>
                <a:cubicBezTo>
                  <a:pt x="7149651" y="5585841"/>
                  <a:pt x="6969547" y="5611356"/>
                  <a:pt x="6748130" y="5599924"/>
                </a:cubicBezTo>
                <a:cubicBezTo>
                  <a:pt x="6526713" y="5588492"/>
                  <a:pt x="6507024" y="5584399"/>
                  <a:pt x="6266791" y="5599924"/>
                </a:cubicBezTo>
                <a:cubicBezTo>
                  <a:pt x="6026558" y="5615449"/>
                  <a:pt x="5722238" y="5592430"/>
                  <a:pt x="5411078" y="5599924"/>
                </a:cubicBezTo>
                <a:cubicBezTo>
                  <a:pt x="5099918" y="5607418"/>
                  <a:pt x="5178977" y="5588137"/>
                  <a:pt x="5023333" y="5599924"/>
                </a:cubicBezTo>
                <a:cubicBezTo>
                  <a:pt x="4867690" y="5611711"/>
                  <a:pt x="4717138" y="5614353"/>
                  <a:pt x="4635588" y="5599924"/>
                </a:cubicBezTo>
                <a:cubicBezTo>
                  <a:pt x="4554038" y="5585495"/>
                  <a:pt x="4329449" y="5594528"/>
                  <a:pt x="4247843" y="5599924"/>
                </a:cubicBezTo>
                <a:cubicBezTo>
                  <a:pt x="4166238" y="5605320"/>
                  <a:pt x="3847385" y="5582203"/>
                  <a:pt x="3672910" y="5599924"/>
                </a:cubicBezTo>
                <a:cubicBezTo>
                  <a:pt x="3498435" y="5617645"/>
                  <a:pt x="3145775" y="5573301"/>
                  <a:pt x="3004384" y="5599924"/>
                </a:cubicBezTo>
                <a:cubicBezTo>
                  <a:pt x="2862993" y="5626547"/>
                  <a:pt x="2738485" y="5603283"/>
                  <a:pt x="2523045" y="5599924"/>
                </a:cubicBezTo>
                <a:cubicBezTo>
                  <a:pt x="2307605" y="5596565"/>
                  <a:pt x="2176547" y="5593380"/>
                  <a:pt x="1854519" y="5599924"/>
                </a:cubicBezTo>
                <a:cubicBezTo>
                  <a:pt x="1532491" y="5606468"/>
                  <a:pt x="1608887" y="5598416"/>
                  <a:pt x="1466774" y="5599924"/>
                </a:cubicBezTo>
                <a:cubicBezTo>
                  <a:pt x="1324661" y="5601432"/>
                  <a:pt x="887900" y="5564627"/>
                  <a:pt x="664543" y="5599924"/>
                </a:cubicBezTo>
                <a:cubicBezTo>
                  <a:pt x="276070" y="5625091"/>
                  <a:pt x="12508" y="5294490"/>
                  <a:pt x="0" y="4935381"/>
                </a:cubicBezTo>
                <a:cubicBezTo>
                  <a:pt x="-13704" y="4779941"/>
                  <a:pt x="10699" y="4688898"/>
                  <a:pt x="0" y="4453386"/>
                </a:cubicBezTo>
                <a:cubicBezTo>
                  <a:pt x="-10699" y="4217875"/>
                  <a:pt x="-27704" y="3959692"/>
                  <a:pt x="0" y="3800558"/>
                </a:cubicBezTo>
                <a:cubicBezTo>
                  <a:pt x="27704" y="3641424"/>
                  <a:pt x="-18236" y="3410320"/>
                  <a:pt x="0" y="3275855"/>
                </a:cubicBezTo>
                <a:cubicBezTo>
                  <a:pt x="18236" y="3141390"/>
                  <a:pt x="-5415" y="2883822"/>
                  <a:pt x="0" y="2665736"/>
                </a:cubicBezTo>
                <a:cubicBezTo>
                  <a:pt x="5415" y="2447650"/>
                  <a:pt x="836" y="2380270"/>
                  <a:pt x="0" y="2141033"/>
                </a:cubicBezTo>
                <a:cubicBezTo>
                  <a:pt x="-836" y="1901796"/>
                  <a:pt x="11622" y="1805571"/>
                  <a:pt x="0" y="1616330"/>
                </a:cubicBezTo>
                <a:cubicBezTo>
                  <a:pt x="-11622" y="1427089"/>
                  <a:pt x="5387" y="1100819"/>
                  <a:pt x="0" y="664543"/>
                </a:cubicBezTo>
                <a:close/>
              </a:path>
              <a:path w="10688451" h="5599924" stroke="0" extrusionOk="0">
                <a:moveTo>
                  <a:pt x="0" y="664543"/>
                </a:moveTo>
                <a:cubicBezTo>
                  <a:pt x="30757" y="261490"/>
                  <a:pt x="297071" y="-52896"/>
                  <a:pt x="664543" y="0"/>
                </a:cubicBezTo>
                <a:cubicBezTo>
                  <a:pt x="771394" y="3709"/>
                  <a:pt x="933370" y="22657"/>
                  <a:pt x="1145882" y="0"/>
                </a:cubicBezTo>
                <a:cubicBezTo>
                  <a:pt x="1358394" y="-22657"/>
                  <a:pt x="1603031" y="-8018"/>
                  <a:pt x="1720814" y="0"/>
                </a:cubicBezTo>
                <a:cubicBezTo>
                  <a:pt x="1838597" y="8018"/>
                  <a:pt x="2230979" y="-13754"/>
                  <a:pt x="2389340" y="0"/>
                </a:cubicBezTo>
                <a:cubicBezTo>
                  <a:pt x="2547701" y="13754"/>
                  <a:pt x="2705663" y="2931"/>
                  <a:pt x="2870679" y="0"/>
                </a:cubicBezTo>
                <a:cubicBezTo>
                  <a:pt x="3035695" y="-2931"/>
                  <a:pt x="3154199" y="2641"/>
                  <a:pt x="3258424" y="0"/>
                </a:cubicBezTo>
                <a:cubicBezTo>
                  <a:pt x="3362650" y="-2641"/>
                  <a:pt x="3537259" y="23317"/>
                  <a:pt x="3739763" y="0"/>
                </a:cubicBezTo>
                <a:cubicBezTo>
                  <a:pt x="3942267" y="-23317"/>
                  <a:pt x="4231390" y="-32733"/>
                  <a:pt x="4408289" y="0"/>
                </a:cubicBezTo>
                <a:cubicBezTo>
                  <a:pt x="4585188" y="32733"/>
                  <a:pt x="5016387" y="7254"/>
                  <a:pt x="5264002" y="0"/>
                </a:cubicBezTo>
                <a:cubicBezTo>
                  <a:pt x="5511617" y="-7254"/>
                  <a:pt x="5686586" y="23334"/>
                  <a:pt x="6026122" y="0"/>
                </a:cubicBezTo>
                <a:cubicBezTo>
                  <a:pt x="6365658" y="-23334"/>
                  <a:pt x="6386598" y="-2241"/>
                  <a:pt x="6507461" y="0"/>
                </a:cubicBezTo>
                <a:cubicBezTo>
                  <a:pt x="6628324" y="2241"/>
                  <a:pt x="7139513" y="-38153"/>
                  <a:pt x="7363174" y="0"/>
                </a:cubicBezTo>
                <a:cubicBezTo>
                  <a:pt x="7586835" y="38153"/>
                  <a:pt x="7634990" y="17298"/>
                  <a:pt x="7750919" y="0"/>
                </a:cubicBezTo>
                <a:cubicBezTo>
                  <a:pt x="7866848" y="-17298"/>
                  <a:pt x="8405813" y="-5568"/>
                  <a:pt x="8606633" y="0"/>
                </a:cubicBezTo>
                <a:cubicBezTo>
                  <a:pt x="8807453" y="5568"/>
                  <a:pt x="9207269" y="-16532"/>
                  <a:pt x="9368752" y="0"/>
                </a:cubicBezTo>
                <a:cubicBezTo>
                  <a:pt x="9530235" y="16532"/>
                  <a:pt x="9712532" y="17484"/>
                  <a:pt x="10023908" y="0"/>
                </a:cubicBezTo>
                <a:cubicBezTo>
                  <a:pt x="10410282" y="14694"/>
                  <a:pt x="10681454" y="226591"/>
                  <a:pt x="10688451" y="664543"/>
                </a:cubicBezTo>
                <a:cubicBezTo>
                  <a:pt x="10668660" y="856041"/>
                  <a:pt x="10690788" y="957118"/>
                  <a:pt x="10688451" y="1146538"/>
                </a:cubicBezTo>
                <a:cubicBezTo>
                  <a:pt x="10686114" y="1335959"/>
                  <a:pt x="10695038" y="1448066"/>
                  <a:pt x="10688451" y="1628532"/>
                </a:cubicBezTo>
                <a:cubicBezTo>
                  <a:pt x="10681864" y="1808998"/>
                  <a:pt x="10696124" y="2033812"/>
                  <a:pt x="10688451" y="2153235"/>
                </a:cubicBezTo>
                <a:cubicBezTo>
                  <a:pt x="10680778" y="2272658"/>
                  <a:pt x="10710013" y="2615762"/>
                  <a:pt x="10688451" y="2763355"/>
                </a:cubicBezTo>
                <a:cubicBezTo>
                  <a:pt x="10666889" y="2910948"/>
                  <a:pt x="10672257" y="3134640"/>
                  <a:pt x="10688451" y="3458891"/>
                </a:cubicBezTo>
                <a:cubicBezTo>
                  <a:pt x="10704645" y="3783142"/>
                  <a:pt x="10683049" y="3777262"/>
                  <a:pt x="10688451" y="3940886"/>
                </a:cubicBezTo>
                <a:cubicBezTo>
                  <a:pt x="10693853" y="4104510"/>
                  <a:pt x="10733158" y="4542367"/>
                  <a:pt x="10688451" y="4935381"/>
                </a:cubicBezTo>
                <a:cubicBezTo>
                  <a:pt x="10697865" y="5327318"/>
                  <a:pt x="10381838" y="5603076"/>
                  <a:pt x="10023908" y="5599924"/>
                </a:cubicBezTo>
                <a:cubicBezTo>
                  <a:pt x="9825435" y="5569945"/>
                  <a:pt x="9594641" y="5586226"/>
                  <a:pt x="9355382" y="5599924"/>
                </a:cubicBezTo>
                <a:cubicBezTo>
                  <a:pt x="9116123" y="5613622"/>
                  <a:pt x="8867891" y="5565268"/>
                  <a:pt x="8499669" y="5599924"/>
                </a:cubicBezTo>
                <a:cubicBezTo>
                  <a:pt x="8131447" y="5634580"/>
                  <a:pt x="8020347" y="5607273"/>
                  <a:pt x="7831142" y="5599924"/>
                </a:cubicBezTo>
                <a:cubicBezTo>
                  <a:pt x="7641937" y="5592575"/>
                  <a:pt x="7414567" y="5595681"/>
                  <a:pt x="7069023" y="5599924"/>
                </a:cubicBezTo>
                <a:cubicBezTo>
                  <a:pt x="6723479" y="5604167"/>
                  <a:pt x="6411123" y="5629573"/>
                  <a:pt x="6213309" y="5599924"/>
                </a:cubicBezTo>
                <a:cubicBezTo>
                  <a:pt x="6015495" y="5570275"/>
                  <a:pt x="5887547" y="5596497"/>
                  <a:pt x="5731971" y="5599924"/>
                </a:cubicBezTo>
                <a:cubicBezTo>
                  <a:pt x="5576395" y="5603351"/>
                  <a:pt x="5314928" y="5582610"/>
                  <a:pt x="4969851" y="5599924"/>
                </a:cubicBezTo>
                <a:cubicBezTo>
                  <a:pt x="4624774" y="5617238"/>
                  <a:pt x="4536214" y="5619392"/>
                  <a:pt x="4207731" y="5599924"/>
                </a:cubicBezTo>
                <a:cubicBezTo>
                  <a:pt x="3879248" y="5580456"/>
                  <a:pt x="3678410" y="5568580"/>
                  <a:pt x="3539205" y="5599924"/>
                </a:cubicBezTo>
                <a:cubicBezTo>
                  <a:pt x="3400000" y="5631268"/>
                  <a:pt x="3110425" y="5607160"/>
                  <a:pt x="2964273" y="5599924"/>
                </a:cubicBezTo>
                <a:cubicBezTo>
                  <a:pt x="2818121" y="5592688"/>
                  <a:pt x="2519433" y="5575700"/>
                  <a:pt x="2389340" y="5599924"/>
                </a:cubicBezTo>
                <a:cubicBezTo>
                  <a:pt x="2259247" y="5624148"/>
                  <a:pt x="1855083" y="5582712"/>
                  <a:pt x="1720814" y="5599924"/>
                </a:cubicBezTo>
                <a:cubicBezTo>
                  <a:pt x="1586545" y="5617136"/>
                  <a:pt x="1000510" y="5587757"/>
                  <a:pt x="664543" y="5599924"/>
                </a:cubicBezTo>
                <a:cubicBezTo>
                  <a:pt x="282410" y="5552209"/>
                  <a:pt x="-47045" y="5271203"/>
                  <a:pt x="0" y="4935381"/>
                </a:cubicBezTo>
                <a:cubicBezTo>
                  <a:pt x="-22923" y="4615375"/>
                  <a:pt x="-25590" y="4549160"/>
                  <a:pt x="0" y="4282553"/>
                </a:cubicBezTo>
                <a:cubicBezTo>
                  <a:pt x="25590" y="4015946"/>
                  <a:pt x="166" y="3816243"/>
                  <a:pt x="0" y="3629725"/>
                </a:cubicBezTo>
                <a:cubicBezTo>
                  <a:pt x="-166" y="3443207"/>
                  <a:pt x="-9745" y="3313084"/>
                  <a:pt x="0" y="3019605"/>
                </a:cubicBezTo>
                <a:cubicBezTo>
                  <a:pt x="9745" y="2726126"/>
                  <a:pt x="-6504" y="2690606"/>
                  <a:pt x="0" y="2366777"/>
                </a:cubicBezTo>
                <a:cubicBezTo>
                  <a:pt x="6504" y="2042948"/>
                  <a:pt x="-20961" y="2044695"/>
                  <a:pt x="0" y="1756657"/>
                </a:cubicBezTo>
                <a:cubicBezTo>
                  <a:pt x="20961" y="1468619"/>
                  <a:pt x="14979" y="1392777"/>
                  <a:pt x="0" y="1274663"/>
                </a:cubicBezTo>
                <a:cubicBezTo>
                  <a:pt x="-14979" y="1156549"/>
                  <a:pt x="-10340" y="806369"/>
                  <a:pt x="0" y="66454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386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579864" y="423746"/>
            <a:ext cx="11050858" cy="6010508"/>
          </a:xfrm>
          <a:custGeom>
            <a:avLst/>
            <a:gdLst>
              <a:gd name="connsiteX0" fmla="*/ 0 w 11050858"/>
              <a:gd name="connsiteY0" fmla="*/ 713267 h 6010508"/>
              <a:gd name="connsiteX1" fmla="*/ 713267 w 11050858"/>
              <a:gd name="connsiteY1" fmla="*/ 0 h 6010508"/>
              <a:gd name="connsiteX2" fmla="*/ 1111989 w 11050858"/>
              <a:gd name="connsiteY2" fmla="*/ 0 h 6010508"/>
              <a:gd name="connsiteX3" fmla="*/ 1991927 w 11050858"/>
              <a:gd name="connsiteY3" fmla="*/ 0 h 6010508"/>
              <a:gd name="connsiteX4" fmla="*/ 2390649 w 11050858"/>
              <a:gd name="connsiteY4" fmla="*/ 0 h 6010508"/>
              <a:gd name="connsiteX5" fmla="*/ 3078101 w 11050858"/>
              <a:gd name="connsiteY5" fmla="*/ 0 h 6010508"/>
              <a:gd name="connsiteX6" fmla="*/ 3861796 w 11050858"/>
              <a:gd name="connsiteY6" fmla="*/ 0 h 6010508"/>
              <a:gd name="connsiteX7" fmla="*/ 4356761 w 11050858"/>
              <a:gd name="connsiteY7" fmla="*/ 0 h 6010508"/>
              <a:gd name="connsiteX8" fmla="*/ 5140456 w 11050858"/>
              <a:gd name="connsiteY8" fmla="*/ 0 h 6010508"/>
              <a:gd name="connsiteX9" fmla="*/ 5924151 w 11050858"/>
              <a:gd name="connsiteY9" fmla="*/ 0 h 6010508"/>
              <a:gd name="connsiteX10" fmla="*/ 6804089 w 11050858"/>
              <a:gd name="connsiteY10" fmla="*/ 0 h 6010508"/>
              <a:gd name="connsiteX11" fmla="*/ 7587784 w 11050858"/>
              <a:gd name="connsiteY11" fmla="*/ 0 h 6010508"/>
              <a:gd name="connsiteX12" fmla="*/ 8467722 w 11050858"/>
              <a:gd name="connsiteY12" fmla="*/ 0 h 6010508"/>
              <a:gd name="connsiteX13" fmla="*/ 9058931 w 11050858"/>
              <a:gd name="connsiteY13" fmla="*/ 0 h 6010508"/>
              <a:gd name="connsiteX14" fmla="*/ 9746383 w 11050858"/>
              <a:gd name="connsiteY14" fmla="*/ 0 h 6010508"/>
              <a:gd name="connsiteX15" fmla="*/ 10337591 w 11050858"/>
              <a:gd name="connsiteY15" fmla="*/ 0 h 6010508"/>
              <a:gd name="connsiteX16" fmla="*/ 11050858 w 11050858"/>
              <a:gd name="connsiteY16" fmla="*/ 713267 h 6010508"/>
              <a:gd name="connsiteX17" fmla="*/ 11050858 w 11050858"/>
              <a:gd name="connsiteY17" fmla="*/ 1413960 h 6010508"/>
              <a:gd name="connsiteX18" fmla="*/ 11050858 w 11050858"/>
              <a:gd name="connsiteY18" fmla="*/ 2068814 h 6010508"/>
              <a:gd name="connsiteX19" fmla="*/ 11050858 w 11050858"/>
              <a:gd name="connsiteY19" fmla="*/ 2723667 h 6010508"/>
              <a:gd name="connsiteX20" fmla="*/ 11050858 w 11050858"/>
              <a:gd name="connsiteY20" fmla="*/ 3424360 h 6010508"/>
              <a:gd name="connsiteX21" fmla="*/ 11050858 w 11050858"/>
              <a:gd name="connsiteY21" fmla="*/ 4170893 h 6010508"/>
              <a:gd name="connsiteX22" fmla="*/ 11050858 w 11050858"/>
              <a:gd name="connsiteY22" fmla="*/ 4734067 h 6010508"/>
              <a:gd name="connsiteX23" fmla="*/ 11050858 w 11050858"/>
              <a:gd name="connsiteY23" fmla="*/ 5297241 h 6010508"/>
              <a:gd name="connsiteX24" fmla="*/ 10337591 w 11050858"/>
              <a:gd name="connsiteY24" fmla="*/ 6010508 h 6010508"/>
              <a:gd name="connsiteX25" fmla="*/ 9938869 w 11050858"/>
              <a:gd name="connsiteY25" fmla="*/ 6010508 h 6010508"/>
              <a:gd name="connsiteX26" fmla="*/ 9540147 w 11050858"/>
              <a:gd name="connsiteY26" fmla="*/ 6010508 h 6010508"/>
              <a:gd name="connsiteX27" fmla="*/ 9045182 w 11050858"/>
              <a:gd name="connsiteY27" fmla="*/ 6010508 h 6010508"/>
              <a:gd name="connsiteX28" fmla="*/ 8550217 w 11050858"/>
              <a:gd name="connsiteY28" fmla="*/ 6010508 h 6010508"/>
              <a:gd name="connsiteX29" fmla="*/ 7862765 w 11050858"/>
              <a:gd name="connsiteY29" fmla="*/ 6010508 h 6010508"/>
              <a:gd name="connsiteX30" fmla="*/ 7464043 w 11050858"/>
              <a:gd name="connsiteY30" fmla="*/ 6010508 h 6010508"/>
              <a:gd name="connsiteX31" fmla="*/ 6969078 w 11050858"/>
              <a:gd name="connsiteY31" fmla="*/ 6010508 h 6010508"/>
              <a:gd name="connsiteX32" fmla="*/ 6474112 w 11050858"/>
              <a:gd name="connsiteY32" fmla="*/ 6010508 h 6010508"/>
              <a:gd name="connsiteX33" fmla="*/ 5594174 w 11050858"/>
              <a:gd name="connsiteY33" fmla="*/ 6010508 h 6010508"/>
              <a:gd name="connsiteX34" fmla="*/ 5195452 w 11050858"/>
              <a:gd name="connsiteY34" fmla="*/ 6010508 h 6010508"/>
              <a:gd name="connsiteX35" fmla="*/ 4796730 w 11050858"/>
              <a:gd name="connsiteY35" fmla="*/ 6010508 h 6010508"/>
              <a:gd name="connsiteX36" fmla="*/ 4398008 w 11050858"/>
              <a:gd name="connsiteY36" fmla="*/ 6010508 h 6010508"/>
              <a:gd name="connsiteX37" fmla="*/ 3806800 w 11050858"/>
              <a:gd name="connsiteY37" fmla="*/ 6010508 h 6010508"/>
              <a:gd name="connsiteX38" fmla="*/ 3119348 w 11050858"/>
              <a:gd name="connsiteY38" fmla="*/ 6010508 h 6010508"/>
              <a:gd name="connsiteX39" fmla="*/ 2624383 w 11050858"/>
              <a:gd name="connsiteY39" fmla="*/ 6010508 h 6010508"/>
              <a:gd name="connsiteX40" fmla="*/ 1936931 w 11050858"/>
              <a:gd name="connsiteY40" fmla="*/ 6010508 h 6010508"/>
              <a:gd name="connsiteX41" fmla="*/ 1538209 w 11050858"/>
              <a:gd name="connsiteY41" fmla="*/ 6010508 h 6010508"/>
              <a:gd name="connsiteX42" fmla="*/ 713267 w 11050858"/>
              <a:gd name="connsiteY42" fmla="*/ 6010508 h 6010508"/>
              <a:gd name="connsiteX43" fmla="*/ 0 w 11050858"/>
              <a:gd name="connsiteY43" fmla="*/ 5297241 h 6010508"/>
              <a:gd name="connsiteX44" fmla="*/ 0 w 11050858"/>
              <a:gd name="connsiteY44" fmla="*/ 4779907 h 6010508"/>
              <a:gd name="connsiteX45" fmla="*/ 0 w 11050858"/>
              <a:gd name="connsiteY45" fmla="*/ 4079214 h 6010508"/>
              <a:gd name="connsiteX46" fmla="*/ 0 w 11050858"/>
              <a:gd name="connsiteY46" fmla="*/ 3516040 h 6010508"/>
              <a:gd name="connsiteX47" fmla="*/ 0 w 11050858"/>
              <a:gd name="connsiteY47" fmla="*/ 2861186 h 6010508"/>
              <a:gd name="connsiteX48" fmla="*/ 0 w 11050858"/>
              <a:gd name="connsiteY48" fmla="*/ 2298012 h 6010508"/>
              <a:gd name="connsiteX49" fmla="*/ 0 w 11050858"/>
              <a:gd name="connsiteY49" fmla="*/ 1734838 h 6010508"/>
              <a:gd name="connsiteX50" fmla="*/ 0 w 11050858"/>
              <a:gd name="connsiteY50" fmla="*/ 713267 h 60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50858" h="6010508" fill="none" extrusionOk="0">
                <a:moveTo>
                  <a:pt x="0" y="713267"/>
                </a:moveTo>
                <a:cubicBezTo>
                  <a:pt x="-1216" y="293938"/>
                  <a:pt x="387942" y="-18946"/>
                  <a:pt x="713267" y="0"/>
                </a:cubicBezTo>
                <a:cubicBezTo>
                  <a:pt x="910976" y="-4465"/>
                  <a:pt x="968586" y="-4662"/>
                  <a:pt x="1111989" y="0"/>
                </a:cubicBezTo>
                <a:cubicBezTo>
                  <a:pt x="1255392" y="4662"/>
                  <a:pt x="1814402" y="27468"/>
                  <a:pt x="1991927" y="0"/>
                </a:cubicBezTo>
                <a:cubicBezTo>
                  <a:pt x="2169452" y="-27468"/>
                  <a:pt x="2236266" y="17849"/>
                  <a:pt x="2390649" y="0"/>
                </a:cubicBezTo>
                <a:cubicBezTo>
                  <a:pt x="2545032" y="-17849"/>
                  <a:pt x="2857291" y="-8108"/>
                  <a:pt x="3078101" y="0"/>
                </a:cubicBezTo>
                <a:cubicBezTo>
                  <a:pt x="3298911" y="8108"/>
                  <a:pt x="3581355" y="3451"/>
                  <a:pt x="3861796" y="0"/>
                </a:cubicBezTo>
                <a:cubicBezTo>
                  <a:pt x="4142238" y="-3451"/>
                  <a:pt x="4159585" y="-20802"/>
                  <a:pt x="4356761" y="0"/>
                </a:cubicBezTo>
                <a:cubicBezTo>
                  <a:pt x="4553938" y="20802"/>
                  <a:pt x="4874633" y="-8703"/>
                  <a:pt x="5140456" y="0"/>
                </a:cubicBezTo>
                <a:cubicBezTo>
                  <a:pt x="5406279" y="8703"/>
                  <a:pt x="5595101" y="8793"/>
                  <a:pt x="5924151" y="0"/>
                </a:cubicBezTo>
                <a:cubicBezTo>
                  <a:pt x="6253202" y="-8793"/>
                  <a:pt x="6376634" y="42028"/>
                  <a:pt x="6804089" y="0"/>
                </a:cubicBezTo>
                <a:cubicBezTo>
                  <a:pt x="7231544" y="-42028"/>
                  <a:pt x="7359896" y="-29796"/>
                  <a:pt x="7587784" y="0"/>
                </a:cubicBezTo>
                <a:cubicBezTo>
                  <a:pt x="7815672" y="29796"/>
                  <a:pt x="8171145" y="41876"/>
                  <a:pt x="8467722" y="0"/>
                </a:cubicBezTo>
                <a:cubicBezTo>
                  <a:pt x="8764299" y="-41876"/>
                  <a:pt x="8828717" y="-29487"/>
                  <a:pt x="9058931" y="0"/>
                </a:cubicBezTo>
                <a:cubicBezTo>
                  <a:pt x="9289145" y="29487"/>
                  <a:pt x="9587702" y="-18859"/>
                  <a:pt x="9746383" y="0"/>
                </a:cubicBezTo>
                <a:cubicBezTo>
                  <a:pt x="9905064" y="18859"/>
                  <a:pt x="10164065" y="-22195"/>
                  <a:pt x="10337591" y="0"/>
                </a:cubicBezTo>
                <a:cubicBezTo>
                  <a:pt x="10764164" y="70936"/>
                  <a:pt x="11126620" y="283876"/>
                  <a:pt x="11050858" y="713267"/>
                </a:cubicBezTo>
                <a:cubicBezTo>
                  <a:pt x="11047803" y="971020"/>
                  <a:pt x="11048577" y="1234169"/>
                  <a:pt x="11050858" y="1413960"/>
                </a:cubicBezTo>
                <a:cubicBezTo>
                  <a:pt x="11053139" y="1593751"/>
                  <a:pt x="11078594" y="1744692"/>
                  <a:pt x="11050858" y="2068814"/>
                </a:cubicBezTo>
                <a:cubicBezTo>
                  <a:pt x="11023122" y="2392936"/>
                  <a:pt x="11047680" y="2436895"/>
                  <a:pt x="11050858" y="2723667"/>
                </a:cubicBezTo>
                <a:cubicBezTo>
                  <a:pt x="11054036" y="3010439"/>
                  <a:pt x="11071771" y="3153436"/>
                  <a:pt x="11050858" y="3424360"/>
                </a:cubicBezTo>
                <a:cubicBezTo>
                  <a:pt x="11029945" y="3695284"/>
                  <a:pt x="11079556" y="3932105"/>
                  <a:pt x="11050858" y="4170893"/>
                </a:cubicBezTo>
                <a:cubicBezTo>
                  <a:pt x="11022160" y="4409681"/>
                  <a:pt x="11062818" y="4574120"/>
                  <a:pt x="11050858" y="4734067"/>
                </a:cubicBezTo>
                <a:cubicBezTo>
                  <a:pt x="11038898" y="4894014"/>
                  <a:pt x="11072792" y="5107744"/>
                  <a:pt x="11050858" y="5297241"/>
                </a:cubicBezTo>
                <a:cubicBezTo>
                  <a:pt x="11095302" y="5752922"/>
                  <a:pt x="10667200" y="6056427"/>
                  <a:pt x="10337591" y="6010508"/>
                </a:cubicBezTo>
                <a:cubicBezTo>
                  <a:pt x="10244812" y="5994307"/>
                  <a:pt x="10079700" y="6026507"/>
                  <a:pt x="9938869" y="6010508"/>
                </a:cubicBezTo>
                <a:cubicBezTo>
                  <a:pt x="9798038" y="5994509"/>
                  <a:pt x="9663485" y="6023900"/>
                  <a:pt x="9540147" y="6010508"/>
                </a:cubicBezTo>
                <a:cubicBezTo>
                  <a:pt x="9416809" y="5997116"/>
                  <a:pt x="9174093" y="6011421"/>
                  <a:pt x="9045182" y="6010508"/>
                </a:cubicBezTo>
                <a:cubicBezTo>
                  <a:pt x="8916271" y="6009595"/>
                  <a:pt x="8762668" y="6005863"/>
                  <a:pt x="8550217" y="6010508"/>
                </a:cubicBezTo>
                <a:cubicBezTo>
                  <a:pt x="8337767" y="6015153"/>
                  <a:pt x="8153575" y="5978335"/>
                  <a:pt x="7862765" y="6010508"/>
                </a:cubicBezTo>
                <a:cubicBezTo>
                  <a:pt x="7571955" y="6042681"/>
                  <a:pt x="7571924" y="6022487"/>
                  <a:pt x="7464043" y="6010508"/>
                </a:cubicBezTo>
                <a:cubicBezTo>
                  <a:pt x="7356162" y="5998529"/>
                  <a:pt x="7104953" y="6033369"/>
                  <a:pt x="6969078" y="6010508"/>
                </a:cubicBezTo>
                <a:cubicBezTo>
                  <a:pt x="6833204" y="5987647"/>
                  <a:pt x="6671267" y="6022275"/>
                  <a:pt x="6474112" y="6010508"/>
                </a:cubicBezTo>
                <a:cubicBezTo>
                  <a:pt x="6276957" y="5998741"/>
                  <a:pt x="6017602" y="5968919"/>
                  <a:pt x="5594174" y="6010508"/>
                </a:cubicBezTo>
                <a:cubicBezTo>
                  <a:pt x="5170746" y="6052097"/>
                  <a:pt x="5319845" y="6016390"/>
                  <a:pt x="5195452" y="6010508"/>
                </a:cubicBezTo>
                <a:cubicBezTo>
                  <a:pt x="5071059" y="6004626"/>
                  <a:pt x="4975186" y="6005681"/>
                  <a:pt x="4796730" y="6010508"/>
                </a:cubicBezTo>
                <a:cubicBezTo>
                  <a:pt x="4618274" y="6015335"/>
                  <a:pt x="4593241" y="6010278"/>
                  <a:pt x="4398008" y="6010508"/>
                </a:cubicBezTo>
                <a:cubicBezTo>
                  <a:pt x="4202775" y="6010738"/>
                  <a:pt x="4010930" y="5981832"/>
                  <a:pt x="3806800" y="6010508"/>
                </a:cubicBezTo>
                <a:cubicBezTo>
                  <a:pt x="3602670" y="6039184"/>
                  <a:pt x="3337079" y="6023114"/>
                  <a:pt x="3119348" y="6010508"/>
                </a:cubicBezTo>
                <a:cubicBezTo>
                  <a:pt x="2901617" y="5997902"/>
                  <a:pt x="2758723" y="6018768"/>
                  <a:pt x="2624383" y="6010508"/>
                </a:cubicBezTo>
                <a:cubicBezTo>
                  <a:pt x="2490044" y="6002248"/>
                  <a:pt x="2256616" y="6022836"/>
                  <a:pt x="1936931" y="6010508"/>
                </a:cubicBezTo>
                <a:cubicBezTo>
                  <a:pt x="1617246" y="5998180"/>
                  <a:pt x="1621481" y="6000773"/>
                  <a:pt x="1538209" y="6010508"/>
                </a:cubicBezTo>
                <a:cubicBezTo>
                  <a:pt x="1454937" y="6020243"/>
                  <a:pt x="957459" y="6014419"/>
                  <a:pt x="713267" y="6010508"/>
                </a:cubicBezTo>
                <a:cubicBezTo>
                  <a:pt x="309474" y="6022081"/>
                  <a:pt x="34463" y="5669378"/>
                  <a:pt x="0" y="5297241"/>
                </a:cubicBezTo>
                <a:cubicBezTo>
                  <a:pt x="2244" y="5100553"/>
                  <a:pt x="-3082" y="5026709"/>
                  <a:pt x="0" y="4779907"/>
                </a:cubicBezTo>
                <a:cubicBezTo>
                  <a:pt x="3082" y="4533105"/>
                  <a:pt x="25115" y="4321439"/>
                  <a:pt x="0" y="4079214"/>
                </a:cubicBezTo>
                <a:cubicBezTo>
                  <a:pt x="-25115" y="3836989"/>
                  <a:pt x="19309" y="3749457"/>
                  <a:pt x="0" y="3516040"/>
                </a:cubicBezTo>
                <a:cubicBezTo>
                  <a:pt x="-19309" y="3282623"/>
                  <a:pt x="26920" y="3039475"/>
                  <a:pt x="0" y="2861186"/>
                </a:cubicBezTo>
                <a:cubicBezTo>
                  <a:pt x="-26920" y="2682897"/>
                  <a:pt x="-9315" y="2424477"/>
                  <a:pt x="0" y="2298012"/>
                </a:cubicBezTo>
                <a:cubicBezTo>
                  <a:pt x="9315" y="2171547"/>
                  <a:pt x="12725" y="1989115"/>
                  <a:pt x="0" y="1734838"/>
                </a:cubicBezTo>
                <a:cubicBezTo>
                  <a:pt x="-12725" y="1480561"/>
                  <a:pt x="-48900" y="1213628"/>
                  <a:pt x="0" y="713267"/>
                </a:cubicBezTo>
                <a:close/>
              </a:path>
              <a:path w="11050858" h="6010508" stroke="0" extrusionOk="0">
                <a:moveTo>
                  <a:pt x="0" y="713267"/>
                </a:moveTo>
                <a:cubicBezTo>
                  <a:pt x="45645" y="265863"/>
                  <a:pt x="318664" y="-78679"/>
                  <a:pt x="713267" y="0"/>
                </a:cubicBezTo>
                <a:cubicBezTo>
                  <a:pt x="889068" y="21782"/>
                  <a:pt x="1031488" y="5123"/>
                  <a:pt x="1208232" y="0"/>
                </a:cubicBezTo>
                <a:cubicBezTo>
                  <a:pt x="1384976" y="-5123"/>
                  <a:pt x="1587400" y="4913"/>
                  <a:pt x="1799441" y="0"/>
                </a:cubicBezTo>
                <a:cubicBezTo>
                  <a:pt x="2011482" y="-4913"/>
                  <a:pt x="2184679" y="-15539"/>
                  <a:pt x="2486892" y="0"/>
                </a:cubicBezTo>
                <a:cubicBezTo>
                  <a:pt x="2789105" y="15539"/>
                  <a:pt x="2840529" y="4490"/>
                  <a:pt x="2981858" y="0"/>
                </a:cubicBezTo>
                <a:cubicBezTo>
                  <a:pt x="3123187" y="-4490"/>
                  <a:pt x="3196533" y="-6780"/>
                  <a:pt x="3380580" y="0"/>
                </a:cubicBezTo>
                <a:cubicBezTo>
                  <a:pt x="3564627" y="6780"/>
                  <a:pt x="3761183" y="-4197"/>
                  <a:pt x="3875545" y="0"/>
                </a:cubicBezTo>
                <a:cubicBezTo>
                  <a:pt x="3989908" y="4197"/>
                  <a:pt x="4318928" y="7558"/>
                  <a:pt x="4562997" y="0"/>
                </a:cubicBezTo>
                <a:cubicBezTo>
                  <a:pt x="4807066" y="-7558"/>
                  <a:pt x="5019429" y="9186"/>
                  <a:pt x="5442935" y="0"/>
                </a:cubicBezTo>
                <a:cubicBezTo>
                  <a:pt x="5866441" y="-9186"/>
                  <a:pt x="6064124" y="-29146"/>
                  <a:pt x="6226630" y="0"/>
                </a:cubicBezTo>
                <a:cubicBezTo>
                  <a:pt x="6389136" y="29146"/>
                  <a:pt x="6521194" y="18492"/>
                  <a:pt x="6721595" y="0"/>
                </a:cubicBezTo>
                <a:cubicBezTo>
                  <a:pt x="6921997" y="-18492"/>
                  <a:pt x="7161834" y="-18469"/>
                  <a:pt x="7601533" y="0"/>
                </a:cubicBezTo>
                <a:cubicBezTo>
                  <a:pt x="8041232" y="18469"/>
                  <a:pt x="7874080" y="-16029"/>
                  <a:pt x="8000255" y="0"/>
                </a:cubicBezTo>
                <a:cubicBezTo>
                  <a:pt x="8126430" y="16029"/>
                  <a:pt x="8599000" y="-8094"/>
                  <a:pt x="8880193" y="0"/>
                </a:cubicBezTo>
                <a:cubicBezTo>
                  <a:pt x="9161386" y="8094"/>
                  <a:pt x="9387856" y="-23799"/>
                  <a:pt x="9663888" y="0"/>
                </a:cubicBezTo>
                <a:cubicBezTo>
                  <a:pt x="9939921" y="23799"/>
                  <a:pt x="10091674" y="9090"/>
                  <a:pt x="10337591" y="0"/>
                </a:cubicBezTo>
                <a:cubicBezTo>
                  <a:pt x="10765571" y="25851"/>
                  <a:pt x="11049987" y="310507"/>
                  <a:pt x="11050858" y="713267"/>
                </a:cubicBezTo>
                <a:cubicBezTo>
                  <a:pt x="11049202" y="956455"/>
                  <a:pt x="11068849" y="1105160"/>
                  <a:pt x="11050858" y="1230601"/>
                </a:cubicBezTo>
                <a:cubicBezTo>
                  <a:pt x="11032867" y="1356042"/>
                  <a:pt x="11062362" y="1579231"/>
                  <a:pt x="11050858" y="1747935"/>
                </a:cubicBezTo>
                <a:cubicBezTo>
                  <a:pt x="11039354" y="1916639"/>
                  <a:pt x="11045175" y="2051993"/>
                  <a:pt x="11050858" y="2311109"/>
                </a:cubicBezTo>
                <a:cubicBezTo>
                  <a:pt x="11056541" y="2570225"/>
                  <a:pt x="11033746" y="2768882"/>
                  <a:pt x="11050858" y="2965963"/>
                </a:cubicBezTo>
                <a:cubicBezTo>
                  <a:pt x="11067970" y="3163044"/>
                  <a:pt x="11062160" y="3387602"/>
                  <a:pt x="11050858" y="3712496"/>
                </a:cubicBezTo>
                <a:cubicBezTo>
                  <a:pt x="11039556" y="4037390"/>
                  <a:pt x="11050942" y="4038485"/>
                  <a:pt x="11050858" y="4229830"/>
                </a:cubicBezTo>
                <a:cubicBezTo>
                  <a:pt x="11050774" y="4421175"/>
                  <a:pt x="11102227" y="5066498"/>
                  <a:pt x="11050858" y="5297241"/>
                </a:cubicBezTo>
                <a:cubicBezTo>
                  <a:pt x="11064261" y="5726648"/>
                  <a:pt x="10661814" y="6034684"/>
                  <a:pt x="10337591" y="6010508"/>
                </a:cubicBezTo>
                <a:cubicBezTo>
                  <a:pt x="10117261" y="6012877"/>
                  <a:pt x="9941069" y="6001431"/>
                  <a:pt x="9650139" y="6010508"/>
                </a:cubicBezTo>
                <a:cubicBezTo>
                  <a:pt x="9359209" y="6019585"/>
                  <a:pt x="9006042" y="5981592"/>
                  <a:pt x="8770201" y="6010508"/>
                </a:cubicBezTo>
                <a:cubicBezTo>
                  <a:pt x="8534360" y="6039424"/>
                  <a:pt x="8298799" y="6009192"/>
                  <a:pt x="8082749" y="6010508"/>
                </a:cubicBezTo>
                <a:cubicBezTo>
                  <a:pt x="7866699" y="6011824"/>
                  <a:pt x="7647555" y="6044101"/>
                  <a:pt x="7299054" y="6010508"/>
                </a:cubicBezTo>
                <a:cubicBezTo>
                  <a:pt x="6950554" y="5976915"/>
                  <a:pt x="6712138" y="6044605"/>
                  <a:pt x="6419116" y="6010508"/>
                </a:cubicBezTo>
                <a:cubicBezTo>
                  <a:pt x="6126094" y="5976411"/>
                  <a:pt x="6141048" y="6013593"/>
                  <a:pt x="5924151" y="6010508"/>
                </a:cubicBezTo>
                <a:cubicBezTo>
                  <a:pt x="5707255" y="6007423"/>
                  <a:pt x="5333720" y="6030623"/>
                  <a:pt x="5140456" y="6010508"/>
                </a:cubicBezTo>
                <a:cubicBezTo>
                  <a:pt x="4947192" y="5990393"/>
                  <a:pt x="4698051" y="5987687"/>
                  <a:pt x="4356761" y="6010508"/>
                </a:cubicBezTo>
                <a:cubicBezTo>
                  <a:pt x="4015472" y="6033329"/>
                  <a:pt x="3834204" y="6026637"/>
                  <a:pt x="3669309" y="6010508"/>
                </a:cubicBezTo>
                <a:cubicBezTo>
                  <a:pt x="3504414" y="5994379"/>
                  <a:pt x="3305863" y="6001441"/>
                  <a:pt x="3078101" y="6010508"/>
                </a:cubicBezTo>
                <a:cubicBezTo>
                  <a:pt x="2850339" y="6019575"/>
                  <a:pt x="2723234" y="6006179"/>
                  <a:pt x="2486892" y="6010508"/>
                </a:cubicBezTo>
                <a:cubicBezTo>
                  <a:pt x="2250550" y="6014837"/>
                  <a:pt x="1938149" y="6006594"/>
                  <a:pt x="1799441" y="6010508"/>
                </a:cubicBezTo>
                <a:cubicBezTo>
                  <a:pt x="1660733" y="6014422"/>
                  <a:pt x="1153142" y="6053429"/>
                  <a:pt x="713267" y="6010508"/>
                </a:cubicBezTo>
                <a:cubicBezTo>
                  <a:pt x="305397" y="5966494"/>
                  <a:pt x="-19602" y="5678169"/>
                  <a:pt x="0" y="5297241"/>
                </a:cubicBezTo>
                <a:cubicBezTo>
                  <a:pt x="16966" y="5153808"/>
                  <a:pt x="-34920" y="4830371"/>
                  <a:pt x="0" y="4596548"/>
                </a:cubicBezTo>
                <a:cubicBezTo>
                  <a:pt x="34920" y="4362725"/>
                  <a:pt x="-6839" y="4122629"/>
                  <a:pt x="0" y="3895855"/>
                </a:cubicBezTo>
                <a:cubicBezTo>
                  <a:pt x="6839" y="3669081"/>
                  <a:pt x="-23110" y="3549463"/>
                  <a:pt x="0" y="3241001"/>
                </a:cubicBezTo>
                <a:cubicBezTo>
                  <a:pt x="23110" y="2932539"/>
                  <a:pt x="-15775" y="2859101"/>
                  <a:pt x="0" y="2540308"/>
                </a:cubicBezTo>
                <a:cubicBezTo>
                  <a:pt x="15775" y="2221515"/>
                  <a:pt x="2719" y="2142894"/>
                  <a:pt x="0" y="1885455"/>
                </a:cubicBezTo>
                <a:cubicBezTo>
                  <a:pt x="-2719" y="1628016"/>
                  <a:pt x="21161" y="1553957"/>
                  <a:pt x="0" y="1368120"/>
                </a:cubicBezTo>
                <a:cubicBezTo>
                  <a:pt x="-21161" y="1182283"/>
                  <a:pt x="-21327" y="909388"/>
                  <a:pt x="0" y="7132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33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739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992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943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859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36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8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435E-61D5-4476-96D4-CFD8027A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09C7A-9B3F-48D4-A106-9C713E49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94C9-647A-4051-8225-A8BD2020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96CEB-25CA-4D91-A88B-16899A09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082D6-44E2-444D-ACFB-942208C9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12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756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1514" y="4322084"/>
            <a:ext cx="6406621" cy="51145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1514" y="1028700"/>
            <a:ext cx="6406621" cy="3148189"/>
          </a:xfrm>
        </p:spPr>
        <p:txBody>
          <a:bodyPr anchor="b" anchorCtr="0">
            <a:normAutofit/>
          </a:bodyPr>
          <a:lstStyle>
            <a:lvl1pPr algn="ctr">
              <a:defRPr sz="4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5147362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443633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2602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6096000" y="2018862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6097116" y="2914212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 i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14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EDDF-A305-4322-9017-FD5039FA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A6D29-2C5D-4D53-AA87-DD81B3CD3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3B343-AB99-4AC6-9B28-88E985C2F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EAD77-CA22-4E3A-9838-0CCF13B7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05FA7-E1E2-4F11-9891-4D23FF7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13324-9B72-4187-931A-9BAAF429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6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34DB-BAB3-4B36-879C-2A34306C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E3B8E-465D-4C84-8F0A-BC034E387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E6A62-2EDD-4EB7-92B8-C841E3ED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D8E17-4D3A-4FC2-9FB2-D34F81E21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9F55A-813B-4212-9239-E157B96A5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E1981-F15F-4F32-A7BC-E09F3393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38E55-620D-4334-96E5-5A306555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FC8C7-4297-460E-9EF4-9CA70C9C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5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DD975-06FD-40D1-AF2A-ED6FB808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86D8E-81FE-4A96-8E18-E84DA5CA4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15C73-5082-4716-A0B0-3F79D3CB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8A5D1-30E9-4743-BCD6-43DC608D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AF262-2FA6-4A35-8828-811A55DD7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F3CE8-F8C3-4AE8-A7D8-36339326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3A58B-E5CE-49CA-8A9C-0780F1C0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3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8430-BC79-4CFA-89CB-D509FB9B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9B571-9CC6-45ED-B623-1234FA3C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31E54-3850-4A42-B32F-22A3DD3B8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C81CD-8CE5-4192-A8F6-4204EFAE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076B1-5588-4DB7-904A-F61B2B59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F611B-C7CE-4EC4-A53E-0917E2E5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1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D43C-8377-44C0-999B-3AE08E33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009A98-CF80-4F41-80F5-8A56384D1D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392AF-386E-4105-B0D0-86D91D0CC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886F0-8C7A-40CB-BD04-9E2DC801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DB541-2766-4C1A-860C-5BC06828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06C20-6DCE-4B49-9865-B7E672447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5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61517-E7D9-4042-891E-24BEB527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E7C87-B174-4F83-BF2B-F204A168D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B6590-53E2-4DB9-8D1F-7235C6956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5251D-5082-486E-AA79-FEB41B85A83E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2F126-434E-404D-AFB2-09EF8C1FB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4F1A2-7FC6-4565-B553-9E0274C3D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CA254-CED2-4B2F-B93B-AEE83ABDF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9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3E-182A-4E42-99A7-A84D607325D2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DF65D9-930E-428B-BDAD-616B8A13CB0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155" y="8910917"/>
            <a:ext cx="1234880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5E34BD-D659-4AF5-8D05-8FB055000BC3}"/>
              </a:ext>
            </a:extLst>
          </p:cNvPr>
          <p:cNvSpPr txBox="1"/>
          <p:nvPr userDrawn="1"/>
        </p:nvSpPr>
        <p:spPr>
          <a:xfrm>
            <a:off x="2482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76CED-873D-4887-86F2-5EAB40C4BA23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071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CAA35-ABF2-4230-AE7D-050C5F96C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4B434-493A-42C1-9B66-D067CE503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98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" y="3137052"/>
            <a:ext cx="2893552" cy="37209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844578" y="380438"/>
            <a:ext cx="5861338" cy="2172229"/>
            <a:chOff x="702527" y="243393"/>
            <a:chExt cx="5861338" cy="2172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1489"/>
                  <a:gd name="adj2" fmla="val 86563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95777" y="661296"/>
              <a:ext cx="5249123" cy="175432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	Bài thơ cho các em biết gì về nghề 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AFA8E5A-6779-4733-8875-11D8A06B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0"/>
          <a:stretch/>
        </p:blipFill>
        <p:spPr>
          <a:xfrm>
            <a:off x="8353254" y="2353910"/>
            <a:ext cx="3352598" cy="4504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766FE0-5286-4709-AE44-407E41E81E42}"/>
              </a:ext>
            </a:extLst>
          </p:cNvPr>
          <p:cNvGrpSpPr/>
          <p:nvPr/>
        </p:nvGrpSpPr>
        <p:grpSpPr>
          <a:xfrm>
            <a:off x="2540000" y="2991388"/>
            <a:ext cx="5813254" cy="3031955"/>
            <a:chOff x="2952699" y="3027703"/>
            <a:chExt cx="5813254" cy="303195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32B1A2B7-149E-4173-BC0B-36E7F77D58E3}"/>
                </a:ext>
              </a:extLst>
            </p:cNvPr>
            <p:cNvSpPr/>
            <p:nvPr/>
          </p:nvSpPr>
          <p:spPr>
            <a:xfrm>
              <a:off x="2952699" y="3027703"/>
              <a:ext cx="5813254" cy="3031955"/>
            </a:xfrm>
            <a:custGeom>
              <a:avLst/>
              <a:gdLst>
                <a:gd name="connsiteX0" fmla="*/ 524807 w 5813254"/>
                <a:gd name="connsiteY0" fmla="*/ 1008546 h 3031955"/>
                <a:gd name="connsiteX1" fmla="*/ 756664 w 5813254"/>
                <a:gd name="connsiteY1" fmla="*/ 484761 h 3031955"/>
                <a:gd name="connsiteX2" fmla="*/ 1884597 w 5813254"/>
                <a:gd name="connsiteY2" fmla="*/ 365097 h 3031955"/>
                <a:gd name="connsiteX3" fmla="*/ 3021815 w 5813254"/>
                <a:gd name="connsiteY3" fmla="*/ 240871 h 3031955"/>
                <a:gd name="connsiteX4" fmla="*/ 3464941 w 5813254"/>
                <a:gd name="connsiteY4" fmla="*/ 14036 h 3031955"/>
                <a:gd name="connsiteX5" fmla="*/ 4014509 w 5813254"/>
                <a:gd name="connsiteY5" fmla="*/ 174126 h 3031955"/>
                <a:gd name="connsiteX6" fmla="*/ 4772116 w 5813254"/>
                <a:gd name="connsiteY6" fmla="*/ 48427 h 3031955"/>
                <a:gd name="connsiteX7" fmla="*/ 5156302 w 5813254"/>
                <a:gd name="connsiteY7" fmla="*/ 391346 h 3031955"/>
                <a:gd name="connsiteX8" fmla="*/ 5649352 w 5813254"/>
                <a:gd name="connsiteY8" fmla="*/ 724159 h 3031955"/>
                <a:gd name="connsiteX9" fmla="*/ 5627283 w 5813254"/>
                <a:gd name="connsiteY9" fmla="*/ 1085046 h 3031955"/>
                <a:gd name="connsiteX10" fmla="*/ 5788493 w 5813254"/>
                <a:gd name="connsiteY10" fmla="*/ 1636834 h 3031955"/>
                <a:gd name="connsiteX11" fmla="*/ 5033309 w 5813254"/>
                <a:gd name="connsiteY11" fmla="*/ 2119841 h 3031955"/>
                <a:gd name="connsiteX12" fmla="*/ 4762965 w 5813254"/>
                <a:gd name="connsiteY12" fmla="*/ 2533717 h 3031955"/>
                <a:gd name="connsiteX13" fmla="*/ 3842533 w 5813254"/>
                <a:gd name="connsiteY13" fmla="*/ 2583829 h 3031955"/>
                <a:gd name="connsiteX14" fmla="*/ 3184775 w 5813254"/>
                <a:gd name="connsiteY14" fmla="*/ 3025357 h 3031955"/>
                <a:gd name="connsiteX15" fmla="*/ 2217648 w 5813254"/>
                <a:gd name="connsiteY15" fmla="*/ 2755850 h 3031955"/>
                <a:gd name="connsiteX16" fmla="*/ 781021 w 5813254"/>
                <a:gd name="connsiteY16" fmla="*/ 2489571 h 3031955"/>
                <a:gd name="connsiteX17" fmla="*/ 149368 w 5813254"/>
                <a:gd name="connsiteY17" fmla="*/ 2193254 h 3031955"/>
                <a:gd name="connsiteX18" fmla="*/ 284338 w 5813254"/>
                <a:gd name="connsiteY18" fmla="*/ 1793275 h 3031955"/>
                <a:gd name="connsiteX19" fmla="*/ -673 w 5813254"/>
                <a:gd name="connsiteY19" fmla="*/ 1382908 h 3031955"/>
                <a:gd name="connsiteX20" fmla="*/ 519828 w 5813254"/>
                <a:gd name="connsiteY20" fmla="*/ 1018161 h 3031955"/>
                <a:gd name="connsiteX21" fmla="*/ 524807 w 5813254"/>
                <a:gd name="connsiteY21" fmla="*/ 1008546 h 3031955"/>
                <a:gd name="connsiteX0" fmla="*/ 631518 w 5813254"/>
                <a:gd name="connsiteY0" fmla="*/ 1837210 h 3031955"/>
                <a:gd name="connsiteX1" fmla="*/ 290662 w 5813254"/>
                <a:gd name="connsiteY1" fmla="*/ 1781273 h 3031955"/>
                <a:gd name="connsiteX2" fmla="*/ 932273 w 5813254"/>
                <a:gd name="connsiteY2" fmla="*/ 2449356 h 3031955"/>
                <a:gd name="connsiteX3" fmla="*/ 783174 w 5813254"/>
                <a:gd name="connsiteY3" fmla="*/ 2476096 h 3031955"/>
                <a:gd name="connsiteX4" fmla="*/ 2217379 w 5813254"/>
                <a:gd name="connsiteY4" fmla="*/ 2743498 h 3031955"/>
                <a:gd name="connsiteX5" fmla="*/ 2127489 w 5813254"/>
                <a:gd name="connsiteY5" fmla="*/ 2621377 h 3031955"/>
                <a:gd name="connsiteX6" fmla="*/ 3879135 w 5813254"/>
                <a:gd name="connsiteY6" fmla="*/ 2438969 h 3031955"/>
                <a:gd name="connsiteX7" fmla="*/ 3843206 w 5813254"/>
                <a:gd name="connsiteY7" fmla="*/ 2572950 h 3031955"/>
                <a:gd name="connsiteX8" fmla="*/ 4592605 w 5813254"/>
                <a:gd name="connsiteY8" fmla="*/ 1611006 h 3031955"/>
                <a:gd name="connsiteX9" fmla="*/ 5030079 w 5813254"/>
                <a:gd name="connsiteY9" fmla="*/ 2111840 h 3031955"/>
                <a:gd name="connsiteX10" fmla="*/ 5624592 w 5813254"/>
                <a:gd name="connsiteY10" fmla="*/ 1077607 h 3031955"/>
                <a:gd name="connsiteX11" fmla="*/ 5429740 w 5813254"/>
                <a:gd name="connsiteY11" fmla="*/ 1265420 h 3031955"/>
                <a:gd name="connsiteX12" fmla="*/ 5157109 w 5813254"/>
                <a:gd name="connsiteY12" fmla="*/ 380819 h 3031955"/>
                <a:gd name="connsiteX13" fmla="*/ 5167336 w 5813254"/>
                <a:gd name="connsiteY13" fmla="*/ 469531 h 3031955"/>
                <a:gd name="connsiteX14" fmla="*/ 3912912 w 5813254"/>
                <a:gd name="connsiteY14" fmla="*/ 277367 h 3031955"/>
                <a:gd name="connsiteX15" fmla="*/ 4012760 w 5813254"/>
                <a:gd name="connsiteY15" fmla="*/ 164230 h 3031955"/>
                <a:gd name="connsiteX16" fmla="*/ 2979427 w 5813254"/>
                <a:gd name="connsiteY16" fmla="*/ 331269 h 3031955"/>
                <a:gd name="connsiteX17" fmla="*/ 3027736 w 5813254"/>
                <a:gd name="connsiteY17" fmla="*/ 233713 h 3031955"/>
                <a:gd name="connsiteX18" fmla="*/ 1883924 w 5813254"/>
                <a:gd name="connsiteY18" fmla="*/ 364396 h 3031955"/>
                <a:gd name="connsiteX19" fmla="*/ 2058860 w 5813254"/>
                <a:gd name="connsiteY19" fmla="*/ 459004 h 3031955"/>
                <a:gd name="connsiteX20" fmla="*/ 555354 w 5813254"/>
                <a:gd name="connsiteY20" fmla="*/ 1108137 h 3031955"/>
                <a:gd name="connsiteX21" fmla="*/ 524807 w 5813254"/>
                <a:gd name="connsiteY21" fmla="*/ 1008546 h 303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13254" h="3031955" fill="none" extrusionOk="0">
                  <a:moveTo>
                    <a:pt x="524807" y="1008546"/>
                  </a:moveTo>
                  <a:cubicBezTo>
                    <a:pt x="485190" y="784665"/>
                    <a:pt x="577582" y="643786"/>
                    <a:pt x="756664" y="484761"/>
                  </a:cubicBezTo>
                  <a:cubicBezTo>
                    <a:pt x="1058301" y="233259"/>
                    <a:pt x="1528843" y="278850"/>
                    <a:pt x="1884597" y="365097"/>
                  </a:cubicBezTo>
                  <a:cubicBezTo>
                    <a:pt x="2099508" y="3035"/>
                    <a:pt x="2734132" y="-7380"/>
                    <a:pt x="3021815" y="240871"/>
                  </a:cubicBezTo>
                  <a:cubicBezTo>
                    <a:pt x="3105592" y="75540"/>
                    <a:pt x="3275712" y="39316"/>
                    <a:pt x="3464941" y="14036"/>
                  </a:cubicBezTo>
                  <a:cubicBezTo>
                    <a:pt x="3664151" y="-49192"/>
                    <a:pt x="3872705" y="74841"/>
                    <a:pt x="4014509" y="174126"/>
                  </a:cubicBezTo>
                  <a:cubicBezTo>
                    <a:pt x="4164019" y="18636"/>
                    <a:pt x="4511822" y="-48472"/>
                    <a:pt x="4772116" y="48427"/>
                  </a:cubicBezTo>
                  <a:cubicBezTo>
                    <a:pt x="4948071" y="88818"/>
                    <a:pt x="5099438" y="260527"/>
                    <a:pt x="5156302" y="391346"/>
                  </a:cubicBezTo>
                  <a:cubicBezTo>
                    <a:pt x="5388162" y="397699"/>
                    <a:pt x="5559640" y="563820"/>
                    <a:pt x="5649352" y="724159"/>
                  </a:cubicBezTo>
                  <a:cubicBezTo>
                    <a:pt x="5695107" y="845784"/>
                    <a:pt x="5724149" y="981502"/>
                    <a:pt x="5627283" y="1085046"/>
                  </a:cubicBezTo>
                  <a:cubicBezTo>
                    <a:pt x="5821546" y="1211142"/>
                    <a:pt x="5877758" y="1424770"/>
                    <a:pt x="5788493" y="1636834"/>
                  </a:cubicBezTo>
                  <a:cubicBezTo>
                    <a:pt x="5698950" y="1924354"/>
                    <a:pt x="5435418" y="2126875"/>
                    <a:pt x="5033309" y="2119841"/>
                  </a:cubicBezTo>
                  <a:cubicBezTo>
                    <a:pt x="5029749" y="2270681"/>
                    <a:pt x="4930227" y="2419957"/>
                    <a:pt x="4762965" y="2533717"/>
                  </a:cubicBezTo>
                  <a:cubicBezTo>
                    <a:pt x="4498163" y="2677205"/>
                    <a:pt x="4145606" y="2747106"/>
                    <a:pt x="3842533" y="2583829"/>
                  </a:cubicBezTo>
                  <a:cubicBezTo>
                    <a:pt x="3731304" y="2827113"/>
                    <a:pt x="3544563" y="2991678"/>
                    <a:pt x="3184775" y="3025357"/>
                  </a:cubicBezTo>
                  <a:cubicBezTo>
                    <a:pt x="2768194" y="3093646"/>
                    <a:pt x="2411190" y="2962950"/>
                    <a:pt x="2217648" y="2755850"/>
                  </a:cubicBezTo>
                  <a:cubicBezTo>
                    <a:pt x="1788730" y="2889733"/>
                    <a:pt x="1068506" y="2781199"/>
                    <a:pt x="781021" y="2489571"/>
                  </a:cubicBezTo>
                  <a:cubicBezTo>
                    <a:pt x="504212" y="2542228"/>
                    <a:pt x="186601" y="2369964"/>
                    <a:pt x="149368" y="2193254"/>
                  </a:cubicBezTo>
                  <a:cubicBezTo>
                    <a:pt x="115630" y="2034169"/>
                    <a:pt x="158701" y="1895694"/>
                    <a:pt x="284338" y="1793275"/>
                  </a:cubicBezTo>
                  <a:cubicBezTo>
                    <a:pt x="83095" y="1725386"/>
                    <a:pt x="-32563" y="1540897"/>
                    <a:pt x="-673" y="1382908"/>
                  </a:cubicBezTo>
                  <a:cubicBezTo>
                    <a:pt x="7091" y="1175041"/>
                    <a:pt x="229817" y="1069499"/>
                    <a:pt x="519828" y="1018161"/>
                  </a:cubicBezTo>
                  <a:cubicBezTo>
                    <a:pt x="521497" y="1014607"/>
                    <a:pt x="524073" y="1011730"/>
                    <a:pt x="524807" y="1008546"/>
                  </a:cubicBezTo>
                  <a:close/>
                </a:path>
                <a:path w="5813254" h="3031955" fill="none" extrusionOk="0">
                  <a:moveTo>
                    <a:pt x="631518" y="1837210"/>
                  </a:moveTo>
                  <a:cubicBezTo>
                    <a:pt x="527499" y="1855411"/>
                    <a:pt x="406690" y="1833320"/>
                    <a:pt x="290662" y="1781273"/>
                  </a:cubicBezTo>
                  <a:moveTo>
                    <a:pt x="932273" y="2449356"/>
                  </a:moveTo>
                  <a:cubicBezTo>
                    <a:pt x="884750" y="2474747"/>
                    <a:pt x="825931" y="2470921"/>
                    <a:pt x="783174" y="2476096"/>
                  </a:cubicBezTo>
                  <a:moveTo>
                    <a:pt x="2217379" y="2743498"/>
                  </a:moveTo>
                  <a:cubicBezTo>
                    <a:pt x="2187613" y="2715214"/>
                    <a:pt x="2144274" y="2670609"/>
                    <a:pt x="2127489" y="2621377"/>
                  </a:cubicBezTo>
                  <a:moveTo>
                    <a:pt x="3879135" y="2438969"/>
                  </a:moveTo>
                  <a:cubicBezTo>
                    <a:pt x="3876795" y="2483369"/>
                    <a:pt x="3855686" y="2521710"/>
                    <a:pt x="3843206" y="2572950"/>
                  </a:cubicBezTo>
                  <a:moveTo>
                    <a:pt x="4592605" y="1611006"/>
                  </a:moveTo>
                  <a:cubicBezTo>
                    <a:pt x="4866626" y="1713489"/>
                    <a:pt x="5041003" y="1904264"/>
                    <a:pt x="5030079" y="2111840"/>
                  </a:cubicBezTo>
                  <a:moveTo>
                    <a:pt x="5624592" y="1077607"/>
                  </a:moveTo>
                  <a:cubicBezTo>
                    <a:pt x="5576418" y="1155219"/>
                    <a:pt x="5503141" y="1226318"/>
                    <a:pt x="5429740" y="1265420"/>
                  </a:cubicBezTo>
                  <a:moveTo>
                    <a:pt x="5157109" y="380819"/>
                  </a:moveTo>
                  <a:cubicBezTo>
                    <a:pt x="5170272" y="409925"/>
                    <a:pt x="5165449" y="438550"/>
                    <a:pt x="5167336" y="469531"/>
                  </a:cubicBezTo>
                  <a:moveTo>
                    <a:pt x="3912912" y="277367"/>
                  </a:moveTo>
                  <a:cubicBezTo>
                    <a:pt x="3939000" y="240616"/>
                    <a:pt x="3976982" y="203603"/>
                    <a:pt x="4012760" y="164230"/>
                  </a:cubicBezTo>
                  <a:moveTo>
                    <a:pt x="2979427" y="331269"/>
                  </a:moveTo>
                  <a:cubicBezTo>
                    <a:pt x="2986190" y="297067"/>
                    <a:pt x="2998486" y="262558"/>
                    <a:pt x="3027736" y="233713"/>
                  </a:cubicBezTo>
                  <a:moveTo>
                    <a:pt x="1883924" y="364396"/>
                  </a:moveTo>
                  <a:cubicBezTo>
                    <a:pt x="1933331" y="385586"/>
                    <a:pt x="2009565" y="422275"/>
                    <a:pt x="2058860" y="459004"/>
                  </a:cubicBezTo>
                  <a:moveTo>
                    <a:pt x="555354" y="1108137"/>
                  </a:moveTo>
                  <a:cubicBezTo>
                    <a:pt x="545794" y="1082471"/>
                    <a:pt x="537435" y="1041724"/>
                    <a:pt x="524807" y="1008546"/>
                  </a:cubicBezTo>
                </a:path>
                <a:path w="5813254" h="3031955" stroke="0" extrusionOk="0">
                  <a:moveTo>
                    <a:pt x="524807" y="1008546"/>
                  </a:moveTo>
                  <a:cubicBezTo>
                    <a:pt x="486300" y="825536"/>
                    <a:pt x="591472" y="670367"/>
                    <a:pt x="756664" y="484761"/>
                  </a:cubicBezTo>
                  <a:cubicBezTo>
                    <a:pt x="1104927" y="243681"/>
                    <a:pt x="1528754" y="126463"/>
                    <a:pt x="1884597" y="365097"/>
                  </a:cubicBezTo>
                  <a:cubicBezTo>
                    <a:pt x="2069567" y="78250"/>
                    <a:pt x="2698505" y="23538"/>
                    <a:pt x="3021815" y="240871"/>
                  </a:cubicBezTo>
                  <a:cubicBezTo>
                    <a:pt x="3117133" y="156626"/>
                    <a:pt x="3313818" y="24974"/>
                    <a:pt x="3464941" y="14036"/>
                  </a:cubicBezTo>
                  <a:cubicBezTo>
                    <a:pt x="3665697" y="27310"/>
                    <a:pt x="3890431" y="19345"/>
                    <a:pt x="4014509" y="174126"/>
                  </a:cubicBezTo>
                  <a:cubicBezTo>
                    <a:pt x="4214225" y="28588"/>
                    <a:pt x="4487532" y="-83859"/>
                    <a:pt x="4772116" y="48427"/>
                  </a:cubicBezTo>
                  <a:cubicBezTo>
                    <a:pt x="4943703" y="96181"/>
                    <a:pt x="5111344" y="220920"/>
                    <a:pt x="5156302" y="391346"/>
                  </a:cubicBezTo>
                  <a:cubicBezTo>
                    <a:pt x="5383256" y="419304"/>
                    <a:pt x="5600847" y="594437"/>
                    <a:pt x="5649352" y="724159"/>
                  </a:cubicBezTo>
                  <a:cubicBezTo>
                    <a:pt x="5697676" y="829594"/>
                    <a:pt x="5693180" y="970538"/>
                    <a:pt x="5627283" y="1085046"/>
                  </a:cubicBezTo>
                  <a:cubicBezTo>
                    <a:pt x="5802038" y="1291513"/>
                    <a:pt x="5853593" y="1453310"/>
                    <a:pt x="5788493" y="1636834"/>
                  </a:cubicBezTo>
                  <a:cubicBezTo>
                    <a:pt x="5611315" y="1887534"/>
                    <a:pt x="5446909" y="2039527"/>
                    <a:pt x="5033309" y="2119841"/>
                  </a:cubicBezTo>
                  <a:cubicBezTo>
                    <a:pt x="5022401" y="2283040"/>
                    <a:pt x="4960481" y="2440845"/>
                    <a:pt x="4762965" y="2533717"/>
                  </a:cubicBezTo>
                  <a:cubicBezTo>
                    <a:pt x="4498776" y="2704605"/>
                    <a:pt x="4179780" y="2714154"/>
                    <a:pt x="3842533" y="2583829"/>
                  </a:cubicBezTo>
                  <a:cubicBezTo>
                    <a:pt x="3783267" y="2763392"/>
                    <a:pt x="3473098" y="2954545"/>
                    <a:pt x="3184775" y="3025357"/>
                  </a:cubicBezTo>
                  <a:cubicBezTo>
                    <a:pt x="2881697" y="3090188"/>
                    <a:pt x="2408199" y="2979925"/>
                    <a:pt x="2217648" y="2755850"/>
                  </a:cubicBezTo>
                  <a:cubicBezTo>
                    <a:pt x="1775030" y="2915668"/>
                    <a:pt x="1078356" y="2830330"/>
                    <a:pt x="781021" y="2489571"/>
                  </a:cubicBezTo>
                  <a:cubicBezTo>
                    <a:pt x="499557" y="2564370"/>
                    <a:pt x="234712" y="2382181"/>
                    <a:pt x="149368" y="2193254"/>
                  </a:cubicBezTo>
                  <a:cubicBezTo>
                    <a:pt x="103620" y="2050674"/>
                    <a:pt x="147065" y="1910469"/>
                    <a:pt x="284338" y="1793275"/>
                  </a:cubicBezTo>
                  <a:cubicBezTo>
                    <a:pt x="110000" y="1695092"/>
                    <a:pt x="-70025" y="1541638"/>
                    <a:pt x="-673" y="1382908"/>
                  </a:cubicBezTo>
                  <a:cubicBezTo>
                    <a:pt x="-22386" y="1201719"/>
                    <a:pt x="290752" y="1068596"/>
                    <a:pt x="519828" y="1018161"/>
                  </a:cubicBezTo>
                  <a:cubicBezTo>
                    <a:pt x="521999" y="1014668"/>
                    <a:pt x="523738" y="1011204"/>
                    <a:pt x="524807" y="1008546"/>
                  </a:cubicBezTo>
                  <a:close/>
                </a:path>
                <a:path w="5813254" h="3031955" fill="none" stroke="0" extrusionOk="0">
                  <a:moveTo>
                    <a:pt x="631518" y="1837210"/>
                  </a:moveTo>
                  <a:cubicBezTo>
                    <a:pt x="508825" y="1836305"/>
                    <a:pt x="407661" y="1816636"/>
                    <a:pt x="290662" y="1781273"/>
                  </a:cubicBezTo>
                  <a:moveTo>
                    <a:pt x="932273" y="2449356"/>
                  </a:moveTo>
                  <a:cubicBezTo>
                    <a:pt x="879800" y="2468113"/>
                    <a:pt x="824739" y="2473506"/>
                    <a:pt x="783174" y="2476096"/>
                  </a:cubicBezTo>
                  <a:moveTo>
                    <a:pt x="2217379" y="2743498"/>
                  </a:moveTo>
                  <a:cubicBezTo>
                    <a:pt x="2172236" y="2712046"/>
                    <a:pt x="2157949" y="2658169"/>
                    <a:pt x="2127489" y="2621377"/>
                  </a:cubicBezTo>
                  <a:moveTo>
                    <a:pt x="3879135" y="2438969"/>
                  </a:moveTo>
                  <a:cubicBezTo>
                    <a:pt x="3866372" y="2487204"/>
                    <a:pt x="3859779" y="2526897"/>
                    <a:pt x="3843206" y="2572950"/>
                  </a:cubicBezTo>
                  <a:moveTo>
                    <a:pt x="4592605" y="1611006"/>
                  </a:moveTo>
                  <a:cubicBezTo>
                    <a:pt x="4822024" y="1700782"/>
                    <a:pt x="5034094" y="1854447"/>
                    <a:pt x="5030079" y="2111840"/>
                  </a:cubicBezTo>
                  <a:moveTo>
                    <a:pt x="5624592" y="1077607"/>
                  </a:moveTo>
                  <a:cubicBezTo>
                    <a:pt x="5577684" y="1151053"/>
                    <a:pt x="5513292" y="1222378"/>
                    <a:pt x="5429740" y="1265420"/>
                  </a:cubicBezTo>
                  <a:moveTo>
                    <a:pt x="5157109" y="380819"/>
                  </a:moveTo>
                  <a:cubicBezTo>
                    <a:pt x="5169009" y="408528"/>
                    <a:pt x="5173692" y="437750"/>
                    <a:pt x="5167336" y="469531"/>
                  </a:cubicBezTo>
                  <a:moveTo>
                    <a:pt x="3912912" y="277367"/>
                  </a:moveTo>
                  <a:cubicBezTo>
                    <a:pt x="3942693" y="237163"/>
                    <a:pt x="3969580" y="210817"/>
                    <a:pt x="4012760" y="164230"/>
                  </a:cubicBezTo>
                  <a:moveTo>
                    <a:pt x="2979427" y="331269"/>
                  </a:moveTo>
                  <a:cubicBezTo>
                    <a:pt x="2981637" y="300636"/>
                    <a:pt x="3009089" y="258246"/>
                    <a:pt x="3027736" y="233713"/>
                  </a:cubicBezTo>
                  <a:moveTo>
                    <a:pt x="1883924" y="364396"/>
                  </a:moveTo>
                  <a:cubicBezTo>
                    <a:pt x="1935036" y="390282"/>
                    <a:pt x="2002449" y="424579"/>
                    <a:pt x="2058860" y="459004"/>
                  </a:cubicBezTo>
                  <a:moveTo>
                    <a:pt x="555354" y="1108137"/>
                  </a:moveTo>
                  <a:cubicBezTo>
                    <a:pt x="543052" y="1072992"/>
                    <a:pt x="537173" y="1042016"/>
                    <a:pt x="524807" y="1008546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428850607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742C9A-FE2D-4D23-869D-8B9B4B58D4DF}"/>
                </a:ext>
              </a:extLst>
            </p:cNvPr>
            <p:cNvSpPr txBox="1"/>
            <p:nvPr/>
          </p:nvSpPr>
          <p:spPr>
            <a:xfrm>
              <a:off x="3589939" y="3550341"/>
              <a:ext cx="45387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	Sự vất vả và niềm vui trong lao động của người thợ rèn.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4569F9-401B-45EE-8E7C-6797BAA48BE7}"/>
              </a:ext>
            </a:extLst>
          </p:cNvPr>
          <p:cNvGrpSpPr/>
          <p:nvPr/>
        </p:nvGrpSpPr>
        <p:grpSpPr>
          <a:xfrm rot="20607432" flipH="1">
            <a:off x="7388289" y="1606658"/>
            <a:ext cx="1561459" cy="1870721"/>
            <a:chOff x="11704432" y="485954"/>
            <a:chExt cx="1561459" cy="1870721"/>
          </a:xfrm>
        </p:grpSpPr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D74AEFD5-08C6-450B-912C-FE752CC90CD5}"/>
                </a:ext>
              </a:extLst>
            </p:cNvPr>
            <p:cNvSpPr/>
            <p:nvPr/>
          </p:nvSpPr>
          <p:spPr>
            <a:xfrm>
              <a:off x="12675976" y="485954"/>
              <a:ext cx="589915" cy="958215"/>
            </a:xfrm>
            <a:custGeom>
              <a:avLst/>
              <a:gdLst/>
              <a:ahLst/>
              <a:cxnLst/>
              <a:rect l="l" t="t" r="r" b="b"/>
              <a:pathLst>
                <a:path w="589915" h="958214">
                  <a:moveTo>
                    <a:pt x="117921" y="0"/>
                  </a:moveTo>
                  <a:lnTo>
                    <a:pt x="186376" y="11896"/>
                  </a:lnTo>
                  <a:lnTo>
                    <a:pt x="243647" y="76007"/>
                  </a:lnTo>
                  <a:lnTo>
                    <a:pt x="271453" y="116439"/>
                  </a:lnTo>
                  <a:lnTo>
                    <a:pt x="296971" y="158199"/>
                  </a:lnTo>
                  <a:lnTo>
                    <a:pt x="319341" y="201363"/>
                  </a:lnTo>
                  <a:lnTo>
                    <a:pt x="340246" y="246370"/>
                  </a:lnTo>
                  <a:lnTo>
                    <a:pt x="360960" y="291466"/>
                  </a:lnTo>
                  <a:lnTo>
                    <a:pt x="381503" y="336643"/>
                  </a:lnTo>
                  <a:lnTo>
                    <a:pt x="401898" y="381888"/>
                  </a:lnTo>
                  <a:lnTo>
                    <a:pt x="442331" y="472545"/>
                  </a:lnTo>
                  <a:lnTo>
                    <a:pt x="562369" y="745097"/>
                  </a:lnTo>
                  <a:lnTo>
                    <a:pt x="579814" y="798505"/>
                  </a:lnTo>
                  <a:lnTo>
                    <a:pt x="585105" y="816539"/>
                  </a:lnTo>
                  <a:lnTo>
                    <a:pt x="582688" y="817276"/>
                  </a:lnTo>
                  <a:lnTo>
                    <a:pt x="585159" y="827481"/>
                  </a:lnTo>
                  <a:lnTo>
                    <a:pt x="588000" y="837795"/>
                  </a:lnTo>
                  <a:lnTo>
                    <a:pt x="589747" y="847785"/>
                  </a:lnTo>
                  <a:lnTo>
                    <a:pt x="575148" y="907626"/>
                  </a:lnTo>
                  <a:lnTo>
                    <a:pt x="551509" y="945705"/>
                  </a:lnTo>
                  <a:lnTo>
                    <a:pt x="503559" y="958058"/>
                  </a:lnTo>
                  <a:lnTo>
                    <a:pt x="476086" y="957007"/>
                  </a:lnTo>
                  <a:lnTo>
                    <a:pt x="433884" y="946701"/>
                  </a:lnTo>
                  <a:lnTo>
                    <a:pt x="404936" y="920848"/>
                  </a:lnTo>
                  <a:lnTo>
                    <a:pt x="290120" y="726782"/>
                  </a:lnTo>
                  <a:lnTo>
                    <a:pt x="238304" y="637362"/>
                  </a:lnTo>
                  <a:lnTo>
                    <a:pt x="186794" y="547770"/>
                  </a:lnTo>
                  <a:lnTo>
                    <a:pt x="161191" y="502890"/>
                  </a:lnTo>
                  <a:lnTo>
                    <a:pt x="135710" y="457943"/>
                  </a:lnTo>
                  <a:lnTo>
                    <a:pt x="110365" y="412921"/>
                  </a:lnTo>
                  <a:lnTo>
                    <a:pt x="85173" y="367816"/>
                  </a:lnTo>
                  <a:lnTo>
                    <a:pt x="60147" y="322620"/>
                  </a:lnTo>
                  <a:lnTo>
                    <a:pt x="35303" y="277326"/>
                  </a:lnTo>
                  <a:lnTo>
                    <a:pt x="19477" y="240371"/>
                  </a:lnTo>
                  <a:lnTo>
                    <a:pt x="9123" y="200186"/>
                  </a:lnTo>
                  <a:lnTo>
                    <a:pt x="3033" y="158538"/>
                  </a:lnTo>
                  <a:lnTo>
                    <a:pt x="0" y="117193"/>
                  </a:lnTo>
                  <a:lnTo>
                    <a:pt x="4828" y="80676"/>
                  </a:lnTo>
                  <a:lnTo>
                    <a:pt x="21524" y="49721"/>
                  </a:lnTo>
                  <a:lnTo>
                    <a:pt x="47912" y="25338"/>
                  </a:lnTo>
                  <a:lnTo>
                    <a:pt x="81815" y="8534"/>
                  </a:lnTo>
                  <a:lnTo>
                    <a:pt x="117921" y="0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B44CE909-A9FC-45FE-AD7E-E2B4098FD147}"/>
                </a:ext>
              </a:extLst>
            </p:cNvPr>
            <p:cNvSpPr/>
            <p:nvPr/>
          </p:nvSpPr>
          <p:spPr>
            <a:xfrm>
              <a:off x="11704432" y="2066480"/>
              <a:ext cx="904240" cy="290195"/>
            </a:xfrm>
            <a:custGeom>
              <a:avLst/>
              <a:gdLst/>
              <a:ahLst/>
              <a:cxnLst/>
              <a:rect l="l" t="t" r="r" b="b"/>
              <a:pathLst>
                <a:path w="904240" h="290195">
                  <a:moveTo>
                    <a:pt x="97039" y="38862"/>
                  </a:moveTo>
                  <a:lnTo>
                    <a:pt x="148515" y="29993"/>
                  </a:lnTo>
                  <a:lnTo>
                    <a:pt x="200011" y="22035"/>
                  </a:lnTo>
                  <a:lnTo>
                    <a:pt x="251526" y="15106"/>
                  </a:lnTo>
                  <a:lnTo>
                    <a:pt x="303053" y="9323"/>
                  </a:lnTo>
                  <a:lnTo>
                    <a:pt x="354591" y="4804"/>
                  </a:lnTo>
                  <a:lnTo>
                    <a:pt x="406136" y="1665"/>
                  </a:lnTo>
                  <a:lnTo>
                    <a:pt x="457684" y="24"/>
                  </a:lnTo>
                  <a:lnTo>
                    <a:pt x="509232" y="0"/>
                  </a:lnTo>
                  <a:lnTo>
                    <a:pt x="560775" y="1708"/>
                  </a:lnTo>
                  <a:lnTo>
                    <a:pt x="612312" y="5266"/>
                  </a:lnTo>
                  <a:lnTo>
                    <a:pt x="663837" y="10793"/>
                  </a:lnTo>
                  <a:lnTo>
                    <a:pt x="715349" y="18405"/>
                  </a:lnTo>
                  <a:lnTo>
                    <a:pt x="766842" y="28219"/>
                  </a:lnTo>
                  <a:lnTo>
                    <a:pt x="818314" y="40354"/>
                  </a:lnTo>
                  <a:lnTo>
                    <a:pt x="879421" y="69961"/>
                  </a:lnTo>
                  <a:lnTo>
                    <a:pt x="903963" y="133580"/>
                  </a:lnTo>
                  <a:lnTo>
                    <a:pt x="895372" y="170644"/>
                  </a:lnTo>
                  <a:lnTo>
                    <a:pt x="874503" y="194344"/>
                  </a:lnTo>
                  <a:lnTo>
                    <a:pt x="844835" y="208315"/>
                  </a:lnTo>
                  <a:lnTo>
                    <a:pt x="809844" y="216191"/>
                  </a:lnTo>
                  <a:lnTo>
                    <a:pt x="786991" y="220102"/>
                  </a:lnTo>
                  <a:lnTo>
                    <a:pt x="718543" y="232511"/>
                  </a:lnTo>
                  <a:lnTo>
                    <a:pt x="458097" y="265317"/>
                  </a:lnTo>
                  <a:lnTo>
                    <a:pt x="353604" y="275369"/>
                  </a:lnTo>
                  <a:lnTo>
                    <a:pt x="301345" y="280251"/>
                  </a:lnTo>
                  <a:lnTo>
                    <a:pt x="249075" y="285005"/>
                  </a:lnTo>
                  <a:lnTo>
                    <a:pt x="196791" y="289609"/>
                  </a:lnTo>
                  <a:lnTo>
                    <a:pt x="174070" y="289780"/>
                  </a:lnTo>
                  <a:lnTo>
                    <a:pt x="151068" y="287156"/>
                  </a:lnTo>
                  <a:lnTo>
                    <a:pt x="105263" y="278055"/>
                  </a:lnTo>
                  <a:lnTo>
                    <a:pt x="65745" y="261905"/>
                  </a:lnTo>
                  <a:lnTo>
                    <a:pt x="32423" y="233846"/>
                  </a:lnTo>
                  <a:lnTo>
                    <a:pt x="9206" y="198636"/>
                  </a:lnTo>
                  <a:lnTo>
                    <a:pt x="0" y="161031"/>
                  </a:lnTo>
                  <a:lnTo>
                    <a:pt x="6278" y="120572"/>
                  </a:lnTo>
                  <a:lnTo>
                    <a:pt x="25808" y="83624"/>
                  </a:lnTo>
                  <a:lnTo>
                    <a:pt x="56693" y="54837"/>
                  </a:lnTo>
                  <a:lnTo>
                    <a:pt x="97039" y="38862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B9BCE9BB-BF24-4876-A6D4-C22A495627E5}"/>
                </a:ext>
              </a:extLst>
            </p:cNvPr>
            <p:cNvSpPr/>
            <p:nvPr/>
          </p:nvSpPr>
          <p:spPr>
            <a:xfrm>
              <a:off x="11960389" y="1163410"/>
              <a:ext cx="768985" cy="613410"/>
            </a:xfrm>
            <a:custGeom>
              <a:avLst/>
              <a:gdLst/>
              <a:ahLst/>
              <a:cxnLst/>
              <a:rect l="l" t="t" r="r" b="b"/>
              <a:pathLst>
                <a:path w="768984" h="613410">
                  <a:moveTo>
                    <a:pt x="101682" y="6217"/>
                  </a:moveTo>
                  <a:lnTo>
                    <a:pt x="140872" y="0"/>
                  </a:lnTo>
                  <a:lnTo>
                    <a:pt x="180092" y="6108"/>
                  </a:lnTo>
                  <a:lnTo>
                    <a:pt x="217494" y="22585"/>
                  </a:lnTo>
                  <a:lnTo>
                    <a:pt x="259903" y="49341"/>
                  </a:lnTo>
                  <a:lnTo>
                    <a:pt x="300885" y="78651"/>
                  </a:lnTo>
                  <a:lnTo>
                    <a:pt x="340541" y="109890"/>
                  </a:lnTo>
                  <a:lnTo>
                    <a:pt x="378969" y="142435"/>
                  </a:lnTo>
                  <a:lnTo>
                    <a:pt x="417609" y="176341"/>
                  </a:lnTo>
                  <a:lnTo>
                    <a:pt x="456053" y="210472"/>
                  </a:lnTo>
                  <a:lnTo>
                    <a:pt x="494345" y="244778"/>
                  </a:lnTo>
                  <a:lnTo>
                    <a:pt x="646865" y="382753"/>
                  </a:lnTo>
                  <a:lnTo>
                    <a:pt x="685050" y="417186"/>
                  </a:lnTo>
                  <a:lnTo>
                    <a:pt x="723344" y="451495"/>
                  </a:lnTo>
                  <a:lnTo>
                    <a:pt x="747437" y="476906"/>
                  </a:lnTo>
                  <a:lnTo>
                    <a:pt x="763327" y="504653"/>
                  </a:lnTo>
                  <a:lnTo>
                    <a:pt x="768362" y="535116"/>
                  </a:lnTo>
                  <a:lnTo>
                    <a:pt x="759891" y="568671"/>
                  </a:lnTo>
                  <a:lnTo>
                    <a:pt x="739188" y="596839"/>
                  </a:lnTo>
                  <a:lnTo>
                    <a:pt x="711895" y="611093"/>
                  </a:lnTo>
                  <a:lnTo>
                    <a:pt x="681157" y="613405"/>
                  </a:lnTo>
                  <a:lnTo>
                    <a:pt x="650115" y="605745"/>
                  </a:lnTo>
                  <a:lnTo>
                    <a:pt x="604761" y="587524"/>
                  </a:lnTo>
                  <a:lnTo>
                    <a:pt x="559535" y="568744"/>
                  </a:lnTo>
                  <a:lnTo>
                    <a:pt x="514654" y="549138"/>
                  </a:lnTo>
                  <a:lnTo>
                    <a:pt x="470336" y="528439"/>
                  </a:lnTo>
                  <a:lnTo>
                    <a:pt x="426798" y="506378"/>
                  </a:lnTo>
                  <a:lnTo>
                    <a:pt x="384257" y="482688"/>
                  </a:lnTo>
                  <a:lnTo>
                    <a:pt x="343190" y="457908"/>
                  </a:lnTo>
                  <a:lnTo>
                    <a:pt x="302680" y="432093"/>
                  </a:lnTo>
                  <a:lnTo>
                    <a:pt x="262715" y="405345"/>
                  </a:lnTo>
                  <a:lnTo>
                    <a:pt x="223279" y="377764"/>
                  </a:lnTo>
                  <a:lnTo>
                    <a:pt x="184361" y="349452"/>
                  </a:lnTo>
                  <a:lnTo>
                    <a:pt x="145947" y="320509"/>
                  </a:lnTo>
                  <a:lnTo>
                    <a:pt x="108023" y="291037"/>
                  </a:lnTo>
                  <a:lnTo>
                    <a:pt x="78034" y="262839"/>
                  </a:lnTo>
                  <a:lnTo>
                    <a:pt x="51254" y="230563"/>
                  </a:lnTo>
                  <a:lnTo>
                    <a:pt x="25852" y="196534"/>
                  </a:lnTo>
                  <a:lnTo>
                    <a:pt x="0" y="163079"/>
                  </a:lnTo>
                  <a:lnTo>
                    <a:pt x="14211" y="152350"/>
                  </a:lnTo>
                  <a:lnTo>
                    <a:pt x="8615" y="113234"/>
                  </a:lnTo>
                  <a:lnTo>
                    <a:pt x="17729" y="79824"/>
                  </a:lnTo>
                  <a:lnTo>
                    <a:pt x="37624" y="51270"/>
                  </a:lnTo>
                  <a:lnTo>
                    <a:pt x="64368" y="26717"/>
                  </a:lnTo>
                  <a:lnTo>
                    <a:pt x="101682" y="6217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7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quệt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F0003-3525-4836-A6CD-DD65FC66AD3B}"/>
              </a:ext>
            </a:extLst>
          </p:cNvPr>
          <p:cNvGrpSpPr/>
          <p:nvPr/>
        </p:nvGrpSpPr>
        <p:grpSpPr>
          <a:xfrm>
            <a:off x="8068048" y="1892743"/>
            <a:ext cx="3481700" cy="1594774"/>
            <a:chOff x="1436916" y="1638283"/>
            <a:chExt cx="3481700" cy="1594774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ACF2E2-9EB8-4F6E-9816-037F22069846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bóng nhẫy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A42BC8-8254-41A8-BF57-230425B7F05E}"/>
              </a:ext>
            </a:extLst>
          </p:cNvPr>
          <p:cNvGrpSpPr/>
          <p:nvPr/>
        </p:nvGrpSpPr>
        <p:grpSpPr>
          <a:xfrm>
            <a:off x="730208" y="3630406"/>
            <a:ext cx="3481700" cy="1594774"/>
            <a:chOff x="1436916" y="1638283"/>
            <a:chExt cx="3481700" cy="1594774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69A88-F0C8-4FF7-A496-1649CFEDF80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ừng ực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793292-1927-4F67-9397-E3F75BBE01FC}"/>
              </a:ext>
            </a:extLst>
          </p:cNvPr>
          <p:cNvGrpSpPr/>
          <p:nvPr/>
        </p:nvGrpSpPr>
        <p:grpSpPr>
          <a:xfrm>
            <a:off x="8067181" y="3589592"/>
            <a:ext cx="3481700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9B544-AC6A-432B-938C-DE3DB640BE81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diễn kịch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0CB233-CE93-4657-AC36-F4DD7CB3135C}"/>
              </a:ext>
            </a:extLst>
          </p:cNvPr>
          <p:cNvGrpSpPr/>
          <p:nvPr/>
        </p:nvGrpSpPr>
        <p:grpSpPr>
          <a:xfrm>
            <a:off x="3898487" y="4841481"/>
            <a:ext cx="4515635" cy="1794800"/>
            <a:chOff x="1436916" y="1638283"/>
            <a:chExt cx="3481700" cy="159477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F160FD-2377-4A11-ACB3-453E07AEE045}"/>
                </a:ext>
              </a:extLst>
            </p:cNvPr>
            <p:cNvSpPr txBox="1"/>
            <p:nvPr/>
          </p:nvSpPr>
          <p:spPr>
            <a:xfrm>
              <a:off x="1997690" y="2066301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quai một trận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AA0396-833C-48D5-B54C-BCC54E93BFFE}"/>
              </a:ext>
            </a:extLst>
          </p:cNvPr>
          <p:cNvGrpSpPr/>
          <p:nvPr/>
        </p:nvGrpSpPr>
        <p:grpSpPr>
          <a:xfrm>
            <a:off x="2359402" y="-856423"/>
            <a:ext cx="7766956" cy="3705151"/>
            <a:chOff x="2359402" y="-856423"/>
            <a:chExt cx="7766956" cy="3705151"/>
          </a:xfrm>
        </p:grpSpPr>
        <p:pic>
          <p:nvPicPr>
            <p:cNvPr id="25" name="图片 13">
              <a:extLst>
                <a:ext uri="{FF2B5EF4-FFF2-40B4-BE49-F238E27FC236}">
                  <a16:creationId xmlns:a16="http://schemas.microsoft.com/office/drawing/2014/main" id="{BD306347-7400-4053-9907-092FFC1F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723" y="-856423"/>
              <a:ext cx="5629563" cy="37051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6A8FED-57AD-4759-8F50-90E41D198F77}"/>
                </a:ext>
              </a:extLst>
            </p:cNvPr>
            <p:cNvSpPr txBox="1"/>
            <p:nvPr/>
          </p:nvSpPr>
          <p:spPr>
            <a:xfrm>
              <a:off x="2359402" y="1068106"/>
              <a:ext cx="7766956" cy="8617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Luyện viết từ khó</a:t>
              </a:r>
            </a:p>
          </p:txBody>
        </p:sp>
      </p:grpSp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E6049F6-5F6C-4D8F-AEF7-F708BCB2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749" y="4544044"/>
            <a:ext cx="2850942" cy="2850942"/>
          </a:xfrm>
          <a:prstGeom prst="rect">
            <a:avLst/>
          </a:pr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F7816B-4C8F-4618-936F-B250E83C3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45" y="4565223"/>
            <a:ext cx="2804446" cy="28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5261759" y="245872"/>
            <a:ext cx="253875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cs typeface="+mn-cs"/>
                <a:sym typeface="inpin heiti" panose="00000500000000000000" pitchFamily="2" charset="-122"/>
              </a:rPr>
              <a:t>CHÍNH TẢ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4734697" y="761571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UTM Guanine" panose="02040603050506020204" pitchFamily="18" charset="0"/>
                <a:ea typeface="inpin heiti" panose="00000500000000000000"/>
                <a:cs typeface="+mn-cs"/>
                <a:sym typeface="inpin heiti" panose="00000500000000000000" pitchFamily="2" charset="-122"/>
              </a:rPr>
              <a:t>THỢ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effectLst/>
              <a:uLnTx/>
              <a:uFillTx/>
              <a:latin typeface="UTM Guanine" panose="02040603050506020204" pitchFamily="18" charset="0"/>
              <a:ea typeface="inpin heiti" panose="00000500000000000000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1208315" y="1162444"/>
            <a:ext cx="75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ngang 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ừng 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mồ hôi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3657600" marR="0" lvl="8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4F3AD-794A-4AE8-801D-352CA94B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6291942" y="1146291"/>
            <a:ext cx="5585647" cy="5143768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9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775593" y="1991165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775593" y="3308145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43F0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43F0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75593" y="4625125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546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46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6" y="2370251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552449" y="3713132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9013370" y="3180788"/>
            <a:ext cx="102946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744090" y="-359230"/>
            <a:ext cx="4703820" cy="2340429"/>
            <a:chOff x="879443" y="1787261"/>
            <a:chExt cx="4703820" cy="2989979"/>
          </a:xfrm>
        </p:grpSpPr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18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4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</p:grpSp>
        <p:sp>
          <p:nvSpPr>
            <p:cNvPr id="25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về tư thế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134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96" y="397161"/>
            <a:ext cx="4718648" cy="6542318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935459" y="100933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36778B"/>
                </a:solidFill>
                <a:effectLst/>
                <a:uLnTx/>
                <a:uFillTx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11222"/>
            <a:ext cx="2928257" cy="29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834" y="1272284"/>
            <a:ext cx="4718648" cy="5935406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4985654" y="183177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rgbClr val="36778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rgbClr val="36778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  <a:endParaRPr kumimoji="0" lang="en-US" sz="8000" b="1" i="0" u="none" strike="noStrike" kern="1200" cap="none" spc="0" normalizeH="0" baseline="0" noProof="0" dirty="0">
              <a:ln/>
              <a:gradFill flip="none" rotWithShape="1">
                <a:gsLst>
                  <a:gs pos="0">
                    <a:srgbClr val="36778B">
                      <a:shade val="30000"/>
                      <a:satMod val="115000"/>
                    </a:srgbClr>
                  </a:gs>
                  <a:gs pos="43000">
                    <a:srgbClr val="3D869D"/>
                  </a:gs>
                  <a:gs pos="88000">
                    <a:srgbClr val="36778B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743" y="4144572"/>
            <a:ext cx="2928257" cy="2928257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E7C8C44F-F669-4797-BBC0-52CA4729B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9" y="2773288"/>
            <a:ext cx="1595439" cy="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FC236A-CA0C-4857-A53B-027E5C44CF4E}"/>
              </a:ext>
            </a:extLst>
          </p:cNvPr>
          <p:cNvGrpSpPr/>
          <p:nvPr/>
        </p:nvGrpSpPr>
        <p:grpSpPr>
          <a:xfrm>
            <a:off x="3925824" y="557096"/>
            <a:ext cx="8956264" cy="6002199"/>
            <a:chOff x="4011168" y="557097"/>
            <a:chExt cx="8956264" cy="6002199"/>
          </a:xfrm>
        </p:grpSpPr>
        <p:pic>
          <p:nvPicPr>
            <p:cNvPr id="2" name="PA_图片 2">
              <a:extLst>
                <a:ext uri="{FF2B5EF4-FFF2-40B4-BE49-F238E27FC236}">
                  <a16:creationId xmlns:a16="http://schemas.microsoft.com/office/drawing/2014/main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37DD5E-4617-43CC-9751-F2318C00B916}"/>
                </a:ext>
              </a:extLst>
            </p:cNvPr>
            <p:cNvSpPr txBox="1"/>
            <p:nvPr/>
          </p:nvSpPr>
          <p:spPr>
            <a:xfrm>
              <a:off x="4773362" y="2306944"/>
              <a:ext cx="7287320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6000">
                        <a:srgbClr val="F39800"/>
                      </a:gs>
                      <a:gs pos="47000">
                        <a:srgbClr val="FFC000"/>
                      </a:gs>
                      <a:gs pos="94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rgbClr val="FFC000">
                        <a:lumMod val="20000"/>
                        <a:lumOff val="80000"/>
                      </a:srgbClr>
                    </a:gs>
                  </a:gsLst>
                  <a:lin ang="16200000" scaled="1"/>
                </a:gradFill>
                <a:effectLst/>
                <a:uLnTx/>
                <a:uFillTx/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018" y="230694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63265" y="127897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118239"/>
            <a:ext cx="3493862" cy="3021231"/>
            <a:chOff x="7976840" y="118239"/>
            <a:chExt cx="3493862" cy="3021231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arenR"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388141" y="1664399"/>
            <a:ext cx="8719794" cy="4827080"/>
            <a:chOff x="1388141" y="1664399"/>
            <a:chExt cx="8719794" cy="48270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388141" y="1664399"/>
              <a:ext cx="8719794" cy="4827080"/>
              <a:chOff x="1619210" y="1300344"/>
              <a:chExt cx="8719794" cy="482708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619210" y="1300344"/>
                <a:ext cx="8719794" cy="4827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434012" y="2929500"/>
              <a:ext cx="638407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...ăm gian nhà nhỏ thấp ...e te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Ngõ tối đêm sâu đóm ...ập ...oè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...ưng giậu phất phơ màu khói nhạt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...àn ao ...óng ...ánh bóng trăng ...oe.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3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B048C-94BA-466A-A8E8-FE027D722023}"/>
              </a:ext>
            </a:extLst>
          </p:cNvPr>
          <p:cNvGrpSpPr/>
          <p:nvPr/>
        </p:nvGrpSpPr>
        <p:grpSpPr>
          <a:xfrm>
            <a:off x="1619210" y="1628854"/>
            <a:ext cx="8719794" cy="4827080"/>
            <a:chOff x="1619210" y="1300344"/>
            <a:chExt cx="8719794" cy="48270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131BE97-6B0B-43F1-ADAD-836F72B0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1619210" y="1300344"/>
              <a:ext cx="8719794" cy="4827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5679F-0E1A-4B3F-A55F-2FC86EB7A8DA}"/>
                </a:ext>
              </a:extLst>
            </p:cNvPr>
            <p:cNvSpPr txBox="1"/>
            <p:nvPr/>
          </p:nvSpPr>
          <p:spPr>
            <a:xfrm>
              <a:off x="3699660" y="2528015"/>
              <a:ext cx="6094428" cy="2600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ăm gian nhà nhỏ thấp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 te                                   Ngõ tối đêm sâu đóm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ập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oè                           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ưng giậu phất phơ màu khói nhạt              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àn ao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óng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ánh bóng trăng 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oe.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63265" y="127897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118239"/>
            <a:ext cx="3493862" cy="3021231"/>
            <a:chOff x="7976840" y="118239"/>
            <a:chExt cx="3493862" cy="3021231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arenR"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754384" y="1131780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uôn hay uông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159015" y="1416821"/>
            <a:ext cx="9293377" cy="5557680"/>
            <a:chOff x="1510285" y="1584775"/>
            <a:chExt cx="8719794" cy="53684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510285" y="1584775"/>
              <a:ext cx="8719794" cy="5368463"/>
              <a:chOff x="1741354" y="1220720"/>
              <a:chExt cx="8719794" cy="536846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741354" y="1220720"/>
                <a:ext cx="8719794" cy="536846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050389" y="2960863"/>
              <a:ext cx="6647193" cy="2855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..... nước, nhớ ng…...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Anh đi anh nhớ quê nhà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canh rau m….. nhớ cà dầm tương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ai lặn x..... vực sâu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 đo miệng cá, ...... câu cho vừa.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thanh tiếng nói cũng thanh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Ch….. kêu khẽ đánh bên thành cũng kêu.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1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25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-78310" y="385931"/>
            <a:ext cx="6536260" cy="5109994"/>
            <a:chOff x="834764" y="380993"/>
            <a:chExt cx="5959576" cy="4562367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760591" y="2750357"/>
            <a:ext cx="501291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25964"/>
                  </a:outerShdw>
                </a:effectLst>
                <a:uLnTx/>
                <a:uFillTx/>
                <a:latin typeface="UTM Akashi" panose="02040603050506020204" pitchFamily="18" charset="0"/>
                <a:cs typeface="+mn-cs"/>
              </a:rPr>
              <a:t>Tiếng Việt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BB39B5-FAF2-4FCD-BE98-9968BE250EFD}"/>
              </a:ext>
            </a:extLst>
          </p:cNvPr>
          <p:cNvGrpSpPr/>
          <p:nvPr/>
        </p:nvGrpSpPr>
        <p:grpSpPr>
          <a:xfrm>
            <a:off x="1924021" y="4141098"/>
            <a:ext cx="2686050" cy="707886"/>
            <a:chOff x="1924021" y="4141098"/>
            <a:chExt cx="2686050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F9275B1-19FF-46A9-888E-418297D4935D}"/>
                </a:ext>
              </a:extLst>
            </p:cNvPr>
            <p:cNvSpPr/>
            <p:nvPr/>
          </p:nvSpPr>
          <p:spPr>
            <a:xfrm>
              <a:off x="1924021" y="4199272"/>
              <a:ext cx="2686050" cy="580665"/>
            </a:xfrm>
            <a:prstGeom prst="round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4F45A-C620-4826-AA08-97D8B590C54B}"/>
                </a:ext>
              </a:extLst>
            </p:cNvPr>
            <p:cNvSpPr txBox="1"/>
            <p:nvPr/>
          </p:nvSpPr>
          <p:spPr>
            <a:xfrm>
              <a:off x="2596029" y="4141098"/>
              <a:ext cx="13420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cs typeface="+mn-cs"/>
                </a:rPr>
                <a:t>Lớp 4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9B26762-5AAE-40AF-984E-074423762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376" y="841691"/>
            <a:ext cx="6362575" cy="54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720931" y="1131780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uôn hay uông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177692" y="1372445"/>
            <a:ext cx="9293377" cy="5485555"/>
            <a:chOff x="1527809" y="1844903"/>
            <a:chExt cx="8719794" cy="50021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527809" y="1844903"/>
              <a:ext cx="8719794" cy="5002102"/>
              <a:chOff x="1758878" y="1480848"/>
              <a:chExt cx="8719794" cy="500210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758878" y="1480848"/>
                <a:ext cx="8719794" cy="500210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049691" y="3169058"/>
              <a:ext cx="6647193" cy="2855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Uống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nước, nhớ 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uồn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Anh đi anh nhớ quê nhà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canh rau m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nhớ cà dầm tương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ai lặn x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vực sâu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 đo miệng cá,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câu cho vừa.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thanh tiếng nói cũng thanh</a:t>
              </a:r>
            </a:p>
            <a:p>
              <a:pPr marL="342891" marR="0" lvl="0" indent="-342891" algn="l" defTabSz="457200" rtl="0" eaLnBrk="1" fontAlgn="auto" latinLnBrk="0" hangingPunct="1">
                <a:lnSpc>
                  <a:spcPct val="60000"/>
                </a:lnSpc>
                <a:spcBef>
                  <a:spcPct val="4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uông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kêu khẽ đánh bên thành cũng kêu.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43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25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771744" y="-210117"/>
            <a:ext cx="6536260" cy="5109994"/>
            <a:chOff x="834764" y="380993"/>
            <a:chExt cx="5959576" cy="4562367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2111144" y="1895868"/>
            <a:ext cx="4336444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25964"/>
                  </a:outerShdw>
                </a:effectLst>
                <a:uLnTx/>
                <a:uFillTx/>
                <a:latin typeface="UTM Akashi" panose="02040603050506020204" pitchFamily="18" charset="0"/>
                <a:cs typeface="+mn-cs"/>
              </a:rPr>
              <a:t>Chúc em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25964"/>
                  </a:outerShdw>
                </a:effectLst>
                <a:uLnTx/>
                <a:uFillTx/>
                <a:latin typeface="UTM Akashi" panose="02040603050506020204" pitchFamily="18" charset="0"/>
                <a:cs typeface="+mn-cs"/>
              </a:rPr>
              <a:t>học tốt</a:t>
            </a: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B8A9980E-01F0-4861-A950-1AF60E609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>
          <a:xfrm>
            <a:off x="4697613" y="-1015599"/>
            <a:ext cx="7416328" cy="793614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A82388-9189-462C-87E2-9377B0304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24" y="4081701"/>
            <a:ext cx="3492759" cy="28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oc-anh">
            <a:extLst>
              <a:ext uri="{FF2B5EF4-FFF2-40B4-BE49-F238E27FC236}">
                <a16:creationId xmlns:a16="http://schemas.microsoft.com/office/drawing/2014/main" id="{04F70C70-1A64-483C-A4F1-E44F91E9D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80"/>
            <a:ext cx="8577943" cy="482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8DF430-035D-4CD2-A9EC-E158658C110E}"/>
              </a:ext>
            </a:extLst>
          </p:cNvPr>
          <p:cNvGrpSpPr/>
          <p:nvPr/>
        </p:nvGrpSpPr>
        <p:grpSpPr>
          <a:xfrm>
            <a:off x="0" y="-351621"/>
            <a:ext cx="4917412" cy="2442001"/>
            <a:chOff x="3637292" y="-8306"/>
            <a:chExt cx="4917412" cy="2442001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FD054015-99E8-4DBD-9061-80D3F21BB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3637292" y="-8306"/>
              <a:ext cx="4917412" cy="2442001"/>
            </a:xfrm>
            <a:prstGeom prst="rect">
              <a:avLst/>
            </a:prstGeom>
          </p:spPr>
        </p:pic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0E3254DB-19DA-492D-9578-DC900CF36671}"/>
                </a:ext>
              </a:extLst>
            </p:cNvPr>
            <p:cNvSpPr txBox="1"/>
            <p:nvPr/>
          </p:nvSpPr>
          <p:spPr>
            <a:xfrm>
              <a:off x="4535168" y="558099"/>
              <a:ext cx="3121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inh Duong" pitchFamily="2" charset="0"/>
                  <a:ea typeface="inpin heiti" panose="00000500000000000000"/>
                  <a:cs typeface="+mn-cs"/>
                  <a:sym typeface="inpin heiti" panose="00000500000000000000" pitchFamily="2" charset="-122"/>
                </a:rPr>
                <a:t>CHÍNH TẢ (Nghe – viết)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inpin heiti" panose="00000500000000000000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5545907" y="5288340"/>
            <a:ext cx="72012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/>
                <a:cs typeface="+mn-cs"/>
                <a:sym typeface="inpin heiti" panose="00000500000000000000" pitchFamily="2" charset="-122"/>
              </a:rPr>
              <a:t>THỢ RÈN</a:t>
            </a:r>
            <a:endParaRPr kumimoji="0" lang="en-US" altLang="zh-CN" sz="96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Guanine" panose="02040603050506020204" pitchFamily="18" charset="0"/>
              <a:ea typeface="inpin heiti" panose="00000500000000000000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41AA05C2-D17E-42C4-8B75-F151BA82B3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61" y="0"/>
            <a:ext cx="2574909" cy="257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48">
            <a:extLst>
              <a:ext uri="{FF2B5EF4-FFF2-40B4-BE49-F238E27FC236}">
                <a16:creationId xmlns:a16="http://schemas.microsoft.com/office/drawing/2014/main" id="{CCD32E1B-D8FB-4AD3-A4A9-85AD4F183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>
            <a:fillRect/>
          </a:stretch>
        </p:blipFill>
        <p:spPr>
          <a:xfrm>
            <a:off x="10096500" y="101549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8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5261759" y="245872"/>
            <a:ext cx="253875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cs typeface="+mn-cs"/>
                <a:sym typeface="inpin heiti" panose="00000500000000000000" pitchFamily="2" charset="-122"/>
              </a:rPr>
              <a:t>CHÍNH TẢ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4734697" y="761571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UTM Guanine" panose="02040603050506020204" pitchFamily="18" charset="0"/>
                <a:ea typeface="inpin heiti" panose="00000500000000000000"/>
                <a:cs typeface="+mn-cs"/>
                <a:sym typeface="inpin heiti" panose="00000500000000000000" pitchFamily="2" charset="-122"/>
              </a:rPr>
              <a:t>THỢ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effectLst/>
              <a:uLnTx/>
              <a:uFillTx/>
              <a:latin typeface="UTM Guanine" panose="02040603050506020204" pitchFamily="18" charset="0"/>
              <a:ea typeface="inpin heiti" panose="00000500000000000000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1208315" y="1162444"/>
            <a:ext cx="75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3657600" marR="0" lvl="8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4F3AD-794A-4AE8-801D-352CA94B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6291942" y="1146291"/>
            <a:ext cx="5585647" cy="5143768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9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9734F01-8BA8-4843-8D68-86044C52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0998" y="1217728"/>
            <a:ext cx="4648697" cy="5221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EF586F-27F3-483D-814D-D7613FE21F13}"/>
              </a:ext>
            </a:extLst>
          </p:cNvPr>
          <p:cNvGrpSpPr/>
          <p:nvPr/>
        </p:nvGrpSpPr>
        <p:grpSpPr>
          <a:xfrm>
            <a:off x="101601" y="0"/>
            <a:ext cx="7023097" cy="7416800"/>
            <a:chOff x="-322802" y="0"/>
            <a:chExt cx="5244437" cy="74168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D72683E-1A1B-418E-9029-52736215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22802" y="0"/>
              <a:ext cx="5244437" cy="74168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3320A6-5F88-4988-A7FA-D5903EBE733F}"/>
                </a:ext>
              </a:extLst>
            </p:cNvPr>
            <p:cNvSpPr txBox="1"/>
            <p:nvPr/>
          </p:nvSpPr>
          <p:spPr>
            <a:xfrm>
              <a:off x="568287" y="2848351"/>
              <a:ext cx="328170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457200" marR="0" lvl="0" indent="-4572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Tu: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 nhiều và liền một mạch bằng cách ngậm vào miệng chai hay vòi ấm.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676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C83E48A-AC5C-4ACE-9559-C2C4B59C0B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4700" y="1498600"/>
            <a:ext cx="7480433" cy="4675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73B4ED-96B7-4D43-9166-C90BFF87EC06}"/>
              </a:ext>
            </a:extLst>
          </p:cNvPr>
          <p:cNvGrpSpPr/>
          <p:nvPr/>
        </p:nvGrpSpPr>
        <p:grpSpPr>
          <a:xfrm>
            <a:off x="-450773" y="749299"/>
            <a:ext cx="6413191" cy="6174164"/>
            <a:chOff x="-450773" y="749299"/>
            <a:chExt cx="6413191" cy="61741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1940-CD7F-446D-8155-537044578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0773" y="749299"/>
              <a:ext cx="6413191" cy="61741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D844DD-F42E-418C-8897-D4DED7AD920F}"/>
                </a:ext>
              </a:extLst>
            </p:cNvPr>
            <p:cNvSpPr txBox="1"/>
            <p:nvPr/>
          </p:nvSpPr>
          <p:spPr>
            <a:xfrm>
              <a:off x="926944" y="3051551"/>
              <a:ext cx="387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457200" marR="0" lvl="0" indent="-45720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+mn-cs"/>
                </a:rPr>
                <a:t> Quai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+mn-cs"/>
                </a:rPr>
                <a:t>(búa): 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+mn-cs"/>
                </a:rPr>
                <a:t>vung búa lên cao rồi giáng mạnh xuống.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4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77D14524-EE7A-43F1-9512-F7E9F7B48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89" y="2957348"/>
            <a:ext cx="3223636" cy="4020490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9" y="3062812"/>
            <a:ext cx="3044474" cy="39150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702527" y="243393"/>
            <a:ext cx="5861338" cy="2085279"/>
            <a:chOff x="702527" y="243393"/>
            <a:chExt cx="5861338" cy="20852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2356"/>
                  <a:gd name="adj2" fmla="val 82908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1062616" y="768703"/>
              <a:ext cx="51154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Bài thơ gồm mấy khổ, mỗi khổ thơ gồm mấy dòng thơ?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2533161" y="2972140"/>
            <a:ext cx="7289800" cy="1864788"/>
            <a:chOff x="2562366" y="3052224"/>
            <a:chExt cx="7289800" cy="186478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276598" y="3052224"/>
              <a:ext cx="5861336" cy="1864788"/>
            </a:xfrm>
            <a:custGeom>
              <a:avLst/>
              <a:gdLst>
                <a:gd name="connsiteX0" fmla="*/ 0 w 5861336"/>
                <a:gd name="connsiteY0" fmla="*/ 310804 h 1864788"/>
                <a:gd name="connsiteX1" fmla="*/ 310804 w 5861336"/>
                <a:gd name="connsiteY1" fmla="*/ 0 h 1864788"/>
                <a:gd name="connsiteX2" fmla="*/ 976889 w 5861336"/>
                <a:gd name="connsiteY2" fmla="*/ 0 h 1864788"/>
                <a:gd name="connsiteX3" fmla="*/ 976889 w 5861336"/>
                <a:gd name="connsiteY3" fmla="*/ 0 h 1864788"/>
                <a:gd name="connsiteX4" fmla="*/ 1421374 w 5861336"/>
                <a:gd name="connsiteY4" fmla="*/ 0 h 1864788"/>
                <a:gd name="connsiteX5" fmla="*/ 1865858 w 5861336"/>
                <a:gd name="connsiteY5" fmla="*/ 0 h 1864788"/>
                <a:gd name="connsiteX6" fmla="*/ 2442223 w 5861336"/>
                <a:gd name="connsiteY6" fmla="*/ 0 h 1864788"/>
                <a:gd name="connsiteX7" fmla="*/ 2970636 w 5861336"/>
                <a:gd name="connsiteY7" fmla="*/ 0 h 1864788"/>
                <a:gd name="connsiteX8" fmla="*/ 3499048 w 5861336"/>
                <a:gd name="connsiteY8" fmla="*/ 0 h 1864788"/>
                <a:gd name="connsiteX9" fmla="*/ 4151793 w 5861336"/>
                <a:gd name="connsiteY9" fmla="*/ 0 h 1864788"/>
                <a:gd name="connsiteX10" fmla="*/ 4804538 w 5861336"/>
                <a:gd name="connsiteY10" fmla="*/ 0 h 1864788"/>
                <a:gd name="connsiteX11" fmla="*/ 5550532 w 5861336"/>
                <a:gd name="connsiteY11" fmla="*/ 0 h 1864788"/>
                <a:gd name="connsiteX12" fmla="*/ 5861336 w 5861336"/>
                <a:gd name="connsiteY12" fmla="*/ 310804 h 1864788"/>
                <a:gd name="connsiteX13" fmla="*/ 5861336 w 5861336"/>
                <a:gd name="connsiteY13" fmla="*/ 707068 h 1864788"/>
                <a:gd name="connsiteX14" fmla="*/ 5861336 w 5861336"/>
                <a:gd name="connsiteY14" fmla="*/ 1087793 h 1864788"/>
                <a:gd name="connsiteX15" fmla="*/ 5861336 w 5861336"/>
                <a:gd name="connsiteY15" fmla="*/ 1087793 h 1864788"/>
                <a:gd name="connsiteX16" fmla="*/ 5861336 w 5861336"/>
                <a:gd name="connsiteY16" fmla="*/ 1553990 h 1864788"/>
                <a:gd name="connsiteX17" fmla="*/ 5861336 w 5861336"/>
                <a:gd name="connsiteY17" fmla="*/ 1553984 h 1864788"/>
                <a:gd name="connsiteX18" fmla="*/ 5550532 w 5861336"/>
                <a:gd name="connsiteY18" fmla="*/ 1864788 h 1864788"/>
                <a:gd name="connsiteX19" fmla="*/ 4991036 w 5861336"/>
                <a:gd name="connsiteY19" fmla="*/ 1864788 h 1864788"/>
                <a:gd name="connsiteX20" fmla="*/ 4462624 w 5861336"/>
                <a:gd name="connsiteY20" fmla="*/ 1864788 h 1864788"/>
                <a:gd name="connsiteX21" fmla="*/ 3934211 w 5861336"/>
                <a:gd name="connsiteY21" fmla="*/ 1864788 h 1864788"/>
                <a:gd name="connsiteX22" fmla="*/ 3312550 w 5861336"/>
                <a:gd name="connsiteY22" fmla="*/ 1864788 h 1864788"/>
                <a:gd name="connsiteX23" fmla="*/ 2442223 w 5861336"/>
                <a:gd name="connsiteY23" fmla="*/ 1864788 h 1864788"/>
                <a:gd name="connsiteX24" fmla="*/ 1869548 w 5861336"/>
                <a:gd name="connsiteY24" fmla="*/ 2055711 h 1864788"/>
                <a:gd name="connsiteX25" fmla="*/ 1314585 w 5861336"/>
                <a:gd name="connsiteY25" fmla="*/ 2240730 h 1864788"/>
                <a:gd name="connsiteX26" fmla="*/ 671064 w 5861336"/>
                <a:gd name="connsiteY26" fmla="*/ 2455273 h 1864788"/>
                <a:gd name="connsiteX27" fmla="*/ 976889 w 5861336"/>
                <a:gd name="connsiteY27" fmla="*/ 1864788 h 1864788"/>
                <a:gd name="connsiteX28" fmla="*/ 310804 w 5861336"/>
                <a:gd name="connsiteY28" fmla="*/ 1864788 h 1864788"/>
                <a:gd name="connsiteX29" fmla="*/ 0 w 5861336"/>
                <a:gd name="connsiteY29" fmla="*/ 1553984 h 1864788"/>
                <a:gd name="connsiteX30" fmla="*/ 0 w 5861336"/>
                <a:gd name="connsiteY30" fmla="*/ 1553990 h 1864788"/>
                <a:gd name="connsiteX31" fmla="*/ 0 w 5861336"/>
                <a:gd name="connsiteY31" fmla="*/ 1087793 h 1864788"/>
                <a:gd name="connsiteX32" fmla="*/ 0 w 5861336"/>
                <a:gd name="connsiteY32" fmla="*/ 1087793 h 1864788"/>
                <a:gd name="connsiteX33" fmla="*/ 0 w 5861336"/>
                <a:gd name="connsiteY33" fmla="*/ 699299 h 1864788"/>
                <a:gd name="connsiteX34" fmla="*/ 0 w 5861336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61336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48430" y="-4555"/>
                    <a:pt x="748242" y="5400"/>
                    <a:pt x="976889" y="0"/>
                  </a:cubicBezTo>
                  <a:lnTo>
                    <a:pt x="976889" y="0"/>
                  </a:lnTo>
                  <a:cubicBezTo>
                    <a:pt x="1181093" y="-3006"/>
                    <a:pt x="1238797" y="17803"/>
                    <a:pt x="1421374" y="0"/>
                  </a:cubicBezTo>
                  <a:cubicBezTo>
                    <a:pt x="1603951" y="-17803"/>
                    <a:pt x="1762353" y="789"/>
                    <a:pt x="1865858" y="0"/>
                  </a:cubicBezTo>
                  <a:cubicBezTo>
                    <a:pt x="1969363" y="-789"/>
                    <a:pt x="2213744" y="-27498"/>
                    <a:pt x="2442223" y="0"/>
                  </a:cubicBezTo>
                  <a:cubicBezTo>
                    <a:pt x="2689829" y="-17765"/>
                    <a:pt x="2836493" y="-1105"/>
                    <a:pt x="2970636" y="0"/>
                  </a:cubicBezTo>
                  <a:cubicBezTo>
                    <a:pt x="3104779" y="1105"/>
                    <a:pt x="3318946" y="-9353"/>
                    <a:pt x="3499048" y="0"/>
                  </a:cubicBezTo>
                  <a:cubicBezTo>
                    <a:pt x="3679150" y="9353"/>
                    <a:pt x="3945995" y="7114"/>
                    <a:pt x="4151793" y="0"/>
                  </a:cubicBezTo>
                  <a:cubicBezTo>
                    <a:pt x="4357591" y="-7114"/>
                    <a:pt x="4484583" y="29748"/>
                    <a:pt x="4804538" y="0"/>
                  </a:cubicBezTo>
                  <a:cubicBezTo>
                    <a:pt x="5124493" y="-29748"/>
                    <a:pt x="5286857" y="-23154"/>
                    <a:pt x="5550532" y="0"/>
                  </a:cubicBezTo>
                  <a:cubicBezTo>
                    <a:pt x="5729855" y="-23782"/>
                    <a:pt x="5841922" y="154112"/>
                    <a:pt x="5861336" y="310804"/>
                  </a:cubicBezTo>
                  <a:cubicBezTo>
                    <a:pt x="5855907" y="477536"/>
                    <a:pt x="5858822" y="612581"/>
                    <a:pt x="5861336" y="707068"/>
                  </a:cubicBezTo>
                  <a:cubicBezTo>
                    <a:pt x="5863850" y="801555"/>
                    <a:pt x="5850933" y="1004161"/>
                    <a:pt x="5861336" y="1087793"/>
                  </a:cubicBezTo>
                  <a:lnTo>
                    <a:pt x="5861336" y="1087793"/>
                  </a:lnTo>
                  <a:cubicBezTo>
                    <a:pt x="5845384" y="1254357"/>
                    <a:pt x="5844322" y="1331832"/>
                    <a:pt x="5861336" y="1553990"/>
                  </a:cubicBezTo>
                  <a:lnTo>
                    <a:pt x="5861336" y="1553984"/>
                  </a:lnTo>
                  <a:cubicBezTo>
                    <a:pt x="5871836" y="1751969"/>
                    <a:pt x="5713277" y="1866635"/>
                    <a:pt x="5550532" y="1864788"/>
                  </a:cubicBezTo>
                  <a:cubicBezTo>
                    <a:pt x="5342321" y="1857795"/>
                    <a:pt x="5267428" y="1841038"/>
                    <a:pt x="4991036" y="1864788"/>
                  </a:cubicBezTo>
                  <a:cubicBezTo>
                    <a:pt x="4714644" y="1888538"/>
                    <a:pt x="4669424" y="1864918"/>
                    <a:pt x="4462624" y="1864788"/>
                  </a:cubicBezTo>
                  <a:cubicBezTo>
                    <a:pt x="4255824" y="1864658"/>
                    <a:pt x="4160396" y="1865011"/>
                    <a:pt x="3934211" y="1864788"/>
                  </a:cubicBezTo>
                  <a:cubicBezTo>
                    <a:pt x="3708026" y="1864565"/>
                    <a:pt x="3451557" y="1847544"/>
                    <a:pt x="3312550" y="1864788"/>
                  </a:cubicBezTo>
                  <a:cubicBezTo>
                    <a:pt x="3173543" y="1882032"/>
                    <a:pt x="2866907" y="1833535"/>
                    <a:pt x="2442223" y="1864788"/>
                  </a:cubicBezTo>
                  <a:cubicBezTo>
                    <a:pt x="2260586" y="1904429"/>
                    <a:pt x="1994052" y="2001743"/>
                    <a:pt x="1869548" y="2055711"/>
                  </a:cubicBezTo>
                  <a:cubicBezTo>
                    <a:pt x="1745044" y="2109680"/>
                    <a:pt x="1492925" y="2207224"/>
                    <a:pt x="1314585" y="2240730"/>
                  </a:cubicBezTo>
                  <a:cubicBezTo>
                    <a:pt x="1136245" y="2274236"/>
                    <a:pt x="836070" y="2411497"/>
                    <a:pt x="671064" y="2455273"/>
                  </a:cubicBezTo>
                  <a:cubicBezTo>
                    <a:pt x="784185" y="2205871"/>
                    <a:pt x="846063" y="2099131"/>
                    <a:pt x="976889" y="1864788"/>
                  </a:cubicBezTo>
                  <a:cubicBezTo>
                    <a:pt x="772707" y="1848252"/>
                    <a:pt x="561353" y="188728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lnTo>
                    <a:pt x="0" y="1553990"/>
                  </a:lnTo>
                  <a:cubicBezTo>
                    <a:pt x="-15706" y="1335542"/>
                    <a:pt x="13639" y="1240284"/>
                    <a:pt x="0" y="1087793"/>
                  </a:cubicBezTo>
                  <a:lnTo>
                    <a:pt x="0" y="1087793"/>
                  </a:lnTo>
                  <a:cubicBezTo>
                    <a:pt x="-16554" y="919992"/>
                    <a:pt x="-11629" y="849998"/>
                    <a:pt x="0" y="699299"/>
                  </a:cubicBezTo>
                  <a:cubicBezTo>
                    <a:pt x="11629" y="548600"/>
                    <a:pt x="8202" y="486481"/>
                    <a:pt x="0" y="310804"/>
                  </a:cubicBezTo>
                  <a:close/>
                </a:path>
                <a:path w="5861336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5161" y="-24824"/>
                    <a:pt x="807416" y="14123"/>
                    <a:pt x="976889" y="0"/>
                  </a:cubicBezTo>
                  <a:lnTo>
                    <a:pt x="976889" y="0"/>
                  </a:lnTo>
                  <a:cubicBezTo>
                    <a:pt x="1123374" y="-17753"/>
                    <a:pt x="1237189" y="-14234"/>
                    <a:pt x="1421374" y="0"/>
                  </a:cubicBezTo>
                  <a:cubicBezTo>
                    <a:pt x="1605559" y="14234"/>
                    <a:pt x="1803040" y="-19608"/>
                    <a:pt x="1939125" y="0"/>
                  </a:cubicBezTo>
                  <a:cubicBezTo>
                    <a:pt x="2075210" y="19608"/>
                    <a:pt x="2252787" y="13198"/>
                    <a:pt x="2442223" y="0"/>
                  </a:cubicBezTo>
                  <a:cubicBezTo>
                    <a:pt x="2733951" y="9287"/>
                    <a:pt x="2796069" y="-18463"/>
                    <a:pt x="3032802" y="0"/>
                  </a:cubicBezTo>
                  <a:cubicBezTo>
                    <a:pt x="3269535" y="18463"/>
                    <a:pt x="3500230" y="-7366"/>
                    <a:pt x="3685547" y="0"/>
                  </a:cubicBezTo>
                  <a:cubicBezTo>
                    <a:pt x="3870865" y="7366"/>
                    <a:pt x="3983286" y="21675"/>
                    <a:pt x="4213959" y="0"/>
                  </a:cubicBezTo>
                  <a:cubicBezTo>
                    <a:pt x="4444632" y="-21675"/>
                    <a:pt x="4604133" y="-14295"/>
                    <a:pt x="4773455" y="0"/>
                  </a:cubicBezTo>
                  <a:cubicBezTo>
                    <a:pt x="4942777" y="14295"/>
                    <a:pt x="5177098" y="-13125"/>
                    <a:pt x="5550532" y="0"/>
                  </a:cubicBezTo>
                  <a:cubicBezTo>
                    <a:pt x="5746692" y="24409"/>
                    <a:pt x="5895345" y="123031"/>
                    <a:pt x="5861336" y="310804"/>
                  </a:cubicBezTo>
                  <a:cubicBezTo>
                    <a:pt x="5872678" y="397987"/>
                    <a:pt x="5850011" y="552946"/>
                    <a:pt x="5861336" y="707068"/>
                  </a:cubicBezTo>
                  <a:cubicBezTo>
                    <a:pt x="5872661" y="861190"/>
                    <a:pt x="5850112" y="968814"/>
                    <a:pt x="5861336" y="1087793"/>
                  </a:cubicBezTo>
                  <a:lnTo>
                    <a:pt x="5861336" y="1087793"/>
                  </a:lnTo>
                  <a:cubicBezTo>
                    <a:pt x="5853792" y="1193026"/>
                    <a:pt x="5852565" y="1321026"/>
                    <a:pt x="5861336" y="1553990"/>
                  </a:cubicBezTo>
                  <a:lnTo>
                    <a:pt x="5861336" y="1553984"/>
                  </a:lnTo>
                  <a:cubicBezTo>
                    <a:pt x="5856182" y="1724471"/>
                    <a:pt x="5728749" y="1860008"/>
                    <a:pt x="5550532" y="1864788"/>
                  </a:cubicBezTo>
                  <a:cubicBezTo>
                    <a:pt x="5259239" y="1848177"/>
                    <a:pt x="5129922" y="1859119"/>
                    <a:pt x="4928870" y="1864788"/>
                  </a:cubicBezTo>
                  <a:cubicBezTo>
                    <a:pt x="4727818" y="1870457"/>
                    <a:pt x="4488784" y="1844753"/>
                    <a:pt x="4369375" y="1864788"/>
                  </a:cubicBezTo>
                  <a:cubicBezTo>
                    <a:pt x="4249967" y="1884823"/>
                    <a:pt x="4016618" y="1868242"/>
                    <a:pt x="3840962" y="1864788"/>
                  </a:cubicBezTo>
                  <a:cubicBezTo>
                    <a:pt x="3665306" y="1861334"/>
                    <a:pt x="3407300" y="1886038"/>
                    <a:pt x="3157134" y="1864788"/>
                  </a:cubicBezTo>
                  <a:cubicBezTo>
                    <a:pt x="2906968" y="1843538"/>
                    <a:pt x="2652326" y="1884148"/>
                    <a:pt x="2442223" y="1864788"/>
                  </a:cubicBezTo>
                  <a:cubicBezTo>
                    <a:pt x="2293623" y="1894749"/>
                    <a:pt x="1962131" y="2023137"/>
                    <a:pt x="1834125" y="2067521"/>
                  </a:cubicBezTo>
                  <a:cubicBezTo>
                    <a:pt x="1706119" y="2111905"/>
                    <a:pt x="1431328" y="2203283"/>
                    <a:pt x="1226027" y="2270254"/>
                  </a:cubicBezTo>
                  <a:cubicBezTo>
                    <a:pt x="1020726" y="2337225"/>
                    <a:pt x="905785" y="2376022"/>
                    <a:pt x="671064" y="2455273"/>
                  </a:cubicBezTo>
                  <a:cubicBezTo>
                    <a:pt x="741190" y="2259262"/>
                    <a:pt x="841001" y="2157614"/>
                    <a:pt x="976889" y="1864788"/>
                  </a:cubicBezTo>
                  <a:cubicBezTo>
                    <a:pt x="789408" y="1898051"/>
                    <a:pt x="548065" y="184204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lnTo>
                    <a:pt x="0" y="1553990"/>
                  </a:lnTo>
                  <a:cubicBezTo>
                    <a:pt x="-4271" y="1372776"/>
                    <a:pt x="-17149" y="1294131"/>
                    <a:pt x="0" y="1087793"/>
                  </a:cubicBezTo>
                  <a:lnTo>
                    <a:pt x="0" y="1087793"/>
                  </a:lnTo>
                  <a:cubicBezTo>
                    <a:pt x="-10180" y="1000065"/>
                    <a:pt x="-11938" y="794406"/>
                    <a:pt x="0" y="707068"/>
                  </a:cubicBezTo>
                  <a:cubicBezTo>
                    <a:pt x="11938" y="619731"/>
                    <a:pt x="8554" y="390307"/>
                    <a:pt x="0" y="3108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427973110">
                    <a:prstGeom prst="wedgeRoundRectCallout">
                      <a:avLst>
                        <a:gd name="adj1" fmla="val -38551"/>
                        <a:gd name="adj2" fmla="val 8166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2562366" y="3384453"/>
              <a:ext cx="7289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Bài thơ gồm 3 khổ thơ.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Mỗi khổ thơ gồm 4 dòng thơ.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object 20">
            <a:extLst>
              <a:ext uri="{FF2B5EF4-FFF2-40B4-BE49-F238E27FC236}">
                <a16:creationId xmlns:a16="http://schemas.microsoft.com/office/drawing/2014/main" id="{426898FD-4AD6-42D9-8AD6-26EE12D9B5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3597320" flipH="1" flipV="1">
            <a:off x="6046708" y="1856330"/>
            <a:ext cx="1982710" cy="10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593243" y="693168"/>
            <a:ext cx="7971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3657600" marR="0" lvl="8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6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868C591B-D589-40A4-B8F1-BBD40AA20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23" y="3985614"/>
            <a:ext cx="2233677" cy="28723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B0C519A-4365-43D3-A886-2A3F79F4EC77}"/>
              </a:ext>
            </a:extLst>
          </p:cNvPr>
          <p:cNvGrpSpPr/>
          <p:nvPr/>
        </p:nvGrpSpPr>
        <p:grpSpPr>
          <a:xfrm>
            <a:off x="5930899" y="1574801"/>
            <a:ext cx="5067301" cy="2692400"/>
            <a:chOff x="1128996" y="243393"/>
            <a:chExt cx="5150129" cy="2366865"/>
          </a:xfrm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F371A86-81EF-423C-9DF3-BCD76F12863D}"/>
                </a:ext>
              </a:extLst>
            </p:cNvPr>
            <p:cNvSpPr/>
            <p:nvPr/>
          </p:nvSpPr>
          <p:spPr>
            <a:xfrm>
              <a:off x="1128996" y="243393"/>
              <a:ext cx="5150129" cy="2366865"/>
            </a:xfrm>
            <a:custGeom>
              <a:avLst/>
              <a:gdLst>
                <a:gd name="connsiteX0" fmla="*/ 464942 w 5150129"/>
                <a:gd name="connsiteY0" fmla="*/ 787311 h 2366865"/>
                <a:gd name="connsiteX1" fmla="*/ 670351 w 5150129"/>
                <a:gd name="connsiteY1" fmla="*/ 378424 h 2366865"/>
                <a:gd name="connsiteX2" fmla="*/ 1669619 w 5150129"/>
                <a:gd name="connsiteY2" fmla="*/ 285009 h 2366865"/>
                <a:gd name="connsiteX3" fmla="*/ 2677113 w 5150129"/>
                <a:gd name="connsiteY3" fmla="*/ 188034 h 2366865"/>
                <a:gd name="connsiteX4" fmla="*/ 3069691 w 5150129"/>
                <a:gd name="connsiteY4" fmla="*/ 10957 h 2366865"/>
                <a:gd name="connsiteX5" fmla="*/ 3556569 w 5150129"/>
                <a:gd name="connsiteY5" fmla="*/ 135930 h 2366865"/>
                <a:gd name="connsiteX6" fmla="*/ 4227755 w 5150129"/>
                <a:gd name="connsiteY6" fmla="*/ 37804 h 2366865"/>
                <a:gd name="connsiteX7" fmla="*/ 4568116 w 5150129"/>
                <a:gd name="connsiteY7" fmla="*/ 305500 h 2366865"/>
                <a:gd name="connsiteX8" fmla="*/ 5004923 w 5150129"/>
                <a:gd name="connsiteY8" fmla="*/ 565308 h 2366865"/>
                <a:gd name="connsiteX9" fmla="*/ 4985372 w 5150129"/>
                <a:gd name="connsiteY9" fmla="*/ 847030 h 2366865"/>
                <a:gd name="connsiteX10" fmla="*/ 5128193 w 5150129"/>
                <a:gd name="connsiteY10" fmla="*/ 1277778 h 2366865"/>
                <a:gd name="connsiteX11" fmla="*/ 4459153 w 5150129"/>
                <a:gd name="connsiteY11" fmla="*/ 1654833 h 2366865"/>
                <a:gd name="connsiteX12" fmla="*/ 4219648 w 5150129"/>
                <a:gd name="connsiteY12" fmla="*/ 1977921 h 2366865"/>
                <a:gd name="connsiteX13" fmla="*/ 3404211 w 5150129"/>
                <a:gd name="connsiteY13" fmla="*/ 2017040 h 2366865"/>
                <a:gd name="connsiteX14" fmla="*/ 2821483 w 5150129"/>
                <a:gd name="connsiteY14" fmla="*/ 2361714 h 2366865"/>
                <a:gd name="connsiteX15" fmla="*/ 1964678 w 5150129"/>
                <a:gd name="connsiteY15" fmla="*/ 2151326 h 2366865"/>
                <a:gd name="connsiteX16" fmla="*/ 691929 w 5150129"/>
                <a:gd name="connsiteY16" fmla="*/ 1943459 h 2366865"/>
                <a:gd name="connsiteX17" fmla="*/ 132329 w 5150129"/>
                <a:gd name="connsiteY17" fmla="*/ 1712141 h 2366865"/>
                <a:gd name="connsiteX18" fmla="*/ 251903 w 5150129"/>
                <a:gd name="connsiteY18" fmla="*/ 1399902 h 2366865"/>
                <a:gd name="connsiteX19" fmla="*/ -597 w 5150129"/>
                <a:gd name="connsiteY19" fmla="*/ 1079553 h 2366865"/>
                <a:gd name="connsiteX20" fmla="*/ 460531 w 5150129"/>
                <a:gd name="connsiteY20" fmla="*/ 794817 h 2366865"/>
                <a:gd name="connsiteX21" fmla="*/ 464942 w 5150129"/>
                <a:gd name="connsiteY21" fmla="*/ 787311 h 2366865"/>
                <a:gd name="connsiteX0" fmla="*/ 4051637 w 5150129"/>
                <a:gd name="connsiteY0" fmla="*/ 3051930 h 2366865"/>
                <a:gd name="connsiteX1" fmla="*/ 3985891 w 5150129"/>
                <a:gd name="connsiteY1" fmla="*/ 3117676 h 2366865"/>
                <a:gd name="connsiteX2" fmla="*/ 3920145 w 5150129"/>
                <a:gd name="connsiteY2" fmla="*/ 3051930 h 2366865"/>
                <a:gd name="connsiteX3" fmla="*/ 3985891 w 5150129"/>
                <a:gd name="connsiteY3" fmla="*/ 2986184 h 2366865"/>
                <a:gd name="connsiteX4" fmla="*/ 4051637 w 5150129"/>
                <a:gd name="connsiteY4" fmla="*/ 3051930 h 2366865"/>
                <a:gd name="connsiteX0" fmla="*/ 3954913 w 5150129"/>
                <a:gd name="connsiteY0" fmla="*/ 2836755 h 2366865"/>
                <a:gd name="connsiteX1" fmla="*/ 3823420 w 5150129"/>
                <a:gd name="connsiteY1" fmla="*/ 2968248 h 2366865"/>
                <a:gd name="connsiteX2" fmla="*/ 3691927 w 5150129"/>
                <a:gd name="connsiteY2" fmla="*/ 2836755 h 2366865"/>
                <a:gd name="connsiteX3" fmla="*/ 3823420 w 5150129"/>
                <a:gd name="connsiteY3" fmla="*/ 2705262 h 2366865"/>
                <a:gd name="connsiteX4" fmla="*/ 3954913 w 5150129"/>
                <a:gd name="connsiteY4" fmla="*/ 2836755 h 2366865"/>
                <a:gd name="connsiteX0" fmla="*/ 3778954 w 5150129"/>
                <a:gd name="connsiteY0" fmla="*/ 2516641 h 2366865"/>
                <a:gd name="connsiteX1" fmla="*/ 3581715 w 5150129"/>
                <a:gd name="connsiteY1" fmla="*/ 2713880 h 2366865"/>
                <a:gd name="connsiteX2" fmla="*/ 3384476 w 5150129"/>
                <a:gd name="connsiteY2" fmla="*/ 2516641 h 2366865"/>
                <a:gd name="connsiteX3" fmla="*/ 3581715 w 5150129"/>
                <a:gd name="connsiteY3" fmla="*/ 2319402 h 2366865"/>
                <a:gd name="connsiteX4" fmla="*/ 3778954 w 5150129"/>
                <a:gd name="connsiteY4" fmla="*/ 2516641 h 2366865"/>
                <a:gd name="connsiteX0" fmla="*/ 559480 w 5150129"/>
                <a:gd name="connsiteY0" fmla="*/ 1434199 h 2366865"/>
                <a:gd name="connsiteX1" fmla="*/ 257506 w 5150129"/>
                <a:gd name="connsiteY1" fmla="*/ 1390533 h 2366865"/>
                <a:gd name="connsiteX2" fmla="*/ 825928 w 5150129"/>
                <a:gd name="connsiteY2" fmla="*/ 1912065 h 2366865"/>
                <a:gd name="connsiteX3" fmla="*/ 693836 w 5150129"/>
                <a:gd name="connsiteY3" fmla="*/ 1932939 h 2366865"/>
                <a:gd name="connsiteX4" fmla="*/ 1964440 w 5150129"/>
                <a:gd name="connsiteY4" fmla="*/ 2141684 h 2366865"/>
                <a:gd name="connsiteX5" fmla="*/ 1884804 w 5150129"/>
                <a:gd name="connsiteY5" fmla="*/ 2046352 h 2366865"/>
                <a:gd name="connsiteX6" fmla="*/ 3436638 w 5150129"/>
                <a:gd name="connsiteY6" fmla="*/ 1903956 h 2366865"/>
                <a:gd name="connsiteX7" fmla="*/ 3404807 w 5150129"/>
                <a:gd name="connsiteY7" fmla="*/ 2008547 h 2366865"/>
                <a:gd name="connsiteX8" fmla="*/ 4068721 w 5150129"/>
                <a:gd name="connsiteY8" fmla="*/ 1257616 h 2366865"/>
                <a:gd name="connsiteX9" fmla="*/ 4456292 w 5150129"/>
                <a:gd name="connsiteY9" fmla="*/ 1648587 h 2366865"/>
                <a:gd name="connsiteX10" fmla="*/ 4982988 w 5150129"/>
                <a:gd name="connsiteY10" fmla="*/ 841223 h 2366865"/>
                <a:gd name="connsiteX11" fmla="*/ 4810363 w 5150129"/>
                <a:gd name="connsiteY11" fmla="*/ 987837 h 2366865"/>
                <a:gd name="connsiteX12" fmla="*/ 4568832 w 5150129"/>
                <a:gd name="connsiteY12" fmla="*/ 297282 h 2366865"/>
                <a:gd name="connsiteX13" fmla="*/ 4577892 w 5150129"/>
                <a:gd name="connsiteY13" fmla="*/ 366535 h 2366865"/>
                <a:gd name="connsiteX14" fmla="*/ 3466561 w 5150129"/>
                <a:gd name="connsiteY14" fmla="*/ 216524 h 2366865"/>
                <a:gd name="connsiteX15" fmla="*/ 3555019 w 5150129"/>
                <a:gd name="connsiteY15" fmla="*/ 128205 h 2366865"/>
                <a:gd name="connsiteX16" fmla="*/ 2639560 w 5150129"/>
                <a:gd name="connsiteY16" fmla="*/ 258601 h 2366865"/>
                <a:gd name="connsiteX17" fmla="*/ 2682358 w 5150129"/>
                <a:gd name="connsiteY17" fmla="*/ 182445 h 2366865"/>
                <a:gd name="connsiteX18" fmla="*/ 1669023 w 5150129"/>
                <a:gd name="connsiteY18" fmla="*/ 284462 h 2366865"/>
                <a:gd name="connsiteX19" fmla="*/ 1824004 w 5150129"/>
                <a:gd name="connsiteY19" fmla="*/ 358317 h 2366865"/>
                <a:gd name="connsiteX20" fmla="*/ 492004 w 5150129"/>
                <a:gd name="connsiteY20" fmla="*/ 865056 h 2366865"/>
                <a:gd name="connsiteX21" fmla="*/ 464942 w 5150129"/>
                <a:gd name="connsiteY21" fmla="*/ 787311 h 23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50129" h="2366865" fill="none" extrusionOk="0">
                  <a:moveTo>
                    <a:pt x="464942" y="787311"/>
                  </a:moveTo>
                  <a:cubicBezTo>
                    <a:pt x="462678" y="627947"/>
                    <a:pt x="492597" y="512183"/>
                    <a:pt x="670351" y="378424"/>
                  </a:cubicBezTo>
                  <a:cubicBezTo>
                    <a:pt x="871417" y="125116"/>
                    <a:pt x="1397591" y="100507"/>
                    <a:pt x="1669619" y="285009"/>
                  </a:cubicBezTo>
                  <a:cubicBezTo>
                    <a:pt x="1897770" y="55572"/>
                    <a:pt x="2377913" y="91042"/>
                    <a:pt x="2677113" y="188034"/>
                  </a:cubicBezTo>
                  <a:cubicBezTo>
                    <a:pt x="2751815" y="78833"/>
                    <a:pt x="2910937" y="17406"/>
                    <a:pt x="3069691" y="10957"/>
                  </a:cubicBezTo>
                  <a:cubicBezTo>
                    <a:pt x="3237728" y="-12553"/>
                    <a:pt x="3463527" y="41169"/>
                    <a:pt x="3556569" y="135930"/>
                  </a:cubicBezTo>
                  <a:cubicBezTo>
                    <a:pt x="3708135" y="54541"/>
                    <a:pt x="3988122" y="-18968"/>
                    <a:pt x="4227755" y="37804"/>
                  </a:cubicBezTo>
                  <a:cubicBezTo>
                    <a:pt x="4397661" y="108044"/>
                    <a:pt x="4522016" y="176634"/>
                    <a:pt x="4568116" y="305500"/>
                  </a:cubicBezTo>
                  <a:cubicBezTo>
                    <a:pt x="4750417" y="332058"/>
                    <a:pt x="4940817" y="440548"/>
                    <a:pt x="5004923" y="565308"/>
                  </a:cubicBezTo>
                  <a:cubicBezTo>
                    <a:pt x="5030972" y="641508"/>
                    <a:pt x="5038301" y="759496"/>
                    <a:pt x="4985372" y="847030"/>
                  </a:cubicBezTo>
                  <a:cubicBezTo>
                    <a:pt x="5134906" y="964093"/>
                    <a:pt x="5212638" y="1128966"/>
                    <a:pt x="5128193" y="1277778"/>
                  </a:cubicBezTo>
                  <a:cubicBezTo>
                    <a:pt x="5100750" y="1502572"/>
                    <a:pt x="4764351" y="1624420"/>
                    <a:pt x="4459153" y="1654833"/>
                  </a:cubicBezTo>
                  <a:cubicBezTo>
                    <a:pt x="4442245" y="1788824"/>
                    <a:pt x="4360241" y="1908407"/>
                    <a:pt x="4219648" y="1977921"/>
                  </a:cubicBezTo>
                  <a:cubicBezTo>
                    <a:pt x="3975623" y="2120354"/>
                    <a:pt x="3662275" y="2143774"/>
                    <a:pt x="3404211" y="2017040"/>
                  </a:cubicBezTo>
                  <a:cubicBezTo>
                    <a:pt x="3263542" y="2171474"/>
                    <a:pt x="3036090" y="2280188"/>
                    <a:pt x="2821483" y="2361714"/>
                  </a:cubicBezTo>
                  <a:cubicBezTo>
                    <a:pt x="2482487" y="2409812"/>
                    <a:pt x="2204755" y="2328347"/>
                    <a:pt x="1964678" y="2151326"/>
                  </a:cubicBezTo>
                  <a:cubicBezTo>
                    <a:pt x="1545371" y="2333638"/>
                    <a:pt x="1013228" y="2193441"/>
                    <a:pt x="691929" y="1943459"/>
                  </a:cubicBezTo>
                  <a:cubicBezTo>
                    <a:pt x="448056" y="1927966"/>
                    <a:pt x="206428" y="1853264"/>
                    <a:pt x="132329" y="1712141"/>
                  </a:cubicBezTo>
                  <a:cubicBezTo>
                    <a:pt x="83034" y="1605566"/>
                    <a:pt x="134944" y="1461732"/>
                    <a:pt x="251903" y="1399902"/>
                  </a:cubicBezTo>
                  <a:cubicBezTo>
                    <a:pt x="73327" y="1340510"/>
                    <a:pt x="-29754" y="1223572"/>
                    <a:pt x="-597" y="1079553"/>
                  </a:cubicBezTo>
                  <a:cubicBezTo>
                    <a:pt x="33275" y="942721"/>
                    <a:pt x="233014" y="790886"/>
                    <a:pt x="460531" y="794817"/>
                  </a:cubicBezTo>
                  <a:cubicBezTo>
                    <a:pt x="461912" y="792212"/>
                    <a:pt x="463510" y="790235"/>
                    <a:pt x="464942" y="787311"/>
                  </a:cubicBezTo>
                  <a:close/>
                </a:path>
                <a:path w="5150129" h="2366865" fill="none" extrusionOk="0">
                  <a:moveTo>
                    <a:pt x="4051637" y="3051930"/>
                  </a:moveTo>
                  <a:cubicBezTo>
                    <a:pt x="4049275" y="3083128"/>
                    <a:pt x="4017152" y="3119798"/>
                    <a:pt x="3985891" y="3117676"/>
                  </a:cubicBezTo>
                  <a:cubicBezTo>
                    <a:pt x="3950100" y="3119700"/>
                    <a:pt x="3925577" y="3087545"/>
                    <a:pt x="3920145" y="3051930"/>
                  </a:cubicBezTo>
                  <a:cubicBezTo>
                    <a:pt x="3919999" y="3014786"/>
                    <a:pt x="3948460" y="2986466"/>
                    <a:pt x="3985891" y="2986184"/>
                  </a:cubicBezTo>
                  <a:cubicBezTo>
                    <a:pt x="4027060" y="2988084"/>
                    <a:pt x="4044233" y="3010943"/>
                    <a:pt x="4051637" y="3051930"/>
                  </a:cubicBezTo>
                  <a:close/>
                </a:path>
                <a:path w="5150129" h="2366865" fill="none" extrusionOk="0">
                  <a:moveTo>
                    <a:pt x="3954913" y="2836755"/>
                  </a:moveTo>
                  <a:cubicBezTo>
                    <a:pt x="3968145" y="2896296"/>
                    <a:pt x="3905168" y="2964885"/>
                    <a:pt x="3823420" y="2968248"/>
                  </a:cubicBezTo>
                  <a:cubicBezTo>
                    <a:pt x="3740341" y="2954252"/>
                    <a:pt x="3703091" y="2919566"/>
                    <a:pt x="3691927" y="2836755"/>
                  </a:cubicBezTo>
                  <a:cubicBezTo>
                    <a:pt x="3688432" y="2762901"/>
                    <a:pt x="3772090" y="2705058"/>
                    <a:pt x="3823420" y="2705262"/>
                  </a:cubicBezTo>
                  <a:cubicBezTo>
                    <a:pt x="3880090" y="2702783"/>
                    <a:pt x="3939914" y="2766101"/>
                    <a:pt x="3954913" y="2836755"/>
                  </a:cubicBezTo>
                  <a:close/>
                </a:path>
                <a:path w="5150129" h="2366865" fill="none" extrusionOk="0">
                  <a:moveTo>
                    <a:pt x="3778954" y="2516641"/>
                  </a:moveTo>
                  <a:cubicBezTo>
                    <a:pt x="3797009" y="2621271"/>
                    <a:pt x="3676381" y="2701575"/>
                    <a:pt x="3581715" y="2713880"/>
                  </a:cubicBezTo>
                  <a:cubicBezTo>
                    <a:pt x="3468353" y="2702669"/>
                    <a:pt x="3394980" y="2632896"/>
                    <a:pt x="3384476" y="2516641"/>
                  </a:cubicBezTo>
                  <a:cubicBezTo>
                    <a:pt x="3401467" y="2396749"/>
                    <a:pt x="3481826" y="2348019"/>
                    <a:pt x="3581715" y="2319402"/>
                  </a:cubicBezTo>
                  <a:cubicBezTo>
                    <a:pt x="3678203" y="2346518"/>
                    <a:pt x="3799762" y="2414266"/>
                    <a:pt x="3778954" y="2516641"/>
                  </a:cubicBezTo>
                  <a:close/>
                </a:path>
                <a:path w="5150129" h="2366865" fill="none" extrusionOk="0">
                  <a:moveTo>
                    <a:pt x="559480" y="1434199"/>
                  </a:moveTo>
                  <a:cubicBezTo>
                    <a:pt x="435814" y="1445453"/>
                    <a:pt x="357936" y="1426565"/>
                    <a:pt x="257506" y="1390533"/>
                  </a:cubicBezTo>
                  <a:moveTo>
                    <a:pt x="825928" y="1912065"/>
                  </a:moveTo>
                  <a:cubicBezTo>
                    <a:pt x="792479" y="1929950"/>
                    <a:pt x="732770" y="1924934"/>
                    <a:pt x="693836" y="1932939"/>
                  </a:cubicBezTo>
                  <a:moveTo>
                    <a:pt x="1964440" y="2141684"/>
                  </a:moveTo>
                  <a:cubicBezTo>
                    <a:pt x="1933216" y="2116161"/>
                    <a:pt x="1915078" y="2086528"/>
                    <a:pt x="1884804" y="2046352"/>
                  </a:cubicBezTo>
                  <a:moveTo>
                    <a:pt x="3436638" y="1903956"/>
                  </a:moveTo>
                  <a:cubicBezTo>
                    <a:pt x="3427235" y="1946672"/>
                    <a:pt x="3430848" y="1973918"/>
                    <a:pt x="3404807" y="2008547"/>
                  </a:cubicBezTo>
                  <a:moveTo>
                    <a:pt x="4068721" y="1257616"/>
                  </a:moveTo>
                  <a:cubicBezTo>
                    <a:pt x="4324064" y="1320525"/>
                    <a:pt x="4490209" y="1500336"/>
                    <a:pt x="4456292" y="1648587"/>
                  </a:cubicBezTo>
                  <a:moveTo>
                    <a:pt x="4982988" y="841223"/>
                  </a:moveTo>
                  <a:cubicBezTo>
                    <a:pt x="4958640" y="915648"/>
                    <a:pt x="4886203" y="942813"/>
                    <a:pt x="4810363" y="987837"/>
                  </a:cubicBezTo>
                  <a:moveTo>
                    <a:pt x="4568832" y="297282"/>
                  </a:moveTo>
                  <a:cubicBezTo>
                    <a:pt x="4573571" y="318312"/>
                    <a:pt x="4582087" y="348957"/>
                    <a:pt x="4577892" y="366535"/>
                  </a:cubicBezTo>
                  <a:moveTo>
                    <a:pt x="3466561" y="216524"/>
                  </a:moveTo>
                  <a:cubicBezTo>
                    <a:pt x="3479511" y="190591"/>
                    <a:pt x="3511407" y="153364"/>
                    <a:pt x="3555019" y="128205"/>
                  </a:cubicBezTo>
                  <a:moveTo>
                    <a:pt x="2639560" y="258601"/>
                  </a:moveTo>
                  <a:cubicBezTo>
                    <a:pt x="2644267" y="234534"/>
                    <a:pt x="2663854" y="205517"/>
                    <a:pt x="2682358" y="182445"/>
                  </a:cubicBezTo>
                  <a:moveTo>
                    <a:pt x="1669023" y="284462"/>
                  </a:moveTo>
                  <a:cubicBezTo>
                    <a:pt x="1728638" y="304454"/>
                    <a:pt x="1785272" y="334018"/>
                    <a:pt x="1824004" y="358317"/>
                  </a:cubicBezTo>
                  <a:moveTo>
                    <a:pt x="492004" y="865056"/>
                  </a:moveTo>
                  <a:cubicBezTo>
                    <a:pt x="480468" y="836943"/>
                    <a:pt x="463852" y="811403"/>
                    <a:pt x="464942" y="787311"/>
                  </a:cubicBezTo>
                </a:path>
                <a:path w="5150129" h="2366865" stroke="0" extrusionOk="0">
                  <a:moveTo>
                    <a:pt x="464942" y="787311"/>
                  </a:moveTo>
                  <a:cubicBezTo>
                    <a:pt x="444024" y="630631"/>
                    <a:pt x="529652" y="472152"/>
                    <a:pt x="670351" y="378424"/>
                  </a:cubicBezTo>
                  <a:cubicBezTo>
                    <a:pt x="990204" y="178712"/>
                    <a:pt x="1360641" y="128591"/>
                    <a:pt x="1669619" y="285009"/>
                  </a:cubicBezTo>
                  <a:cubicBezTo>
                    <a:pt x="1873796" y="20648"/>
                    <a:pt x="2367914" y="7849"/>
                    <a:pt x="2677113" y="188034"/>
                  </a:cubicBezTo>
                  <a:cubicBezTo>
                    <a:pt x="2743636" y="104667"/>
                    <a:pt x="2901196" y="30305"/>
                    <a:pt x="3069691" y="10957"/>
                  </a:cubicBezTo>
                  <a:cubicBezTo>
                    <a:pt x="3257351" y="27097"/>
                    <a:pt x="3449663" y="30165"/>
                    <a:pt x="3556569" y="135930"/>
                  </a:cubicBezTo>
                  <a:cubicBezTo>
                    <a:pt x="3672916" y="32252"/>
                    <a:pt x="3980761" y="-34201"/>
                    <a:pt x="4227755" y="37804"/>
                  </a:cubicBezTo>
                  <a:cubicBezTo>
                    <a:pt x="4405517" y="92092"/>
                    <a:pt x="4548445" y="177183"/>
                    <a:pt x="4568116" y="305500"/>
                  </a:cubicBezTo>
                  <a:cubicBezTo>
                    <a:pt x="4766210" y="345477"/>
                    <a:pt x="4904646" y="438157"/>
                    <a:pt x="5004923" y="565308"/>
                  </a:cubicBezTo>
                  <a:cubicBezTo>
                    <a:pt x="5070714" y="676166"/>
                    <a:pt x="5048043" y="772912"/>
                    <a:pt x="4985372" y="847030"/>
                  </a:cubicBezTo>
                  <a:cubicBezTo>
                    <a:pt x="5096736" y="993191"/>
                    <a:pt x="5192825" y="1124042"/>
                    <a:pt x="5128193" y="1277778"/>
                  </a:cubicBezTo>
                  <a:cubicBezTo>
                    <a:pt x="5058864" y="1526154"/>
                    <a:pt x="4741192" y="1616016"/>
                    <a:pt x="4459153" y="1654833"/>
                  </a:cubicBezTo>
                  <a:cubicBezTo>
                    <a:pt x="4481738" y="1783969"/>
                    <a:pt x="4378656" y="1886139"/>
                    <a:pt x="4219648" y="1977921"/>
                  </a:cubicBezTo>
                  <a:cubicBezTo>
                    <a:pt x="3992178" y="2088659"/>
                    <a:pt x="3633062" y="2077411"/>
                    <a:pt x="3404211" y="2017040"/>
                  </a:cubicBezTo>
                  <a:cubicBezTo>
                    <a:pt x="3336238" y="2151185"/>
                    <a:pt x="3105476" y="2315443"/>
                    <a:pt x="2821483" y="2361714"/>
                  </a:cubicBezTo>
                  <a:cubicBezTo>
                    <a:pt x="2446476" y="2430696"/>
                    <a:pt x="2186896" y="2394307"/>
                    <a:pt x="1964678" y="2151326"/>
                  </a:cubicBezTo>
                  <a:cubicBezTo>
                    <a:pt x="1557404" y="2291008"/>
                    <a:pt x="901057" y="2273830"/>
                    <a:pt x="691929" y="1943459"/>
                  </a:cubicBezTo>
                  <a:cubicBezTo>
                    <a:pt x="465946" y="1974583"/>
                    <a:pt x="178852" y="1866148"/>
                    <a:pt x="132329" y="1712141"/>
                  </a:cubicBezTo>
                  <a:cubicBezTo>
                    <a:pt x="62606" y="1635564"/>
                    <a:pt x="129623" y="1487192"/>
                    <a:pt x="251903" y="1399902"/>
                  </a:cubicBezTo>
                  <a:cubicBezTo>
                    <a:pt x="72553" y="1330179"/>
                    <a:pt x="-10330" y="1183698"/>
                    <a:pt x="-597" y="1079553"/>
                  </a:cubicBezTo>
                  <a:cubicBezTo>
                    <a:pt x="42863" y="931015"/>
                    <a:pt x="259800" y="842531"/>
                    <a:pt x="460531" y="794817"/>
                  </a:cubicBezTo>
                  <a:cubicBezTo>
                    <a:pt x="461647" y="792254"/>
                    <a:pt x="464150" y="790182"/>
                    <a:pt x="464942" y="787311"/>
                  </a:cubicBezTo>
                  <a:close/>
                </a:path>
                <a:path w="5150129" h="2366865" stroke="0" extrusionOk="0">
                  <a:moveTo>
                    <a:pt x="4051637" y="3051930"/>
                  </a:moveTo>
                  <a:cubicBezTo>
                    <a:pt x="4041742" y="3091717"/>
                    <a:pt x="4014585" y="3111011"/>
                    <a:pt x="3985891" y="3117676"/>
                  </a:cubicBezTo>
                  <a:cubicBezTo>
                    <a:pt x="3950370" y="3117535"/>
                    <a:pt x="3919958" y="3084301"/>
                    <a:pt x="3920145" y="3051930"/>
                  </a:cubicBezTo>
                  <a:cubicBezTo>
                    <a:pt x="3919109" y="3012147"/>
                    <a:pt x="3943918" y="2978279"/>
                    <a:pt x="3985891" y="2986184"/>
                  </a:cubicBezTo>
                  <a:cubicBezTo>
                    <a:pt x="4016675" y="2977161"/>
                    <a:pt x="4050770" y="3004804"/>
                    <a:pt x="4051637" y="3051930"/>
                  </a:cubicBezTo>
                  <a:close/>
                </a:path>
                <a:path w="5150129" h="2366865" stroke="0" extrusionOk="0">
                  <a:moveTo>
                    <a:pt x="3954913" y="2836755"/>
                  </a:moveTo>
                  <a:cubicBezTo>
                    <a:pt x="3969786" y="2896332"/>
                    <a:pt x="3900556" y="2983572"/>
                    <a:pt x="3823420" y="2968248"/>
                  </a:cubicBezTo>
                  <a:cubicBezTo>
                    <a:pt x="3747774" y="2985390"/>
                    <a:pt x="3696327" y="2918341"/>
                    <a:pt x="3691927" y="2836755"/>
                  </a:cubicBezTo>
                  <a:cubicBezTo>
                    <a:pt x="3682237" y="2769794"/>
                    <a:pt x="3742327" y="2725096"/>
                    <a:pt x="3823420" y="2705262"/>
                  </a:cubicBezTo>
                  <a:cubicBezTo>
                    <a:pt x="3903031" y="2707733"/>
                    <a:pt x="3952878" y="2763520"/>
                    <a:pt x="3954913" y="2836755"/>
                  </a:cubicBezTo>
                  <a:close/>
                </a:path>
                <a:path w="5150129" h="2366865" stroke="0" extrusionOk="0">
                  <a:moveTo>
                    <a:pt x="3778954" y="2516641"/>
                  </a:moveTo>
                  <a:cubicBezTo>
                    <a:pt x="3772193" y="2656171"/>
                    <a:pt x="3699743" y="2729082"/>
                    <a:pt x="3581715" y="2713880"/>
                  </a:cubicBezTo>
                  <a:cubicBezTo>
                    <a:pt x="3490391" y="2729818"/>
                    <a:pt x="3366685" y="2652915"/>
                    <a:pt x="3384476" y="2516641"/>
                  </a:cubicBezTo>
                  <a:cubicBezTo>
                    <a:pt x="3363334" y="2420858"/>
                    <a:pt x="3475129" y="2321482"/>
                    <a:pt x="3581715" y="2319402"/>
                  </a:cubicBezTo>
                  <a:cubicBezTo>
                    <a:pt x="3690555" y="2314676"/>
                    <a:pt x="3784720" y="2396377"/>
                    <a:pt x="3778954" y="2516641"/>
                  </a:cubicBezTo>
                  <a:close/>
                </a:path>
                <a:path w="5150129" h="2366865" fill="none" stroke="0" extrusionOk="0">
                  <a:moveTo>
                    <a:pt x="559480" y="1434199"/>
                  </a:moveTo>
                  <a:cubicBezTo>
                    <a:pt x="450398" y="1416883"/>
                    <a:pt x="357675" y="1411514"/>
                    <a:pt x="257506" y="1390533"/>
                  </a:cubicBezTo>
                  <a:moveTo>
                    <a:pt x="825928" y="1912065"/>
                  </a:moveTo>
                  <a:cubicBezTo>
                    <a:pt x="780861" y="1926197"/>
                    <a:pt x="738081" y="1928021"/>
                    <a:pt x="693836" y="1932939"/>
                  </a:cubicBezTo>
                  <a:moveTo>
                    <a:pt x="1964440" y="2141684"/>
                  </a:moveTo>
                  <a:cubicBezTo>
                    <a:pt x="1933357" y="2112736"/>
                    <a:pt x="1900319" y="2082322"/>
                    <a:pt x="1884804" y="2046352"/>
                  </a:cubicBezTo>
                  <a:moveTo>
                    <a:pt x="3436638" y="1903956"/>
                  </a:moveTo>
                  <a:cubicBezTo>
                    <a:pt x="3439008" y="1937896"/>
                    <a:pt x="3418899" y="1975089"/>
                    <a:pt x="3404807" y="2008547"/>
                  </a:cubicBezTo>
                  <a:moveTo>
                    <a:pt x="4068721" y="1257616"/>
                  </a:moveTo>
                  <a:cubicBezTo>
                    <a:pt x="4277536" y="1339726"/>
                    <a:pt x="4437565" y="1458652"/>
                    <a:pt x="4456292" y="1648587"/>
                  </a:cubicBezTo>
                  <a:moveTo>
                    <a:pt x="4982988" y="841223"/>
                  </a:moveTo>
                  <a:cubicBezTo>
                    <a:pt x="4951073" y="898627"/>
                    <a:pt x="4895617" y="944731"/>
                    <a:pt x="4810363" y="987837"/>
                  </a:cubicBezTo>
                  <a:moveTo>
                    <a:pt x="4568832" y="297282"/>
                  </a:moveTo>
                  <a:cubicBezTo>
                    <a:pt x="4573552" y="326322"/>
                    <a:pt x="4578660" y="346401"/>
                    <a:pt x="4577892" y="366535"/>
                  </a:cubicBezTo>
                  <a:moveTo>
                    <a:pt x="3466561" y="216524"/>
                  </a:moveTo>
                  <a:cubicBezTo>
                    <a:pt x="3485292" y="184661"/>
                    <a:pt x="3516837" y="156726"/>
                    <a:pt x="3555019" y="128205"/>
                  </a:cubicBezTo>
                  <a:moveTo>
                    <a:pt x="2639560" y="258601"/>
                  </a:moveTo>
                  <a:cubicBezTo>
                    <a:pt x="2646879" y="226352"/>
                    <a:pt x="2659343" y="213559"/>
                    <a:pt x="2682358" y="182445"/>
                  </a:cubicBezTo>
                  <a:moveTo>
                    <a:pt x="1669023" y="284462"/>
                  </a:moveTo>
                  <a:cubicBezTo>
                    <a:pt x="1723163" y="308524"/>
                    <a:pt x="1776448" y="324619"/>
                    <a:pt x="1824004" y="358317"/>
                  </a:cubicBezTo>
                  <a:moveTo>
                    <a:pt x="492004" y="865056"/>
                  </a:moveTo>
                  <a:cubicBezTo>
                    <a:pt x="486384" y="840539"/>
                    <a:pt x="471136" y="815005"/>
                    <a:pt x="464942" y="787311"/>
                  </a:cubicBezTo>
                </a:path>
              </a:pathLst>
            </a:custGeom>
            <a:solidFill>
              <a:srgbClr val="C2EDF0"/>
            </a:solidFill>
            <a:ln w="38100">
              <a:solidFill>
                <a:schemeClr val="accent1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7748778">
                    <a:prstGeom prst="cloudCallout">
                      <a:avLst>
                        <a:gd name="adj1" fmla="val 27394"/>
                        <a:gd name="adj2" fmla="val 7894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B6C2D-FC3B-49D3-920F-A21DE5DBA606}"/>
                </a:ext>
              </a:extLst>
            </p:cNvPr>
            <p:cNvSpPr txBox="1"/>
            <p:nvPr/>
          </p:nvSpPr>
          <p:spPr>
            <a:xfrm>
              <a:off x="1628902" y="650941"/>
              <a:ext cx="4008589" cy="13798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	Những từ ngữ nào cho em biết nghề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 vất vả?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4E9E58-5F8F-4CF0-812B-E0CD9BC9EF95}"/>
              </a:ext>
            </a:extLst>
          </p:cNvPr>
          <p:cNvSpPr txBox="1"/>
          <p:nvPr/>
        </p:nvSpPr>
        <p:spPr>
          <a:xfrm>
            <a:off x="-593244" y="693168"/>
            <a:ext cx="7971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nhọ mũi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nước tu ừng 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mồ hôi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thở qua tai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marL="182880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marL="3657600" marR="0" lvl="8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6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F42C4149-D167-4EF2-B52F-1FA7743654AD}"/>
              </a:ext>
            </a:extLst>
          </p:cNvPr>
          <p:cNvSpPr txBox="1"/>
          <p:nvPr/>
        </p:nvSpPr>
        <p:spPr>
          <a:xfrm>
            <a:off x="4783029" y="57102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effectLst/>
                <a:uLnTx/>
                <a:uFillTx/>
                <a:latin typeface="UTM Guanine" panose="02040603050506020204" pitchFamily="18" charset="0"/>
                <a:ea typeface="inpin heiti" panose="00000500000000000000"/>
                <a:cs typeface="+mn-cs"/>
                <a:sym typeface="inpin heiti" panose="00000500000000000000" pitchFamily="2" charset="-122"/>
              </a:rPr>
              <a:t>THỢ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effectLst/>
              <a:uLnTx/>
              <a:uFillTx/>
              <a:latin typeface="UTM Guanine" panose="02040603050506020204" pitchFamily="18" charset="0"/>
              <a:ea typeface="inpin heiti" panose="00000500000000000000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75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50" y="3215031"/>
            <a:ext cx="2893552" cy="37209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4100828" y="489911"/>
            <a:ext cx="5861338" cy="2085279"/>
            <a:chOff x="702527" y="243393"/>
            <a:chExt cx="5861338" cy="20852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41530"/>
                  <a:gd name="adj2" fmla="val 79254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41076" y="709032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	Nghề 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 </a:t>
              </a: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những điểm gì vui nhộn?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3609402" y="3210717"/>
            <a:ext cx="5445872" cy="1864788"/>
            <a:chOff x="3429560" y="3052224"/>
            <a:chExt cx="5445872" cy="186478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60" y="3052224"/>
              <a:ext cx="5445871" cy="1864788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539099" y="3107455"/>
              <a:ext cx="53363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9252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Nghề thợ rèn vui như diễn kịch, già trẻ như nhau, nụ cười không bao giờ tắt.</a:t>
              </a:r>
            </a:p>
          </p:txBody>
        </p:sp>
      </p:grpSp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EAFA8E5A-6779-4733-8875-11D8A06B0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" y="2966406"/>
            <a:ext cx="3223636" cy="40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309">
      <a:dk1>
        <a:srgbClr val="19252F"/>
      </a:dk1>
      <a:lt1>
        <a:sysClr val="window" lastClr="FFFFFF"/>
      </a:lt1>
      <a:dk2>
        <a:srgbClr val="FFFFFF"/>
      </a:dk2>
      <a:lt2>
        <a:srgbClr val="19252F"/>
      </a:lt2>
      <a:accent1>
        <a:srgbClr val="36778B"/>
      </a:accent1>
      <a:accent2>
        <a:srgbClr val="2E4616"/>
      </a:accent2>
      <a:accent3>
        <a:srgbClr val="EDBD3C"/>
      </a:accent3>
      <a:accent4>
        <a:srgbClr val="FFC000"/>
      </a:accent4>
      <a:accent5>
        <a:srgbClr val="525964"/>
      </a:accent5>
      <a:accent6>
        <a:srgbClr val="445469"/>
      </a:accent6>
      <a:hlink>
        <a:srgbClr val="EDBD3C"/>
      </a:hlink>
      <a:folHlink>
        <a:srgbClr val="FFC000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Office PowerPoint</Application>
  <PresentationFormat>Widescreen</PresentationFormat>
  <Paragraphs>139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Times New Roman</vt:lpstr>
      <vt:lpstr>UTM Akashi</vt:lpstr>
      <vt:lpstr>UTM Guanine</vt:lpstr>
      <vt:lpstr>UTM Showcard</vt:lpstr>
      <vt:lpstr>UVN Bai Sau Nang</vt:lpstr>
      <vt:lpstr>UVN Banh Mi</vt:lpstr>
      <vt:lpstr>UVN Binh Duong</vt:lpstr>
      <vt:lpstr>UVN Thoi Dai 2</vt:lpstr>
      <vt:lpstr>Wingdings</vt:lpstr>
      <vt:lpstr>思源黑体</vt:lpstr>
      <vt:lpstr>思源黑体 CN Heavy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1</cp:revision>
  <dcterms:created xsi:type="dcterms:W3CDTF">2021-11-02T00:47:36Z</dcterms:created>
  <dcterms:modified xsi:type="dcterms:W3CDTF">2021-11-02T00:48:04Z</dcterms:modified>
</cp:coreProperties>
</file>