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6" r:id="rId3"/>
    <p:sldId id="258" r:id="rId4"/>
    <p:sldId id="261" r:id="rId5"/>
    <p:sldId id="257" r:id="rId6"/>
    <p:sldId id="272" r:id="rId7"/>
    <p:sldId id="259" r:id="rId8"/>
    <p:sldId id="273" r:id="rId9"/>
    <p:sldId id="269" r:id="rId10"/>
    <p:sldId id="281" r:id="rId11"/>
    <p:sldId id="280" r:id="rId12"/>
    <p:sldId id="278" r:id="rId13"/>
    <p:sldId id="295" r:id="rId14"/>
    <p:sldId id="282" r:id="rId15"/>
    <p:sldId id="283" r:id="rId16"/>
    <p:sldId id="279" r:id="rId17"/>
    <p:sldId id="290" r:id="rId18"/>
    <p:sldId id="294" r:id="rId19"/>
    <p:sldId id="291" r:id="rId20"/>
    <p:sldId id="292" r:id="rId21"/>
    <p:sldId id="284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2E7E38"/>
    <a:srgbClr val="AA066F"/>
    <a:srgbClr val="81FFB4"/>
    <a:srgbClr val="FFE305"/>
    <a:srgbClr val="FFDE05"/>
    <a:srgbClr val="FEEF05"/>
    <a:srgbClr val="FFF473"/>
    <a:srgbClr val="FFEE03"/>
    <a:srgbClr val="6FA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599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94261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6106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chậu hoa để đến những bài đọc.</a:t>
            </a:r>
          </a:p>
          <a:p>
            <a:r>
              <a:rPr lang="en-US"/>
              <a:t>Bấm vào cô gái để qua slide yêu cầu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1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20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1786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7531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784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909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79276190-1ECB-45E3-9FDC-95180D6366DC}"/>
              </a:ext>
            </a:extLst>
          </p:cNvPr>
          <p:cNvSpPr txBox="1"/>
          <p:nvPr userDrawn="1"/>
        </p:nvSpPr>
        <p:spPr>
          <a:xfrm>
            <a:off x="0" y="1072"/>
            <a:ext cx="11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EEED1311-6CB3-4830-94FB-5B5323A337A3}"/>
              </a:ext>
            </a:extLst>
          </p:cNvPr>
          <p:cNvSpPr txBox="1"/>
          <p:nvPr userDrawn="1"/>
        </p:nvSpPr>
        <p:spPr>
          <a:xfrm>
            <a:off x="19297" y="6475102"/>
            <a:ext cx="11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F7FBE67-4AD8-4B80-9BE4-FED78D00F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0012" y="8900348"/>
            <a:ext cx="1454658" cy="1256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67.png"/><Relationship Id="rId7" Type="http://schemas.microsoft.com/office/2007/relationships/hdphoto" Target="../media/hdphoto12.wdp"/><Relationship Id="rId8" Type="http://schemas.openxmlformats.org/officeDocument/2006/relationships/image" Target="../media/image68.jpeg"/><Relationship Id="rId9" Type="http://schemas.openxmlformats.org/officeDocument/2006/relationships/slide" Target="slide5.xml"/><Relationship Id="rId1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microsoft.com/office/2007/relationships/hdphoto" Target="../media/hdphoto13.wdp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slide" Target="slide5.xml"/><Relationship Id="rId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3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24.png"/><Relationship Id="rId8" Type="http://schemas.openxmlformats.org/officeDocument/2006/relationships/image" Target="../media/image18.png"/><Relationship Id="rId9" Type="http://schemas.openxmlformats.org/officeDocument/2006/relationships/image" Target="../media/image75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61.png"/><Relationship Id="rId13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12.png"/><Relationship Id="rId10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20" Type="http://schemas.openxmlformats.org/officeDocument/2006/relationships/image" Target="../media/image81.png"/><Relationship Id="rId21" Type="http://schemas.openxmlformats.org/officeDocument/2006/relationships/image" Target="../media/image69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microsoft.com/office/2007/relationships/hdphoto" Target="../media/hdphoto9.wdp"/><Relationship Id="rId13" Type="http://schemas.openxmlformats.org/officeDocument/2006/relationships/image" Target="../media/image80.png"/><Relationship Id="rId14" Type="http://schemas.microsoft.com/office/2007/relationships/hdphoto" Target="../media/hdphoto14.wdp"/><Relationship Id="rId15" Type="http://schemas.openxmlformats.org/officeDocument/2006/relationships/image" Target="../media/image62.png"/><Relationship Id="rId16" Type="http://schemas.microsoft.com/office/2007/relationships/hdphoto" Target="../media/hdphoto11.wdp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8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59.png"/><Relationship Id="rId9" Type="http://schemas.microsoft.com/office/2007/relationships/hdphoto" Target="../media/hdphoto9.wdp"/><Relationship Id="rId10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5.png"/><Relationship Id="rId7" Type="http://schemas.openxmlformats.org/officeDocument/2006/relationships/image" Target="../media/image69.png"/><Relationship Id="rId8" Type="http://schemas.openxmlformats.org/officeDocument/2006/relationships/image" Target="../media/image86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7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76.png"/><Relationship Id="rId7" Type="http://schemas.openxmlformats.org/officeDocument/2006/relationships/image" Target="../media/image87.png"/><Relationship Id="rId8" Type="http://schemas.openxmlformats.org/officeDocument/2006/relationships/image" Target="../media/image81.png"/><Relationship Id="rId9" Type="http://schemas.openxmlformats.org/officeDocument/2006/relationships/image" Target="../media/image88.png"/><Relationship Id="rId10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11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microsoft.com/office/2007/relationships/hdphoto" Target="../media/hdphoto2.wdp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microsoft.com/office/2007/relationships/hdphoto" Target="../media/hdphoto1.wdp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20" Type="http://schemas.openxmlformats.org/officeDocument/2006/relationships/slide" Target="slide11.xml"/><Relationship Id="rId21" Type="http://schemas.openxmlformats.org/officeDocument/2006/relationships/image" Target="../media/image37.png"/><Relationship Id="rId22" Type="http://schemas.microsoft.com/office/2007/relationships/hdphoto" Target="../media/hdphoto7.wdp"/><Relationship Id="rId23" Type="http://schemas.openxmlformats.org/officeDocument/2006/relationships/slide" Target="slide10.xml"/><Relationship Id="rId24" Type="http://schemas.openxmlformats.org/officeDocument/2006/relationships/image" Target="../media/image38.png"/><Relationship Id="rId25" Type="http://schemas.microsoft.com/office/2007/relationships/hdphoto" Target="../media/hdphoto8.wdp"/><Relationship Id="rId10" Type="http://schemas.openxmlformats.org/officeDocument/2006/relationships/image" Target="../media/image34.png"/><Relationship Id="rId11" Type="http://schemas.microsoft.com/office/2007/relationships/hdphoto" Target="../media/hdphoto4.wdp"/><Relationship Id="rId12" Type="http://schemas.openxmlformats.org/officeDocument/2006/relationships/slide" Target="slide7.xml"/><Relationship Id="rId13" Type="http://schemas.openxmlformats.org/officeDocument/2006/relationships/image" Target="../media/image35.png"/><Relationship Id="rId14" Type="http://schemas.microsoft.com/office/2007/relationships/hdphoto" Target="../media/hdphoto5.wdp"/><Relationship Id="rId15" Type="http://schemas.openxmlformats.org/officeDocument/2006/relationships/slide" Target="slide8.xml"/><Relationship Id="rId16" Type="http://schemas.openxmlformats.org/officeDocument/2006/relationships/image" Target="../media/image36.png"/><Relationship Id="rId17" Type="http://schemas.microsoft.com/office/2007/relationships/hdphoto" Target="../media/hdphoto6.wdp"/><Relationship Id="rId18" Type="http://schemas.openxmlformats.org/officeDocument/2006/relationships/slide" Target="slide12.xml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Relationship Id="rId4" Type="http://schemas.openxmlformats.org/officeDocument/2006/relationships/image" Target="../media/image32.jpeg"/><Relationship Id="rId5" Type="http://schemas.openxmlformats.org/officeDocument/2006/relationships/image" Target="../media/image11.png"/><Relationship Id="rId6" Type="http://schemas.openxmlformats.org/officeDocument/2006/relationships/slide" Target="slide6.xml"/><Relationship Id="rId7" Type="http://schemas.openxmlformats.org/officeDocument/2006/relationships/image" Target="../media/image33.png"/><Relationship Id="rId8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slide" Target="slide5.xml"/><Relationship Id="rId1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39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slide" Target="slide5.xml"/><Relationship Id="rId13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eg"/><Relationship Id="rId10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7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gif"/><Relationship Id="rId10" Type="http://schemas.openxmlformats.org/officeDocument/2006/relationships/slide" Target="slide5.xml"/><Relationship Id="rId11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22.png"/><Relationship Id="rId16" Type="http://schemas.openxmlformats.org/officeDocument/2006/relationships/slide" Target="slide5.xml"/><Relationship Id="rId1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microsoft.com/office/2007/relationships/hdphoto" Target="../media/hdphoto9.wdp"/><Relationship Id="rId7" Type="http://schemas.openxmlformats.org/officeDocument/2006/relationships/image" Target="../media/image60.png"/><Relationship Id="rId8" Type="http://schemas.microsoft.com/office/2007/relationships/hdphoto" Target="../media/hdphoto10.wdp"/><Relationship Id="rId9" Type="http://schemas.openxmlformats.org/officeDocument/2006/relationships/image" Target="../media/image61.png"/><Relationship Id="rId10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dbbdf7ebe7fa68866d08b93311b004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851" y="13595"/>
            <a:ext cx="2440305" cy="1569720"/>
          </a:xfrm>
          <a:prstGeom prst="rect">
            <a:avLst/>
          </a:prstGeom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9070" y="973931"/>
            <a:ext cx="7858760" cy="36106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324729">
            <a:off x="2999035" y="2269847"/>
            <a:ext cx="508889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Tiếng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Việt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图片 5" descr="317bb1fc8d85c3cf0cc20b70fb72da9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398" y="1121670"/>
            <a:ext cx="1090930" cy="1571625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xmlns="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1453236" y="1484148"/>
            <a:ext cx="2098859" cy="2393759"/>
          </a:xfrm>
          <a:prstGeom prst="rect">
            <a:avLst/>
          </a:prstGeom>
        </p:spPr>
      </p:pic>
      <p:pic>
        <p:nvPicPr>
          <p:cNvPr id="19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3123" y="-59961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83" y="-373152"/>
            <a:ext cx="10415048" cy="520398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4925" y="3046821"/>
            <a:ext cx="12226925" cy="4973320"/>
            <a:chOff x="-45" y="3029"/>
            <a:chExt cx="19255" cy="7832"/>
          </a:xfrm>
        </p:grpSpPr>
        <p:sp>
          <p:nvSpPr>
            <p:cNvPr id="195" name="Rectangle 194"/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3" name="Group 193"/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29" name="Freeform 105"/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0" name="Freeform 106"/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1" name="Freeform 107"/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" name="Group 192"/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123" name="Freeform 99"/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2" name="Freeform 108"/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3" name="Freeform 109"/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4" name="Freeform 110"/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5" name="Freeform 111"/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6" name="Freeform 112"/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" name="Group 191"/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1124" name="Freeform 100"/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7" name="Freeform 113"/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8" name="Freeform 114"/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9" name="Freeform 115"/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0" name="Freeform 116"/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1" name="Freeform 117"/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2" name="Freeform 118"/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3" name="Freeform 119"/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4" name="Freeform 120"/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5" name="Freeform 121"/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" name="Group 234"/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7" name="Group 198"/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1146" name="Freeform 122"/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7" name="Freeform 123"/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8" name="Freeform 124"/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9" name="Freeform 125"/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0" name="Freeform 126"/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1" name="Freeform 127"/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2" name="Freeform 128"/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3" name="Freeform 129"/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4" name="Freeform 130"/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5" name="Freeform 131"/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6" name="Freeform 132"/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7" name="Freeform 133"/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8" name="Freeform 134"/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9" name="Freeform 135"/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0" name="Freeform 136"/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1" name="Freeform 137"/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2" name="Freeform 138"/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3" name="Freeform 139"/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4" name="Freeform 140"/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5" name="Freeform 141"/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6" name="Freeform 142"/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7" name="Freeform 143"/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8" name="Freeform 144"/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9" name="Freeform 145"/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0" name="Freeform 146"/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1" name="Freeform 147"/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2" name="Freeform 148"/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3" name="Freeform 149"/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99"/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201" name="Freeform 150"/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2" name="Freeform 151"/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3" name="Freeform 152"/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4" name="Freeform 153"/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5" name="Freeform 154"/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6" name="Freeform 155"/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7" name="Freeform 157"/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8" name="Freeform 158"/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9" name="Freeform 159"/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0" name="Freeform 160"/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1" name="Freeform 161"/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2" name="Freeform 162"/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3" name="Freeform 163"/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4" name="Freeform 165"/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5" name="Freeform 166"/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6" name="Freeform 167"/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8" name="Freeform 169"/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9" name="Freeform 170"/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0" name="Freeform 171"/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4" name="Freeform 172"/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2" name="Freeform 173"/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3" name="Freeform 174"/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4" name="Freeform 175"/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5" name="Freeform 176"/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6" name="Freeform 177"/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7" name="Freeform 178"/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8" name="Freeform 179"/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9" name="Freeform 180"/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0" name="Freeform 181"/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1" name="Freeform 182"/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2" name="Freeform 183"/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3" name="Freeform 184"/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4" name="Freeform 185"/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196"/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1125" name="Freeform 101"/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6" name="Freeform 102"/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7" name="Freeform 103"/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8" name="Freeform 104"/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26" name="图片 25" descr="0116e6821abf8d9d7ec5c9c9e77eaef8"/>
          <p:cNvPicPr>
            <a:picLocks noChangeAspect="1"/>
          </p:cNvPicPr>
          <p:nvPr/>
        </p:nvPicPr>
        <p:blipFill>
          <a:blip r:embed="rId4"/>
          <a:srcRect t="-4143" r="-3437" b="49289"/>
          <a:stretch>
            <a:fillRect/>
          </a:stretch>
        </p:blipFill>
        <p:spPr>
          <a:xfrm rot="2400000">
            <a:off x="-569714" y="1260450"/>
            <a:ext cx="2402205" cy="1492885"/>
          </a:xfrm>
          <a:prstGeom prst="ellipse">
            <a:avLst/>
          </a:prstGeom>
        </p:spPr>
      </p:pic>
      <p:pic>
        <p:nvPicPr>
          <p:cNvPr id="106" name="图片 4" descr="564ed7d2ddea4"/>
          <p:cNvPicPr>
            <a:picLocks noChangeAspect="1"/>
          </p:cNvPicPr>
          <p:nvPr/>
        </p:nvPicPr>
        <p:blipFill>
          <a:blip r:embed="rId5"/>
          <a:srcRect t="61080" r="51656"/>
          <a:stretch>
            <a:fillRect/>
          </a:stretch>
        </p:blipFill>
        <p:spPr>
          <a:xfrm>
            <a:off x="-58404" y="2032631"/>
            <a:ext cx="4771390" cy="4939030"/>
          </a:xfrm>
          <a:prstGeom prst="rect">
            <a:avLst/>
          </a:prstGeom>
        </p:spPr>
      </p:pic>
      <p:sp>
        <p:nvSpPr>
          <p:cNvPr id="108" name="文本框 10">
            <a:extLst>
              <a:ext uri="{FF2B5EF4-FFF2-40B4-BE49-F238E27FC236}">
                <a16:creationId xmlns:a16="http://schemas.microsoft.com/office/drawing/2014/main" xmlns="" id="{7E5BCB57-257E-4225-98D6-178AD71E69F7}"/>
              </a:ext>
            </a:extLst>
          </p:cNvPr>
          <p:cNvSpPr txBox="1"/>
          <p:nvPr/>
        </p:nvSpPr>
        <p:spPr>
          <a:xfrm>
            <a:off x="2254593" y="901043"/>
            <a:ext cx="5977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ước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Mi-đát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9" name="文本框 10">
            <a:extLst>
              <a:ext uri="{FF2B5EF4-FFF2-40B4-BE49-F238E27FC236}">
                <a16:creationId xmlns:a16="http://schemas.microsoft.com/office/drawing/2014/main" xmlns="" id="{7E5BCB57-257E-4225-98D6-178AD71E69F7}"/>
              </a:ext>
            </a:extLst>
          </p:cNvPr>
          <p:cNvSpPr txBox="1"/>
          <p:nvPr/>
        </p:nvSpPr>
        <p:spPr>
          <a:xfrm>
            <a:off x="1907390" y="2384709"/>
            <a:ext cx="5977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Tiền Vàng và thanh Vàng Thỏi tiền Xu - vàng png tải về - Miễn phí trong  suốt Tiết Kiệ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70" y="152566"/>
            <a:ext cx="2834763" cy="16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Golden Touch of King Mid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89" y="1607685"/>
            <a:ext cx="4286250" cy="463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Máy tính Biểu tượng ngôi Nhà màu Xanh lá cây nhà - tìm chỗ ở png tải về -  Miễn phí trong suốt Góc png Tải về.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9" y="5281172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4" y="222069"/>
            <a:ext cx="11312435" cy="616566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583474" y="374469"/>
            <a:ext cx="10898777" cy="58042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18" y="3408164"/>
            <a:ext cx="4617174" cy="355904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F6BCC86-FC55-4AC1-A820-D18249476A9D}"/>
              </a:ext>
            </a:extLst>
          </p:cNvPr>
          <p:cNvGrpSpPr/>
          <p:nvPr/>
        </p:nvGrpSpPr>
        <p:grpSpPr>
          <a:xfrm>
            <a:off x="1858935" y="1459840"/>
            <a:ext cx="5861338" cy="2085279"/>
            <a:chOff x="702527" y="243393"/>
            <a:chExt cx="5861338" cy="208527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60" name="Speech Bubble: Rectangle with Corners Rounded 7">
                <a:extLst>
                  <a:ext uri="{FF2B5EF4-FFF2-40B4-BE49-F238E27FC236}">
                    <a16:creationId xmlns:a16="http://schemas.microsoft.com/office/drawing/2014/main" xmlns="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9593"/>
                  <a:gd name="adj2" fmla="val 66725"/>
                  <a:gd name="adj3" fmla="val 16667"/>
                </a:avLst>
              </a:prstGeom>
              <a:solidFill>
                <a:srgbClr val="81FFB4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8">
                <a:extLst>
                  <a:ext uri="{FF2B5EF4-FFF2-40B4-BE49-F238E27FC236}">
                    <a16:creationId xmlns:a16="http://schemas.microsoft.com/office/drawing/2014/main" xmlns="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xmlns="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1A06B4A-6441-46EE-A39F-A19E53223280}"/>
                </a:ext>
              </a:extLst>
            </p:cNvPr>
            <p:cNvSpPr txBox="1"/>
            <p:nvPr/>
          </p:nvSpPr>
          <p:spPr>
            <a:xfrm>
              <a:off x="1062748" y="602933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F6BCC86-FC55-4AC1-A820-D18249476A9D}"/>
              </a:ext>
            </a:extLst>
          </p:cNvPr>
          <p:cNvGrpSpPr/>
          <p:nvPr/>
        </p:nvGrpSpPr>
        <p:grpSpPr>
          <a:xfrm>
            <a:off x="5129058" y="3635132"/>
            <a:ext cx="5861338" cy="2085279"/>
            <a:chOff x="702527" y="243393"/>
            <a:chExt cx="5861338" cy="208527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67" name="Speech Bubble: Rectangle with Corners Rounded 7">
                <a:extLst>
                  <a:ext uri="{FF2B5EF4-FFF2-40B4-BE49-F238E27FC236}">
                    <a16:creationId xmlns:a16="http://schemas.microsoft.com/office/drawing/2014/main" xmlns="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6696"/>
                  <a:gd name="adj2" fmla="val 65473"/>
                  <a:gd name="adj3" fmla="val 16667"/>
                </a:avLst>
              </a:prstGeom>
              <a:solidFill>
                <a:srgbClr val="81FFB4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8">
                <a:extLst>
                  <a:ext uri="{FF2B5EF4-FFF2-40B4-BE49-F238E27FC236}">
                    <a16:creationId xmlns:a16="http://schemas.microsoft.com/office/drawing/2014/main" xmlns="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xmlns="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1A06B4A-6441-46EE-A39F-A19E53223280}"/>
                </a:ext>
              </a:extLst>
            </p:cNvPr>
            <p:cNvSpPr txBox="1"/>
            <p:nvPr/>
          </p:nvSpPr>
          <p:spPr>
            <a:xfrm>
              <a:off x="941076" y="709032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sz="3600" b="1" dirty="0">
                  <a:solidFill>
                    <a:srgbClr val="AA066F"/>
                  </a:solidFill>
                </a:rPr>
                <a:t>Cương thuyết phục mẹ bằng cách nào?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916">
            <a:off x="7789034" y="1362975"/>
            <a:ext cx="1971545" cy="234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16" y="-3234"/>
            <a:ext cx="1697135" cy="1551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1" y="493960"/>
            <a:ext cx="10058400" cy="923821"/>
          </a:xfrm>
          <a:prstGeom prst="rect">
            <a:avLst/>
          </a:prstGeom>
        </p:spPr>
      </p:pic>
      <p:pic>
        <p:nvPicPr>
          <p:cNvPr id="21" name="Picture 2" descr="Máy tính Biểu tượng ngôi Nhà màu Xanh lá cây nhà - tìm chỗ ở png tải về -  Miễn phí trong suốt Góc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82" y="5873951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85"/>
            <a:ext cx="12192000" cy="9238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90">
            <a:off x="11051919" y="-294974"/>
            <a:ext cx="1430188" cy="14963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48931" y="832293"/>
            <a:ext cx="8003193" cy="1058238"/>
            <a:chOff x="4448931" y="832293"/>
            <a:chExt cx="8003193" cy="1058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934911"/>
              <a:ext cx="6955269" cy="828574"/>
            </a:xfrm>
            <a:prstGeom prst="rect">
              <a:avLst/>
            </a:prstGeom>
          </p:spPr>
        </p:pic>
        <p:sp>
          <p:nvSpPr>
            <p:cNvPr id="36" name="文本框 9"/>
            <p:cNvSpPr txBox="1"/>
            <p:nvPr/>
          </p:nvSpPr>
          <p:spPr>
            <a:xfrm>
              <a:off x="5357751" y="993806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Trung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thu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độc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lập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1" y="832293"/>
              <a:ext cx="1058238" cy="105823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F673B85-7059-4229-9972-982C29CF5436}"/>
              </a:ext>
            </a:extLst>
          </p:cNvPr>
          <p:cNvGrpSpPr/>
          <p:nvPr/>
        </p:nvGrpSpPr>
        <p:grpSpPr>
          <a:xfrm>
            <a:off x="156915" y="2649096"/>
            <a:ext cx="3531195" cy="2691382"/>
            <a:chOff x="1006064" y="1522807"/>
            <a:chExt cx="9977377" cy="4656929"/>
          </a:xfrm>
        </p:grpSpPr>
        <p:sp>
          <p:nvSpPr>
            <p:cNvPr id="49" name="矩形: 圆角 2">
              <a:extLst>
                <a:ext uri="{FF2B5EF4-FFF2-40B4-BE49-F238E27FC236}">
                  <a16:creationId xmlns:a16="http://schemas.microsoft.com/office/drawing/2014/main" xmlns="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: 圆角 2">
              <a:extLst>
                <a:ext uri="{FF2B5EF4-FFF2-40B4-BE49-F238E27FC236}">
                  <a16:creationId xmlns:a16="http://schemas.microsoft.com/office/drawing/2014/main" xmlns="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9"/>
          <p:cNvSpPr txBox="1"/>
          <p:nvPr/>
        </p:nvSpPr>
        <p:spPr>
          <a:xfrm>
            <a:off x="382493" y="3128672"/>
            <a:ext cx="299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Chủ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điểm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: “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Trên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đôi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cánh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ước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mơ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”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52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814" y="1759883"/>
            <a:ext cx="1833805" cy="1833805"/>
          </a:xfrm>
          <a:prstGeom prst="rect">
            <a:avLst/>
          </a:prstGeom>
        </p:spPr>
      </p:pic>
      <p:pic>
        <p:nvPicPr>
          <p:cNvPr id="53" name="图片 8" descr="f7d30ea4b628d33971365e72821aa1c5"/>
          <p:cNvPicPr>
            <a:picLocks noChangeAspect="1"/>
          </p:cNvPicPr>
          <p:nvPr/>
        </p:nvPicPr>
        <p:blipFill>
          <a:blip r:embed="rId8"/>
          <a:srcRect l="16885" t="7870" r="18795" b="24954"/>
          <a:stretch>
            <a:fillRect/>
          </a:stretch>
        </p:blipFill>
        <p:spPr>
          <a:xfrm>
            <a:off x="156835" y="2057167"/>
            <a:ext cx="965200" cy="1009015"/>
          </a:xfrm>
          <a:prstGeom prst="rect">
            <a:avLst/>
          </a:prstGeom>
        </p:spPr>
      </p:pic>
      <p:sp>
        <p:nvSpPr>
          <p:cNvPr id="54" name="文本框 10"/>
          <p:cNvSpPr txBox="1"/>
          <p:nvPr/>
        </p:nvSpPr>
        <p:spPr>
          <a:xfrm rot="19855555">
            <a:off x="393892" y="2138513"/>
            <a:ext cx="555351" cy="64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UVN Phuong Tay" panose="04040805070802020D02" pitchFamily="82" charset="0"/>
                <a:ea typeface="锐字工房洪荒之光中黑简1.0" panose="02010600030101010101" charset="-122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3107" y="1770065"/>
            <a:ext cx="8009017" cy="1058238"/>
            <a:chOff x="4443107" y="1770065"/>
            <a:chExt cx="8009017" cy="105823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1904858"/>
              <a:ext cx="6955270" cy="82857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1770065"/>
              <a:ext cx="1058238" cy="1058238"/>
            </a:xfrm>
            <a:prstGeom prst="rect">
              <a:avLst/>
            </a:prstGeom>
          </p:spPr>
        </p:pic>
        <p:sp>
          <p:nvSpPr>
            <p:cNvPr id="55" name="文本框 9"/>
            <p:cNvSpPr txBox="1"/>
            <p:nvPr/>
          </p:nvSpPr>
          <p:spPr>
            <a:xfrm>
              <a:off x="5357751" y="2020691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vương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quốc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Tương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Lai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47195" y="2684794"/>
            <a:ext cx="8004928" cy="1058238"/>
            <a:chOff x="4447195" y="2684794"/>
            <a:chExt cx="8004928" cy="105823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2813999"/>
              <a:ext cx="6900397" cy="82857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95" y="2684794"/>
              <a:ext cx="1058238" cy="1058238"/>
            </a:xfrm>
            <a:prstGeom prst="rect">
              <a:avLst/>
            </a:prstGeom>
          </p:spPr>
        </p:pic>
        <p:sp>
          <p:nvSpPr>
            <p:cNvPr id="56" name="文本框 9"/>
            <p:cNvSpPr txBox="1"/>
            <p:nvPr/>
          </p:nvSpPr>
          <p:spPr>
            <a:xfrm>
              <a:off x="5357750" y="2948079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Nếu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chúng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mình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phép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lạ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489712" y="3662845"/>
            <a:ext cx="7962410" cy="1058238"/>
            <a:chOff x="4489712" y="3662845"/>
            <a:chExt cx="7962410" cy="105823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3778618"/>
              <a:ext cx="6900397" cy="82857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12" y="3662845"/>
              <a:ext cx="1058238" cy="1058238"/>
            </a:xfrm>
            <a:prstGeom prst="rect">
              <a:avLst/>
            </a:prstGeom>
          </p:spPr>
        </p:pic>
        <p:sp>
          <p:nvSpPr>
            <p:cNvPr id="57" name="文本框 9"/>
            <p:cNvSpPr txBox="1"/>
            <p:nvPr/>
          </p:nvSpPr>
          <p:spPr>
            <a:xfrm>
              <a:off x="5357749" y="3901197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Đôi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giày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ba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ta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màu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xanh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3107" y="4560339"/>
            <a:ext cx="8009014" cy="1058238"/>
            <a:chOff x="4443107" y="4560339"/>
            <a:chExt cx="8009014" cy="105823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4714360"/>
              <a:ext cx="6900397" cy="82857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4560339"/>
              <a:ext cx="1058238" cy="1058238"/>
            </a:xfrm>
            <a:prstGeom prst="rect">
              <a:avLst/>
            </a:prstGeom>
          </p:spPr>
        </p:pic>
        <p:sp>
          <p:nvSpPr>
            <p:cNvPr id="58" name="文本框 9"/>
            <p:cNvSpPr txBox="1"/>
            <p:nvPr/>
          </p:nvSpPr>
          <p:spPr>
            <a:xfrm>
              <a:off x="5357748" y="4803411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Thưa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chuyện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với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mẹ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4443107" y="5518177"/>
            <a:ext cx="8009013" cy="1058238"/>
            <a:chOff x="4443107" y="5518177"/>
            <a:chExt cx="8009013" cy="105823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5650102"/>
              <a:ext cx="6955269" cy="82857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5518177"/>
              <a:ext cx="1058238" cy="1058238"/>
            </a:xfrm>
            <a:prstGeom prst="rect">
              <a:avLst/>
            </a:prstGeom>
          </p:spPr>
        </p:pic>
        <p:sp>
          <p:nvSpPr>
            <p:cNvPr id="59" name="文本框 9"/>
            <p:cNvSpPr txBox="1"/>
            <p:nvPr/>
          </p:nvSpPr>
          <p:spPr>
            <a:xfrm>
              <a:off x="5357747" y="5804850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ước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của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vua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Mi-đát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pic>
        <p:nvPicPr>
          <p:cNvPr id="20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3"/>
          <a:stretch/>
        </p:blipFill>
        <p:spPr bwMode="auto">
          <a:xfrm>
            <a:off x="3916295" y="1361412"/>
            <a:ext cx="1007019" cy="47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4" descr="564ed7d2ddea4"/>
          <p:cNvPicPr>
            <a:picLocks noChangeAspect="1"/>
          </p:cNvPicPr>
          <p:nvPr/>
        </p:nvPicPr>
        <p:blipFill>
          <a:blip r:embed="rId10"/>
          <a:srcRect t="61080" r="51656"/>
          <a:stretch>
            <a:fillRect/>
          </a:stretch>
        </p:blipFill>
        <p:spPr>
          <a:xfrm rot="21258168">
            <a:off x="-74792" y="4199008"/>
            <a:ext cx="2754462" cy="2851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78 0.00069 L 1.66667E-6 2.22222E-6 " pathEditMode="relative" rAng="0" ptsTypes="AA">
                                      <p:cBhvr>
                                        <p:cTn id="17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03096" y="-41750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957542" y="-393812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48" y="2002823"/>
            <a:ext cx="12599134" cy="4882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05" y="3219305"/>
            <a:ext cx="719390" cy="71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26" y="3277857"/>
            <a:ext cx="969348" cy="902286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79" y="1160926"/>
            <a:ext cx="9439513" cy="509618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631940" y="1560930"/>
            <a:ext cx="6600919" cy="3046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squar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vắn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</a:rPr>
              <a:t>T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mơ</a:t>
            </a:r>
            <a:endParaRPr lang="en-US" sz="4800" b="1" dirty="0">
              <a:ln/>
              <a:solidFill>
                <a:srgbClr val="00B050"/>
              </a:solidFill>
              <a:latin typeface="UTM Khuccamta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82" y="-132702"/>
            <a:ext cx="1374337" cy="1484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0415652" y="62302"/>
            <a:ext cx="1838197" cy="13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0" y="0"/>
            <a:ext cx="12192000" cy="6831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16617"/>
              </p:ext>
            </p:extLst>
          </p:nvPr>
        </p:nvGraphicFramePr>
        <p:xfrm>
          <a:off x="812075" y="101237"/>
          <a:ext cx="10567850" cy="63148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9948">
                  <a:extLst>
                    <a:ext uri="{9D8B030D-6E8A-4147-A177-3AD203B41FA5}">
                      <a16:colId xmlns:a16="http://schemas.microsoft.com/office/drawing/2014/main" xmlns="" val="1316772982"/>
                    </a:ext>
                  </a:extLst>
                </a:gridCol>
                <a:gridCol w="2123332">
                  <a:extLst>
                    <a:ext uri="{9D8B030D-6E8A-4147-A177-3AD203B41FA5}">
                      <a16:colId xmlns:a16="http://schemas.microsoft.com/office/drawing/2014/main" xmlns="" val="523521965"/>
                    </a:ext>
                  </a:extLst>
                </a:gridCol>
                <a:gridCol w="3819301">
                  <a:extLst>
                    <a:ext uri="{9D8B030D-6E8A-4147-A177-3AD203B41FA5}">
                      <a16:colId xmlns:a16="http://schemas.microsoft.com/office/drawing/2014/main" xmlns="" val="235611641"/>
                    </a:ext>
                  </a:extLst>
                </a:gridCol>
                <a:gridCol w="2705269">
                  <a:extLst>
                    <a:ext uri="{9D8B030D-6E8A-4147-A177-3AD203B41FA5}">
                      <a16:colId xmlns:a16="http://schemas.microsoft.com/office/drawing/2014/main" xmlns="" val="1492827188"/>
                    </a:ext>
                  </a:extLst>
                </a:gridCol>
              </a:tblGrid>
              <a:tr h="695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2866455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Trung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thu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độc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lập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0796186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Ở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vương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quốc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Tương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Lai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06667643"/>
                  </a:ext>
                </a:extLst>
              </a:tr>
              <a:tr h="1259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Nếu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chúng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mình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có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phép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lạ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93508363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Đôi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gày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ba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ta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màu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xanh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13626549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Thưa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chuyện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với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mẹ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71098303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Điều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ước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của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vua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Mi-đát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179168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916309"/>
              </p:ext>
            </p:extLst>
          </p:nvPr>
        </p:nvGraphicFramePr>
        <p:xfrm>
          <a:off x="439782" y="205554"/>
          <a:ext cx="11512732" cy="67767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5224">
                  <a:extLst>
                    <a:ext uri="{9D8B030D-6E8A-4147-A177-3AD203B41FA5}">
                      <a16:colId xmlns:a16="http://schemas.microsoft.com/office/drawing/2014/main" xmlns="" val="1316772982"/>
                    </a:ext>
                  </a:extLst>
                </a:gridCol>
                <a:gridCol w="1610463">
                  <a:extLst>
                    <a:ext uri="{9D8B030D-6E8A-4147-A177-3AD203B41FA5}">
                      <a16:colId xmlns:a16="http://schemas.microsoft.com/office/drawing/2014/main" xmlns="" val="523521965"/>
                    </a:ext>
                  </a:extLst>
                </a:gridCol>
                <a:gridCol w="4627984">
                  <a:extLst>
                    <a:ext uri="{9D8B030D-6E8A-4147-A177-3AD203B41FA5}">
                      <a16:colId xmlns:a16="http://schemas.microsoft.com/office/drawing/2014/main" xmlns="" val="235611641"/>
                    </a:ext>
                  </a:extLst>
                </a:gridCol>
                <a:gridCol w="3219061">
                  <a:extLst>
                    <a:ext uri="{9D8B030D-6E8A-4147-A177-3AD203B41FA5}">
                      <a16:colId xmlns:a16="http://schemas.microsoft.com/office/drawing/2014/main" xmlns="" val="1492827188"/>
                    </a:ext>
                  </a:extLst>
                </a:gridCol>
              </a:tblGrid>
              <a:tr h="871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2866455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Trung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độc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lập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0796186"/>
                  </a:ext>
                </a:extLst>
              </a:tr>
              <a:tr h="200882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Ở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vương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quốc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Tương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Lai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06667643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Nếu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chúng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phép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lạ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93508363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2493729" y="1826944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83770" y="1620414"/>
            <a:ext cx="4552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53340" y="1662376"/>
            <a:ext cx="2944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tin tưởng.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82676" y="3233359"/>
            <a:ext cx="4349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842460" y="3156694"/>
            <a:ext cx="3046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nhiên (Lời Tin 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Mi 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tin: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82676" y="5294721"/>
            <a:ext cx="4553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842461" y="5530303"/>
            <a:ext cx="3046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nhiên, vui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843838" y="3593985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886318" y="5299471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96709"/>
              </p:ext>
            </p:extLst>
          </p:nvPr>
        </p:nvGraphicFramePr>
        <p:xfrm>
          <a:off x="325499" y="114802"/>
          <a:ext cx="11692330" cy="67839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1874">
                  <a:extLst>
                    <a:ext uri="{9D8B030D-6E8A-4147-A177-3AD203B41FA5}">
                      <a16:colId xmlns:a16="http://schemas.microsoft.com/office/drawing/2014/main" xmlns="" val="1316772982"/>
                    </a:ext>
                  </a:extLst>
                </a:gridCol>
                <a:gridCol w="1533385">
                  <a:extLst>
                    <a:ext uri="{9D8B030D-6E8A-4147-A177-3AD203B41FA5}">
                      <a16:colId xmlns:a16="http://schemas.microsoft.com/office/drawing/2014/main" xmlns="" val="523521965"/>
                    </a:ext>
                  </a:extLst>
                </a:gridCol>
                <a:gridCol w="4699556">
                  <a:extLst>
                    <a:ext uri="{9D8B030D-6E8A-4147-A177-3AD203B41FA5}">
                      <a16:colId xmlns:a16="http://schemas.microsoft.com/office/drawing/2014/main" xmlns="" val="235611641"/>
                    </a:ext>
                  </a:extLst>
                </a:gridCol>
                <a:gridCol w="3237515">
                  <a:extLst>
                    <a:ext uri="{9D8B030D-6E8A-4147-A177-3AD203B41FA5}">
                      <a16:colId xmlns:a16="http://schemas.microsoft.com/office/drawing/2014/main" xmlns="" val="1492827188"/>
                    </a:ext>
                  </a:extLst>
                </a:gridCol>
              </a:tblGrid>
              <a:tr h="871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2866455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Đôi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giày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ba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ta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xanh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0796186"/>
                  </a:ext>
                </a:extLst>
              </a:tr>
              <a:tr h="19160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Thưa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mẹ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06667643"/>
                  </a:ext>
                </a:extLst>
              </a:tr>
              <a:tr h="1922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Điều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ước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vua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Mi-đát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9350836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22710" y="1227069"/>
            <a:ext cx="4510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9794" y="1311825"/>
            <a:ext cx="3310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22710" y="3024288"/>
            <a:ext cx="4510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2470" y="3024288"/>
            <a:ext cx="312997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5307" y="4976261"/>
            <a:ext cx="461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Mi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2943" y="5043592"/>
            <a:ext cx="3064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9844" y="1838031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9844" y="3528884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9844" y="5649577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36" y="5768182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2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86438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228329" y="-1080389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" descr="资源 4@4x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4" y="5876925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0" descr="资源 4@4x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876925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7147241" y="-576054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93" y="708274"/>
            <a:ext cx="6914754" cy="3090373"/>
          </a:xfrm>
          <a:prstGeom prst="rect">
            <a:avLst/>
          </a:prstGeom>
        </p:spPr>
      </p:pic>
      <p:pic>
        <p:nvPicPr>
          <p:cNvPr id="32" name="Picture 8" descr="1-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912840"/>
            <a:ext cx="12221234" cy="19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86477" y="2314266"/>
            <a:ext cx="2210777" cy="4418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84" y="3180591"/>
            <a:ext cx="2087076" cy="38581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014" y="-484329"/>
            <a:ext cx="1900141" cy="20521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-6122" y="268848"/>
            <a:ext cx="2361215" cy="11792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4076105" y="-374447"/>
            <a:ext cx="1353084" cy="11351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822944" y="462617"/>
            <a:ext cx="1425052" cy="742279"/>
          </a:xfrm>
          <a:prstGeom prst="rect">
            <a:avLst/>
          </a:prstGeom>
        </p:spPr>
      </p:pic>
      <p:pic>
        <p:nvPicPr>
          <p:cNvPr id="40" name="图片 25" descr="0116e6821abf8d9d7ec5c9c9e77eaef8"/>
          <p:cNvPicPr>
            <a:picLocks noChangeAspect="1"/>
          </p:cNvPicPr>
          <p:nvPr/>
        </p:nvPicPr>
        <p:blipFill>
          <a:blip r:embed="rId19"/>
          <a:srcRect t="-4143" r="-3437" b="49289"/>
          <a:stretch>
            <a:fillRect/>
          </a:stretch>
        </p:blipFill>
        <p:spPr>
          <a:xfrm>
            <a:off x="1665738" y="1528107"/>
            <a:ext cx="2402205" cy="1492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34" y="2472909"/>
            <a:ext cx="2974352" cy="3434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3118">
            <a:off x="3445625" y="1002406"/>
            <a:ext cx="5230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Ghi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lại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nhân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tập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đọc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truyện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thuộc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chủ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điểm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“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đôi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cánh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ước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mơ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”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0855" y="2770916"/>
            <a:ext cx="5138496" cy="4209739"/>
            <a:chOff x="-14184" y="2815659"/>
            <a:chExt cx="5741106" cy="41534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84" y="2815659"/>
              <a:ext cx="5636780" cy="4153416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5536871" y="4706532"/>
              <a:ext cx="190051" cy="533400"/>
            </a:xfrm>
            <a:prstGeom prst="ellipse">
              <a:avLst/>
            </a:prstGeom>
            <a:solidFill>
              <a:srgbClr val="271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453872" y="4973232"/>
              <a:ext cx="273050" cy="533400"/>
            </a:xfrm>
            <a:prstGeom prst="ellipse">
              <a:avLst/>
            </a:prstGeom>
            <a:solidFill>
              <a:srgbClr val="291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5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261863" y="-1055083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1342951" y="-55074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0" y="1852168"/>
            <a:ext cx="3387800" cy="2680988"/>
          </a:xfrm>
          <a:prstGeom prst="rect">
            <a:avLst/>
          </a:prstGeom>
        </p:spPr>
      </p:pic>
      <p:sp>
        <p:nvSpPr>
          <p:cNvPr id="31" name="文本框 9"/>
          <p:cNvSpPr txBox="1"/>
          <p:nvPr/>
        </p:nvSpPr>
        <p:spPr>
          <a:xfrm>
            <a:off x="458080" y="2443500"/>
            <a:ext cx="2991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Đôi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giày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ta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xanh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3972000" y="845868"/>
            <a:ext cx="1257669" cy="25138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74" y="3586847"/>
            <a:ext cx="1673634" cy="30938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21" y="-9552"/>
            <a:ext cx="6678695" cy="42952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965325" y="1162749"/>
            <a:ext cx="436749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thang.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12" y="3514057"/>
            <a:ext cx="6140322" cy="27175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181215" y="4242749"/>
            <a:ext cx="380458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27" name="图片 6" descr="资源 9@4x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8" y="5777528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2" descr="资源 9@4x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89" y="5767361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3" descr="资源 4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32" y="5966071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0" descr="资源 4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2" y="5931889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0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7113491" y="-23812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1149189" y="-101730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1648713" y="-1140280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" y="2103646"/>
            <a:ext cx="4553116" cy="3090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342672">
            <a:off x="418444" y="2900855"/>
            <a:ext cx="398350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Cương</a:t>
            </a:r>
            <a:endParaRPr lang="en-US" sz="2800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Dịu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dàng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38552" y="10426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600056" y="2848006"/>
            <a:ext cx="5138496" cy="4209739"/>
            <a:chOff x="-14184" y="2815659"/>
            <a:chExt cx="5741106" cy="41534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84" y="2815659"/>
              <a:ext cx="5636780" cy="415341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536871" y="4706532"/>
              <a:ext cx="190051" cy="533400"/>
            </a:xfrm>
            <a:prstGeom prst="ellipse">
              <a:avLst/>
            </a:prstGeom>
            <a:solidFill>
              <a:srgbClr val="271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453872" y="4973232"/>
              <a:ext cx="273050" cy="533400"/>
            </a:xfrm>
            <a:prstGeom prst="ellipse">
              <a:avLst/>
            </a:prstGeom>
            <a:solidFill>
              <a:srgbClr val="291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19" y="1302820"/>
            <a:ext cx="4553116" cy="30903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21342672">
            <a:off x="6749808" y="1623257"/>
            <a:ext cx="3790735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Cương</a:t>
            </a:r>
            <a:endParaRPr lang="en-US" sz="2800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kiếm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94" y="-557829"/>
            <a:ext cx="5732941" cy="2879639"/>
          </a:xfrm>
          <a:prstGeom prst="rect">
            <a:avLst/>
          </a:prstGeom>
        </p:spPr>
      </p:pic>
      <p:sp>
        <p:nvSpPr>
          <p:cNvPr id="26" name="文本框 9"/>
          <p:cNvSpPr txBox="1"/>
          <p:nvPr/>
        </p:nvSpPr>
        <p:spPr>
          <a:xfrm rot="21263216">
            <a:off x="1789001" y="808737"/>
            <a:ext cx="525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Thưa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mẹ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606" y="-33932"/>
            <a:ext cx="4370246" cy="73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36" y="5768182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2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86438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19" y="1265555"/>
            <a:ext cx="6380162" cy="344450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8807" y="1953668"/>
            <a:ext cx="5136341" cy="17543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Ôn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tập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giữa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học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kì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/>
                <a:solidFill>
                  <a:srgbClr val="AA066F"/>
                </a:solidFill>
                <a:latin typeface="UTM Habano" panose="02040603050506020204" pitchFamily="18" charset="0"/>
                <a:ea typeface="+mn-ea"/>
                <a:cs typeface="+mn-cs"/>
              </a:rPr>
              <a:t>Tiết</a:t>
            </a:r>
            <a:r>
              <a:rPr lang="en-US" sz="5400" b="1" dirty="0">
                <a:ln/>
                <a:solidFill>
                  <a:srgbClr val="AA066F"/>
                </a:solidFill>
                <a:latin typeface="UTM Habano" panose="02040603050506020204" pitchFamily="18" charset="0"/>
                <a:ea typeface="+mn-ea"/>
                <a:cs typeface="+mn-cs"/>
              </a:rPr>
              <a:t> 5</a:t>
            </a:r>
          </a:p>
        </p:txBody>
      </p:sp>
      <p:pic>
        <p:nvPicPr>
          <p:cNvPr id="22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5547519" y="-57093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035560" y="-99209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xmlns="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21" y="1321773"/>
            <a:ext cx="9268647" cy="6455814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xmlns="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8352997" y="393251"/>
            <a:ext cx="1179871" cy="165182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xmlns="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8607953" y="594542"/>
            <a:ext cx="2098859" cy="2393759"/>
          </a:xfrm>
          <a:prstGeom prst="rect">
            <a:avLst/>
          </a:prstGeom>
        </p:spPr>
      </p:pic>
      <p:pic>
        <p:nvPicPr>
          <p:cNvPr id="19" name="图片 4" descr="564ed7d2ddea4"/>
          <p:cNvPicPr>
            <a:picLocks noChangeAspect="1"/>
          </p:cNvPicPr>
          <p:nvPr/>
        </p:nvPicPr>
        <p:blipFill>
          <a:blip r:embed="rId12"/>
          <a:srcRect t="61080" r="51656"/>
          <a:stretch>
            <a:fillRect/>
          </a:stretch>
        </p:blipFill>
        <p:spPr>
          <a:xfrm>
            <a:off x="-32816" y="1469075"/>
            <a:ext cx="5010695" cy="5186743"/>
          </a:xfrm>
          <a:prstGeom prst="rect">
            <a:avLst/>
          </a:prstGeom>
        </p:spPr>
      </p:pic>
      <p:pic>
        <p:nvPicPr>
          <p:cNvPr id="24" name="图片 13" descr="资源 4@4x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57" y="5923580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0" descr="资源 4@4x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876925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127166" y="-57626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3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228329" y="-1080389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6980626" y="-79897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795" y="-1436630"/>
            <a:ext cx="6096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đát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8697" y="-1288943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38" y="3299051"/>
            <a:ext cx="12799059" cy="3619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" y="558459"/>
            <a:ext cx="3957365" cy="3090373"/>
          </a:xfrm>
          <a:prstGeom prst="rect">
            <a:avLst/>
          </a:prstGeom>
        </p:spPr>
      </p:pic>
      <p:sp>
        <p:nvSpPr>
          <p:cNvPr id="18" name="文本框 9"/>
          <p:cNvSpPr txBox="1"/>
          <p:nvPr/>
        </p:nvSpPr>
        <p:spPr>
          <a:xfrm>
            <a:off x="693981" y="1344410"/>
            <a:ext cx="2991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ước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vua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Mi-đát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6" y="3391239"/>
            <a:ext cx="2974352" cy="3434897"/>
          </a:xfrm>
          <a:prstGeom prst="rect">
            <a:avLst/>
          </a:prstGeom>
        </p:spPr>
      </p:pic>
      <p:pic>
        <p:nvPicPr>
          <p:cNvPr id="4098" name="Picture 2" descr="Vị thần la mã Cổ đại Zeus La mã thần thoại Juno - Sao Mộc png tải về - Miễn  phí trong suốt Màu Tím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6" y="574656"/>
            <a:ext cx="2955579" cy="25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0" y="1326305"/>
            <a:ext cx="4604702" cy="15656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63313" y="1482439"/>
            <a:ext cx="4045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-ô-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ni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dốt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vua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Mi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đát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44" y="4094211"/>
            <a:ext cx="4604702" cy="188115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33495" y="4410103"/>
            <a:ext cx="4001437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đát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lam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hối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hận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3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pic>
        <p:nvPicPr>
          <p:cNvPr id="7170" name="Picture 2" descr="Good Bye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2711" r="8437" b="20677"/>
          <a:stretch/>
        </p:blipFill>
        <p:spPr bwMode="auto">
          <a:xfrm rot="21201058">
            <a:off x="5734594" y="1058091"/>
            <a:ext cx="3331029" cy="17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181610" y="2306762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115193" y="-87988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6796175" y="-566170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28"/>
          <p:cNvGrpSpPr/>
          <p:nvPr/>
        </p:nvGrpSpPr>
        <p:grpSpPr>
          <a:xfrm>
            <a:off x="4357042" y="1570370"/>
            <a:ext cx="6753225" cy="3385820"/>
            <a:chOff x="7461" y="3179"/>
            <a:chExt cx="10635" cy="5332"/>
          </a:xfrm>
        </p:grpSpPr>
        <p:grpSp>
          <p:nvGrpSpPr>
            <p:cNvPr id="35" name="组合 12"/>
            <p:cNvGrpSpPr/>
            <p:nvPr/>
          </p:nvGrpSpPr>
          <p:grpSpPr>
            <a:xfrm>
              <a:off x="7461" y="3179"/>
              <a:ext cx="8249" cy="2473"/>
              <a:chOff x="7461" y="3179"/>
              <a:chExt cx="8249" cy="2473"/>
            </a:xfrm>
          </p:grpSpPr>
          <p:grpSp>
            <p:nvGrpSpPr>
              <p:cNvPr id="51" name="组合 10"/>
              <p:cNvGrpSpPr/>
              <p:nvPr/>
            </p:nvGrpSpPr>
            <p:grpSpPr>
              <a:xfrm>
                <a:off x="7461" y="3179"/>
                <a:ext cx="8249" cy="2473"/>
                <a:chOff x="7461" y="3179"/>
                <a:chExt cx="8249" cy="2473"/>
              </a:xfrm>
            </p:grpSpPr>
            <p:sp>
              <p:nvSpPr>
                <p:cNvPr id="53" name="云形 8"/>
                <p:cNvSpPr/>
                <p:nvPr/>
              </p:nvSpPr>
              <p:spPr>
                <a:xfrm>
                  <a:off x="7461" y="3179"/>
                  <a:ext cx="8249" cy="247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文本框 9"/>
                <p:cNvSpPr txBox="1"/>
                <p:nvPr/>
              </p:nvSpPr>
              <p:spPr>
                <a:xfrm>
                  <a:off x="7953" y="3691"/>
                  <a:ext cx="7134" cy="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Ôn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luyện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tập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học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thuộc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lòng</a:t>
                  </a:r>
                  <a:endParaRPr lang="zh-CN" altLang="en-US" sz="16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" name=" 212"/>
              <p:cNvSpPr/>
              <p:nvPr/>
            </p:nvSpPr>
            <p:spPr>
              <a:xfrm rot="20940000">
                <a:off x="14452" y="4472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3200" dirty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</p:grpSp>
        <p:grpSp>
          <p:nvGrpSpPr>
            <p:cNvPr id="36" name="组合 13"/>
            <p:cNvGrpSpPr/>
            <p:nvPr/>
          </p:nvGrpSpPr>
          <p:grpSpPr>
            <a:xfrm>
              <a:off x="9276" y="5919"/>
              <a:ext cx="8820" cy="2592"/>
              <a:chOff x="9146" y="4072"/>
              <a:chExt cx="8820" cy="2592"/>
            </a:xfrm>
          </p:grpSpPr>
          <p:grpSp>
            <p:nvGrpSpPr>
              <p:cNvPr id="47" name="组合 14"/>
              <p:cNvGrpSpPr/>
              <p:nvPr/>
            </p:nvGrpSpPr>
            <p:grpSpPr>
              <a:xfrm>
                <a:off x="9146" y="4072"/>
                <a:ext cx="8820" cy="2592"/>
                <a:chOff x="9146" y="4072"/>
                <a:chExt cx="8820" cy="2592"/>
              </a:xfrm>
            </p:grpSpPr>
            <p:sp>
              <p:nvSpPr>
                <p:cNvPr id="49" name="云形 15"/>
                <p:cNvSpPr/>
                <p:nvPr/>
              </p:nvSpPr>
              <p:spPr>
                <a:xfrm>
                  <a:off x="9146" y="4072"/>
                  <a:ext cx="8820" cy="2592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文本框 16"/>
                <p:cNvSpPr txBox="1"/>
                <p:nvPr/>
              </p:nvSpPr>
              <p:spPr>
                <a:xfrm>
                  <a:off x="9622" y="4616"/>
                  <a:ext cx="7620" cy="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Ôn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bài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tập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Chủ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điểm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“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Trên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đôi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cánh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ước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mơ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”</a:t>
                  </a:r>
                  <a:endParaRPr lang="zh-CN" altLang="en-US" sz="16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8" name=" 212"/>
              <p:cNvSpPr/>
              <p:nvPr/>
            </p:nvSpPr>
            <p:spPr>
              <a:xfrm rot="20940000">
                <a:off x="16708" y="5245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3200" dirty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</p:grpSp>
      </p:grpSp>
      <p:grpSp>
        <p:nvGrpSpPr>
          <p:cNvPr id="55" name="组合 11"/>
          <p:cNvGrpSpPr/>
          <p:nvPr/>
        </p:nvGrpSpPr>
        <p:grpSpPr>
          <a:xfrm>
            <a:off x="3310116" y="1378147"/>
            <a:ext cx="1663680" cy="1737147"/>
            <a:chOff x="6104" y="4531"/>
            <a:chExt cx="2255" cy="2355"/>
          </a:xfrm>
        </p:grpSpPr>
        <p:pic>
          <p:nvPicPr>
            <p:cNvPr id="56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6104" y="4531"/>
              <a:ext cx="2255" cy="2355"/>
            </a:xfrm>
            <a:prstGeom prst="rect">
              <a:avLst/>
            </a:prstGeom>
          </p:spPr>
        </p:pic>
        <p:sp>
          <p:nvSpPr>
            <p:cNvPr id="57" name="文本框 10"/>
            <p:cNvSpPr txBox="1"/>
            <p:nvPr/>
          </p:nvSpPr>
          <p:spPr>
            <a:xfrm rot="20760000">
              <a:off x="6117" y="4774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UVN Phuong Tay" panose="04040805070802020D02" pitchFamily="82" charset="0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58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4357042" y="3277567"/>
            <a:ext cx="1663680" cy="1737147"/>
          </a:xfrm>
          <a:prstGeom prst="rect">
            <a:avLst/>
          </a:prstGeom>
        </p:spPr>
      </p:pic>
      <p:sp>
        <p:nvSpPr>
          <p:cNvPr id="59" name="文本框 10"/>
          <p:cNvSpPr txBox="1"/>
          <p:nvPr/>
        </p:nvSpPr>
        <p:spPr>
          <a:xfrm rot="20136991">
            <a:off x="4449137" y="3408173"/>
            <a:ext cx="1644498" cy="1310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latin typeface="UVN Phuong Tay" panose="04040805070802020D02" pitchFamily="82" charset="0"/>
                <a:ea typeface="锐字工房洪荒之光中黑简1.0" panose="02010600030101010101" charset="-122"/>
              </a:rPr>
              <a:t>2</a:t>
            </a: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18" y="6261220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97" y="6275507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3" y="4932270"/>
            <a:ext cx="3513939" cy="206380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417" y="-223953"/>
            <a:ext cx="5664435" cy="7316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96" y="-185535"/>
            <a:ext cx="2310584" cy="1591194"/>
          </a:xfrm>
          <a:prstGeom prst="rect">
            <a:avLst/>
          </a:prstGeom>
        </p:spPr>
      </p:pic>
      <p:pic>
        <p:nvPicPr>
          <p:cNvPr id="26" name="图片 25" descr="0116e6821abf8d9d7ec5c9c9e77eaef8"/>
          <p:cNvPicPr>
            <a:picLocks noChangeAspect="1"/>
          </p:cNvPicPr>
          <p:nvPr/>
        </p:nvPicPr>
        <p:blipFill>
          <a:blip r:embed="rId4"/>
          <a:srcRect t="-4143" r="-3437" b="49289"/>
          <a:stretch>
            <a:fillRect/>
          </a:stretch>
        </p:blipFill>
        <p:spPr>
          <a:xfrm>
            <a:off x="1639821" y="1831717"/>
            <a:ext cx="2402205" cy="149288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61" y="-185535"/>
            <a:ext cx="2310584" cy="159119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90">
            <a:off x="10180154" y="-409656"/>
            <a:ext cx="2223984" cy="2326873"/>
          </a:xfrm>
          <a:prstGeom prst="rect">
            <a:avLst/>
          </a:prstGeom>
        </p:spPr>
      </p:pic>
      <p:pic>
        <p:nvPicPr>
          <p:cNvPr id="87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63" y="-256253"/>
            <a:ext cx="2544804" cy="2544804"/>
          </a:xfrm>
          <a:prstGeom prst="rect">
            <a:avLst/>
          </a:prstGeom>
        </p:spPr>
      </p:pic>
      <p:sp>
        <p:nvSpPr>
          <p:cNvPr id="2" name="AutoShape 2" descr="Florist Flowers Flower Shop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Pinterest | Dibujos de edificios, Tipos de casas, Dibuj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6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33"/>
          <a:stretch/>
        </p:blipFill>
        <p:spPr bwMode="auto">
          <a:xfrm>
            <a:off x="4304018" y="1788289"/>
            <a:ext cx="6040337" cy="48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460" y="1985076"/>
            <a:ext cx="4414347" cy="44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ree.vector6.com/wp-content/uploads/2021/03/0000000536-da-ngoai-cam-trai-tai-hinh-png-18-300x3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29" y="3763788"/>
            <a:ext cx="3094792" cy="30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6" descr="资源 9@4x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815" y="596022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6" descr="资源 9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23" y="596080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s://free.vector6.com/wp-content/uploads/2021/03/freepng1601-hinh-la-canh-cay-cho-ghep-anh-tach-nen-png-5-300x20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2015305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181151" y="4612958"/>
            <a:ext cx="1238250" cy="1238251"/>
            <a:chOff x="7404835" y="4983230"/>
            <a:chExt cx="1238250" cy="1238251"/>
          </a:xfrm>
        </p:grpSpPr>
        <p:pic>
          <p:nvPicPr>
            <p:cNvPr id="1036" name="Picture 12" descr="Mở Cửa Hàng PNG &amp;amp; Mở Cửa Hàng Transparent Clipart Miễn phí Tải về - Máy  tính Biểu tượng, thiết kế Biểu tượng Mở cửa hàng - đóng cửa cửa hàng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5" b="100000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835" y="4983230"/>
              <a:ext cx="1238250" cy="123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20681696">
              <a:off x="7490931" y="5482586"/>
              <a:ext cx="10390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OPEN</a:t>
              </a:r>
              <a:endPara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" y="25351"/>
            <a:ext cx="7381024" cy="1762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9988" y="339712"/>
            <a:ext cx="6718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Hoa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tươi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khoe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sắc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y Buom Nang" panose="000009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24" y="610062"/>
            <a:ext cx="2310584" cy="159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78 0.00069 L 0.53567 -0.00093 " pathEditMode="relative" rAng="0" ptsTypes="AA">
                                      <p:cBhvr>
                                        <p:cTn id="8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6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5 -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ệ Bóng Sáng Tạo Nền Vector Nghệ Thuật-vector Clip Nghệ Thuật-miễn Phí  Vector Miễn Phí Tải V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4" y="-3439"/>
            <a:ext cx="6372346" cy="68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图片 6" descr="资源 9@4x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40" y="5857310"/>
            <a:ext cx="632062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Giỏ hoa tươi - Ngàn Hoa Thiên Cổ 3286 | Tiki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0" b="97200" l="52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96" y="1693283"/>
            <a:ext cx="1793080" cy="17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 hoa hướng dương tặng khai trương - Hoa Tuoi Da Lat - Hoa Da Lat Gia Si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750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78" y="3449418"/>
            <a:ext cx="1734409" cy="17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ỏ Hoa Tươi Tình Yêu To Bự - Shop Hoa Tươi Online | Thegioihaohong.com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111" l="1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67" y="1590805"/>
            <a:ext cx="1809643" cy="18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ộp hoa tươi đẹp giá rẻ tại TPHCM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41" y="3344047"/>
            <a:ext cx="1839779" cy="18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rẻ Em, Mầm Non, Tải hình PNG 374 - Free.Vector6.com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0" y="1582117"/>
            <a:ext cx="5080908" cy="50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6" descr="资源 9@4x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7" y="5874512"/>
            <a:ext cx="640654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Giỏ hoa sinh nhật- Điều giản dị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31" y="-66376"/>
            <a:ext cx="1454443" cy="17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iỏ Hoa Tươi - Biết Ơn 1955 - Hoa giỏ - Lẵng - Kệ Thương hiệu OEM |  SieuThiChoLon.com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08" y="-106660"/>
            <a:ext cx="1688777" cy="168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1944" y="806290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36953" y="743901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18037" y="2504837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77934" y="2477393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57486" y="4185515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14397" y="4187099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pic>
        <p:nvPicPr>
          <p:cNvPr id="26" name="Picture 4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7" y="600254"/>
            <a:ext cx="9242494" cy="51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29AA249-6923-40F2-9D49-603A3831303D}"/>
              </a:ext>
            </a:extLst>
          </p:cNvPr>
          <p:cNvGrpSpPr/>
          <p:nvPr/>
        </p:nvGrpSpPr>
        <p:grpSpPr>
          <a:xfrm>
            <a:off x="9386596" y="4049487"/>
            <a:ext cx="3150211" cy="2983482"/>
            <a:chOff x="3491922" y="1256896"/>
            <a:chExt cx="4788665" cy="4981574"/>
          </a:xfrm>
        </p:grpSpPr>
        <p:pic>
          <p:nvPicPr>
            <p:cNvPr id="30" name="Picture 29" descr="A toy figurine holding an objec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D560DF7-FCB3-402C-80C9-06424709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22" y="1256896"/>
              <a:ext cx="4788665" cy="4981574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xmlns="" id="{6F021457-6140-4BFE-8B6E-8481E02A2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441" y="1467992"/>
              <a:ext cx="934314" cy="70073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18" y="1047647"/>
            <a:ext cx="962033" cy="96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1268"/>
            <a:ext cx="1814702" cy="19409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64" y="2700681"/>
            <a:ext cx="925031" cy="9250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11802" y="2850332"/>
            <a:ext cx="6445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8309" y="1396910"/>
            <a:ext cx="70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Picture 2" descr="Máy tính Biểu tượng ngôi Nhà màu Xanh lá cây nhà - tìm chỗ ở png tải về -  Miễn phí trong suốt Góc png Tải về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 descr="资源 10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0" y="-50800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" descr="资源 10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3" y="4981647"/>
            <a:ext cx="1791057" cy="179105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04BAD33E-8BE2-4F77-8763-5B2B944DE61A}"/>
              </a:ext>
            </a:extLst>
          </p:cNvPr>
          <p:cNvGrpSpPr/>
          <p:nvPr/>
        </p:nvGrpSpPr>
        <p:grpSpPr>
          <a:xfrm>
            <a:off x="575645" y="-300999"/>
            <a:ext cx="6864799" cy="4423228"/>
            <a:chOff x="1640392" y="23980"/>
            <a:chExt cx="10738001" cy="294794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5EE85CC3-9909-4E2A-AE55-61141374313A}"/>
                </a:ext>
              </a:extLst>
            </p:cNvPr>
            <p:cNvGrpSpPr/>
            <p:nvPr/>
          </p:nvGrpSpPr>
          <p:grpSpPr>
            <a:xfrm>
              <a:off x="1640392" y="23980"/>
              <a:ext cx="10738001" cy="2947945"/>
              <a:chOff x="1934880" y="-2459324"/>
              <a:chExt cx="10738001" cy="2947945"/>
            </a:xfrm>
          </p:grpSpPr>
          <p:sp>
            <p:nvSpPr>
              <p:cNvPr id="61" name="Parallelogram 60">
                <a:extLst>
                  <a:ext uri="{FF2B5EF4-FFF2-40B4-BE49-F238E27FC236}">
                    <a16:creationId xmlns:a16="http://schemas.microsoft.com/office/drawing/2014/main" xmlns="" id="{A1335391-7AF5-4159-9556-748A7FD2A2CC}"/>
                  </a:ext>
                </a:extLst>
              </p:cNvPr>
              <p:cNvSpPr/>
              <p:nvPr/>
            </p:nvSpPr>
            <p:spPr>
              <a:xfrm>
                <a:off x="2324100" y="-1873324"/>
                <a:ext cx="10282901" cy="162812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483B1905-A1AB-42D5-A2C9-7BBF04020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880" y="-2459324"/>
                <a:ext cx="10738001" cy="2947945"/>
              </a:xfrm>
              <a:prstGeom prst="rect">
                <a:avLst/>
              </a:prstGeom>
            </p:spPr>
          </p:pic>
        </p:grpSp>
        <p:sp>
          <p:nvSpPr>
            <p:cNvPr id="60" name="文本框 10">
              <a:extLst>
                <a:ext uri="{FF2B5EF4-FFF2-40B4-BE49-F238E27FC236}">
                  <a16:creationId xmlns:a16="http://schemas.microsoft.com/office/drawing/2014/main" xmlns="" id="{7E5BCB57-257E-4225-98D6-178AD71E69F7}"/>
                </a:ext>
              </a:extLst>
            </p:cNvPr>
            <p:cNvSpPr txBox="1"/>
            <p:nvPr/>
          </p:nvSpPr>
          <p:spPr>
            <a:xfrm>
              <a:off x="2869687" y="953251"/>
              <a:ext cx="8112802" cy="92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hãy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đọc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</a:p>
            <a:p>
              <a:pPr algn="ctr" defTabSz="914400">
                <a:lnSpc>
                  <a:spcPct val="120000"/>
                </a:lnSpc>
                <a:defRPr/>
              </a:pP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“Ở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Vương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quốc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tương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lai</a:t>
              </a:r>
              <a:endParaRPr lang="en-US" alt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04BAD33E-8BE2-4F77-8763-5B2B944DE61A}"/>
              </a:ext>
            </a:extLst>
          </p:cNvPr>
          <p:cNvGrpSpPr/>
          <p:nvPr/>
        </p:nvGrpSpPr>
        <p:grpSpPr>
          <a:xfrm>
            <a:off x="4792904" y="1633594"/>
            <a:ext cx="6446369" cy="4423228"/>
            <a:chOff x="1735001" y="6726"/>
            <a:chExt cx="8213977" cy="294794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5EE85CC3-9909-4E2A-AE55-61141374313A}"/>
                </a:ext>
              </a:extLst>
            </p:cNvPr>
            <p:cNvGrpSpPr/>
            <p:nvPr/>
          </p:nvGrpSpPr>
          <p:grpSpPr>
            <a:xfrm>
              <a:off x="1735001" y="6726"/>
              <a:ext cx="8213977" cy="2947945"/>
              <a:chOff x="2029489" y="-2476578"/>
              <a:chExt cx="8213977" cy="2947945"/>
            </a:xfrm>
          </p:grpSpPr>
          <p:sp>
            <p:nvSpPr>
              <p:cNvPr id="66" name="Parallelogram 65">
                <a:extLst>
                  <a:ext uri="{FF2B5EF4-FFF2-40B4-BE49-F238E27FC236}">
                    <a16:creationId xmlns:a16="http://schemas.microsoft.com/office/drawing/2014/main" xmlns="" id="{A1335391-7AF5-4159-9556-748A7FD2A2CC}"/>
                  </a:ext>
                </a:extLst>
              </p:cNvPr>
              <p:cNvSpPr/>
              <p:nvPr/>
            </p:nvSpPr>
            <p:spPr>
              <a:xfrm>
                <a:off x="2324100" y="-1873324"/>
                <a:ext cx="7624878" cy="162812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xmlns="" id="{483B1905-A1AB-42D5-A2C9-7BBF04020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489" y="-2476578"/>
                <a:ext cx="8213977" cy="2947945"/>
              </a:xfrm>
              <a:prstGeom prst="rect">
                <a:avLst/>
              </a:prstGeom>
            </p:spPr>
          </p:pic>
        </p:grpSp>
        <p:sp>
          <p:nvSpPr>
            <p:cNvPr id="65" name="文本框 10">
              <a:extLst>
                <a:ext uri="{FF2B5EF4-FFF2-40B4-BE49-F238E27FC236}">
                  <a16:creationId xmlns:a16="http://schemas.microsoft.com/office/drawing/2014/main" xmlns="" id="{7E5BCB57-257E-4225-98D6-178AD71E69F7}"/>
                </a:ext>
              </a:extLst>
            </p:cNvPr>
            <p:cNvSpPr txBox="1"/>
            <p:nvPr/>
          </p:nvSpPr>
          <p:spPr>
            <a:xfrm>
              <a:off x="2669427" y="1019194"/>
              <a:ext cx="6345123" cy="79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Em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thích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những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gì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ở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Vương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quốc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Tương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lai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84C8D0A9-EEAB-4CAC-A1F8-4DEB948A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60497" r="52720" b="10647"/>
          <a:stretch/>
        </p:blipFill>
        <p:spPr>
          <a:xfrm rot="9462172">
            <a:off x="424362" y="960403"/>
            <a:ext cx="1790107" cy="6115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2936D56-7E31-47DD-9142-816F50F761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2" t="3989" r="10985" b="69868"/>
          <a:stretch/>
        </p:blipFill>
        <p:spPr>
          <a:xfrm rot="9326119" flipH="1">
            <a:off x="4549109" y="3242876"/>
            <a:ext cx="1591265" cy="492460"/>
          </a:xfrm>
          <a:prstGeom prst="rect">
            <a:avLst/>
          </a:prstGeom>
        </p:spPr>
      </p:pic>
      <p:pic>
        <p:nvPicPr>
          <p:cNvPr id="1026" name="Picture 2" descr="Fairy Tale ( Truyện cổ tích ) Flashcards | Quizl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94" y="3015765"/>
            <a:ext cx="4610681" cy="38422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94" y="4415703"/>
            <a:ext cx="1496812" cy="14968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9586" y="4767019"/>
            <a:ext cx="1727759" cy="1727759"/>
          </a:xfrm>
          <a:prstGeom prst="rect">
            <a:avLst/>
          </a:prstGeom>
        </p:spPr>
      </p:pic>
      <p:pic>
        <p:nvPicPr>
          <p:cNvPr id="21" name="图片 25" descr="0116e6821abf8d9d7ec5c9c9e77eaef8"/>
          <p:cNvPicPr>
            <a:picLocks noChangeAspect="1"/>
          </p:cNvPicPr>
          <p:nvPr/>
        </p:nvPicPr>
        <p:blipFill>
          <a:blip r:embed="rId11"/>
          <a:srcRect t="-4143" r="-3437" b="49289"/>
          <a:stretch>
            <a:fillRect/>
          </a:stretch>
        </p:blipFill>
        <p:spPr>
          <a:xfrm>
            <a:off x="7551797" y="359486"/>
            <a:ext cx="2402205" cy="1492885"/>
          </a:xfrm>
          <a:prstGeom prst="ellipse">
            <a:avLst/>
          </a:prstGeom>
        </p:spPr>
      </p:pic>
      <p:pic>
        <p:nvPicPr>
          <p:cNvPr id="22" name="Picture 2" descr="Máy tính Biểu tượng ngôi Nhà màu Xanh lá cây nhà - tìm chỗ ở png tải về -  Miễn phí trong suốt Góc png Tải về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3" y="4981647"/>
            <a:ext cx="1791057" cy="1791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94" y="4415703"/>
            <a:ext cx="1496812" cy="1496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9586" y="4767019"/>
            <a:ext cx="1727759" cy="1727759"/>
          </a:xfrm>
          <a:prstGeom prst="rect">
            <a:avLst/>
          </a:prstGeom>
        </p:spPr>
      </p:pic>
      <p:pic>
        <p:nvPicPr>
          <p:cNvPr id="68" name="图片 2">
            <a:extLst>
              <a:ext uri="{FF2B5EF4-FFF2-40B4-BE49-F238E27FC236}">
                <a16:creationId xmlns:a16="http://schemas.microsoft.com/office/drawing/2014/main" xmlns="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55" y="-1062201"/>
            <a:ext cx="8843338" cy="8742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EC36E9-58CE-4BA5-9CFD-749617727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397" y="3175563"/>
            <a:ext cx="5452092" cy="3682437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7919" y="-276105"/>
            <a:ext cx="3774782" cy="3701874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xmlns="" id="{7E5BCB57-257E-4225-98D6-178AD71E69F7}"/>
              </a:ext>
            </a:extLst>
          </p:cNvPr>
          <p:cNvSpPr txBox="1"/>
          <p:nvPr/>
        </p:nvSpPr>
        <p:spPr>
          <a:xfrm>
            <a:off x="3749239" y="1394444"/>
            <a:ext cx="5186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7E5BCB57-257E-4225-98D6-178AD71E69F7}"/>
              </a:ext>
            </a:extLst>
          </p:cNvPr>
          <p:cNvSpPr txBox="1"/>
          <p:nvPr/>
        </p:nvSpPr>
        <p:spPr>
          <a:xfrm>
            <a:off x="4062747" y="3801574"/>
            <a:ext cx="5186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Ước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46" y="4379279"/>
            <a:ext cx="1791057" cy="1791057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3C11D5C-6A37-4333-A8BB-C16229182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87" y="571786"/>
            <a:ext cx="1538084" cy="1538084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3C11D5C-6A37-4333-A8BB-C16229182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14" y="2816414"/>
            <a:ext cx="1220851" cy="1220851"/>
          </a:xfrm>
          <a:prstGeom prst="rect">
            <a:avLst/>
          </a:prstGeom>
        </p:spPr>
      </p:pic>
      <p:pic>
        <p:nvPicPr>
          <p:cNvPr id="15" name="Picture 2" descr="Máy tính Biểu tượng ngôi Nhà màu Xanh lá cây nhà - tìm chỗ ở png tải về -  Miễn phí trong suốt Góc png Tải về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93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/>
        </p:nvSpPr>
        <p:spPr bwMode="auto">
          <a:xfrm>
            <a:off x="2021134" y="1491879"/>
            <a:ext cx="5709352" cy="1031925"/>
          </a:xfrm>
          <a:prstGeom prst="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/>
          <p:nvPr/>
        </p:nvSpPr>
        <p:spPr bwMode="auto">
          <a:xfrm>
            <a:off x="3577861" y="3147968"/>
            <a:ext cx="5709352" cy="1859574"/>
          </a:xfrm>
          <a:prstGeom prst="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230102" y="2515581"/>
            <a:ext cx="2210777" cy="4418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20" y="2875226"/>
            <a:ext cx="2679285" cy="385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82" y="-132702"/>
            <a:ext cx="1374337" cy="14842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0286363" y="62302"/>
            <a:ext cx="1838197" cy="1351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2397254" y="-48794"/>
            <a:ext cx="2361215" cy="1179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5729757" y="-348714"/>
            <a:ext cx="1353084" cy="1135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7603968" y="-16565"/>
            <a:ext cx="1425052" cy="742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27" y="637721"/>
            <a:ext cx="1676545" cy="16765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65" y="2421785"/>
            <a:ext cx="1676545" cy="1676545"/>
          </a:xfrm>
          <a:prstGeom prst="rect">
            <a:avLst/>
          </a:prstGeom>
        </p:spPr>
      </p:pic>
      <p:pic>
        <p:nvPicPr>
          <p:cNvPr id="23" name="图片 25" descr="0116e6821abf8d9d7ec5c9c9e77eaef8"/>
          <p:cNvPicPr>
            <a:picLocks noChangeAspect="1"/>
          </p:cNvPicPr>
          <p:nvPr/>
        </p:nvPicPr>
        <p:blipFill>
          <a:blip r:embed="rId15"/>
          <a:srcRect t="-4143" r="-3437" b="49289"/>
          <a:stretch>
            <a:fillRect/>
          </a:stretch>
        </p:blipFill>
        <p:spPr>
          <a:xfrm>
            <a:off x="7975532" y="821381"/>
            <a:ext cx="2402205" cy="1492885"/>
          </a:xfrm>
          <a:prstGeom prst="ellipse">
            <a:avLst/>
          </a:prstGeom>
        </p:spPr>
      </p:pic>
      <p:pic>
        <p:nvPicPr>
          <p:cNvPr id="19" name="Picture 2" descr="Máy tính Biểu tượng ngôi Nhà màu Xanh lá cây nhà - tìm chỗ ở png tải về -  Miễn phí trong suốt Góc png Tải về.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63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836</Words>
  <Application>Microsoft Macintosh PowerPoint</Application>
  <PresentationFormat>Widescreen</PresentationFormat>
  <Paragraphs>119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Times New Roman</vt:lpstr>
      <vt:lpstr>Calibri</vt:lpstr>
      <vt:lpstr>UVN Thay Giao Nang</vt:lpstr>
      <vt:lpstr>UVN Ai Cap Nang</vt:lpstr>
      <vt:lpstr>UVN Banh Mi</vt:lpstr>
      <vt:lpstr>字体管家天蝎座</vt:lpstr>
      <vt:lpstr>锐字工房洪荒之光中黑简1.0</vt:lpstr>
      <vt:lpstr>UVN Phuong Tay</vt:lpstr>
      <vt:lpstr>宋体</vt:lpstr>
      <vt:lpstr>UTM Khuccamta</vt:lpstr>
      <vt:lpstr>Arial</vt:lpstr>
      <vt:lpstr>等线</vt:lpstr>
      <vt:lpstr>UVN Bay Buom Nang</vt:lpstr>
      <vt:lpstr>Calibri Light</vt:lpstr>
      <vt:lpstr>UVN Bo Quen</vt:lpstr>
      <vt:lpstr>UTM Habano</vt:lpstr>
      <vt:lpstr>Wingdings</vt:lpstr>
      <vt:lpstr>字体管家棉花糖</vt:lpstr>
      <vt:lpstr>UTM Bienvenue</vt:lpstr>
      <vt:lpstr>UVN Bach Tuyet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OnTap_T5</dc:title>
  <dc:subject>TiengViet4</dc:subject>
  <dc:creator>KTUTS</dc:creator>
  <cp:keywords>BichHa</cp:keywords>
  <cp:lastModifiedBy>Microsoft Office User</cp:lastModifiedBy>
  <cp:revision>168</cp:revision>
  <dcterms:created xsi:type="dcterms:W3CDTF">2015-05-05T08:02:00Z</dcterms:created>
  <dcterms:modified xsi:type="dcterms:W3CDTF">2021-11-08T03:09:27Z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