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6"/>
  </p:notesMasterIdLst>
  <p:sldIdLst>
    <p:sldId id="282" r:id="rId3"/>
    <p:sldId id="387" r:id="rId4"/>
    <p:sldId id="280" r:id="rId5"/>
    <p:sldId id="278" r:id="rId6"/>
    <p:sldId id="310" r:id="rId7"/>
    <p:sldId id="296" r:id="rId8"/>
    <p:sldId id="377" r:id="rId9"/>
    <p:sldId id="378" r:id="rId10"/>
    <p:sldId id="379" r:id="rId11"/>
    <p:sldId id="380" r:id="rId12"/>
    <p:sldId id="292" r:id="rId13"/>
    <p:sldId id="293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CC"/>
    <a:srgbClr val="FFFF99"/>
    <a:srgbClr val="004DE6"/>
    <a:srgbClr val="DDBA59"/>
    <a:srgbClr val="E0C066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3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9350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2500"/>
              </p:ext>
            </p:extLst>
          </p:nvPr>
        </p:nvGraphicFramePr>
        <p:xfrm>
          <a:off x="845819" y="960120"/>
          <a:ext cx="10469880" cy="4637812"/>
        </p:xfrm>
        <a:graphic>
          <a:graphicData uri="http://schemas.openxmlformats.org/drawingml/2006/table">
            <a:tbl>
              <a:tblPr/>
              <a:tblGrid>
                <a:gridCol w="166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 em tôi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cô bé hay nói dối ba để đi chơi đã được em gái làm cho tỉnh ngộ.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chị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Người 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 nhàng, hóm hỉnh, thể hiện đúng tính cách, cảm xúc của từng nhân vật: Lời người cha lúc ôn tồn, lúc trầm, buồn. Lời cô chị khi lễ phép, khi tức bực. Lời cô em lúc thản nhiên, lúc giả bộ ngây thơ.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7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 gợi cho em suy nghĩ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800130" y="1378491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các bài tập đọc trong sách giáo khoa.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(tiết 4)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026228" y="125402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kể các em vừa đọc khuyên chúng ta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20">
            <a:extLst>
              <a:ext uri="{FF2B5EF4-FFF2-40B4-BE49-F238E27FC236}">
                <a16:creationId xmlns:a16="http://schemas.microsoft.com/office/drawing/2014/main" id="{83048576-EA0F-434A-8018-9CCE80C8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7">
            <a:extLst>
              <a:ext uri="{FF2B5EF4-FFF2-40B4-BE49-F238E27FC236}">
                <a16:creationId xmlns:a16="http://schemas.microsoft.com/office/drawing/2014/main" id="{7C2F26E9-1CBB-401E-83D1-A006690F5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1219200"/>
            <a:ext cx="5638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 ngoan,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học tốt!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8" y="3390902"/>
            <a:ext cx="2881662" cy="2309657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5476566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76566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3244850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4706481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263273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4670831"/>
            <a:ext cx="3619434" cy="1243985"/>
          </a:xfrm>
          <a:prstGeom prst="rect">
            <a:avLst/>
          </a:prstGeom>
        </p:spPr>
      </p:pic>
      <p:sp>
        <p:nvSpPr>
          <p:cNvPr id="345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93256" y="1160785"/>
            <a:ext cx="686136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900">
              <a:defRPr/>
            </a:pPr>
            <a:r>
              <a:rPr lang="en-US" altLang="zh-CN" sz="3600" b="1">
                <a:ln w="635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Thứ ba ngày 9 tháng 11 năm 2021</a:t>
            </a:r>
          </a:p>
          <a:p>
            <a:pPr algn="ctr" defTabSz="342900">
              <a:defRPr/>
            </a:pPr>
            <a:r>
              <a:rPr lang="en-US" altLang="zh-CN" sz="3600" b="1">
                <a:ln w="635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Ôn tập giữa học kì I</a:t>
            </a:r>
          </a:p>
          <a:p>
            <a:pPr algn="ctr" defTabSz="342900">
              <a:defRPr/>
            </a:pPr>
            <a:r>
              <a:rPr lang="en-US" altLang="zh-CN" sz="3600" b="1">
                <a:ln w="635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Tiết 3</a:t>
            </a:r>
            <a:endParaRPr lang="zh-CN" altLang="en-US" sz="3600" b="1" dirty="0">
              <a:ln w="635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838871" y="1844641"/>
            <a:ext cx="1172028" cy="761205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959522" y="4303480"/>
            <a:ext cx="1153885" cy="761205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78472" y="2827715"/>
            <a:ext cx="2492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đọc hay quá!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1216824" y="1417157"/>
            <a:ext cx="304800" cy="228600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127671" y="5363141"/>
            <a:ext cx="2817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cố gắng lên nhé!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1216824" y="3915224"/>
            <a:ext cx="304800" cy="2286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2" y="972107"/>
            <a:ext cx="5791200" cy="2255718"/>
            <a:chOff x="976087" y="1951098"/>
            <a:chExt cx="5791200" cy="2255718"/>
          </a:xfrm>
        </p:grpSpPr>
        <p:sp>
          <p:nvSpPr>
            <p:cNvPr id="2" name="Cloud 1"/>
            <p:cNvSpPr/>
            <p:nvPr/>
          </p:nvSpPr>
          <p:spPr>
            <a:xfrm>
              <a:off x="976087" y="1951098"/>
              <a:ext cx="5791200" cy="225571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46679" y="2385539"/>
              <a:ext cx="465001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đọc 1 bài tập đọc là truyện kể trong sách giáo khoa ở tuần 4, 5, 6.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80145" y="3737260"/>
            <a:ext cx="4042228" cy="10679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chính trực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36)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96329" y="3759646"/>
            <a:ext cx="4042228" cy="10679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46)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0145" y="5064685"/>
            <a:ext cx="4042228" cy="106792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An - đrây - ca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55)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96329" y="5064685"/>
            <a:ext cx="4042228" cy="106792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tôi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59)</a:t>
            </a:r>
          </a:p>
        </p:txBody>
      </p:sp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71173" y="1315470"/>
            <a:ext cx="93435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các bài tập đọc là truyện kể thuộc chủ điểm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ghi vào bảng những điều cần nhớ.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54530"/>
              </p:ext>
            </p:extLst>
          </p:nvPr>
        </p:nvGraphicFramePr>
        <p:xfrm>
          <a:off x="1253284" y="3068486"/>
          <a:ext cx="9776144" cy="2266950"/>
        </p:xfrm>
        <a:graphic>
          <a:graphicData uri="http://schemas.openxmlformats.org/drawingml/2006/table">
            <a:tbl>
              <a:tblPr/>
              <a:tblGrid>
                <a:gridCol w="155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360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87450"/>
              </p:ext>
            </p:extLst>
          </p:nvPr>
        </p:nvGraphicFramePr>
        <p:xfrm>
          <a:off x="525780" y="525780"/>
          <a:ext cx="11178539" cy="5806440"/>
        </p:xfrm>
        <a:graphic>
          <a:graphicData uri="http://schemas.openxmlformats.org/drawingml/2006/table">
            <a:tbl>
              <a:tblPr/>
              <a:tblGrid>
                <a:gridCol w="178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ngợi lòng ngay thẳng, chính trực, đặt việc nước lên trên tình riêng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 Hiến Thành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Đỗ thái hậu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thả, rõ ràng. Nhấn giọng những từ ngữ thể hiện tính cách kiên định, khẳng khái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hạt thóc gống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dũng cảm, trung thực, cậu bé Chôm được vua tin yêu, truyền cho ngôi báu.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Cậu bé Chôm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Nhà vua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07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14622"/>
              </p:ext>
            </p:extLst>
          </p:nvPr>
        </p:nvGraphicFramePr>
        <p:xfrm>
          <a:off x="937261" y="1132114"/>
          <a:ext cx="10355580" cy="4637812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- 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– ca thể hiện tình yêu thương, ý thức trách nhiệm với người thân, lòng trung thực, sự nghiêm khắc với bản thân.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An - đrây - 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An - đrây - 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Trầm, buồn, xúc động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348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550</Words>
  <Application>Microsoft Office PowerPoint</Application>
  <PresentationFormat>Widescreen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Garamond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Hương Đào</cp:lastModifiedBy>
  <cp:revision>158</cp:revision>
  <dcterms:created xsi:type="dcterms:W3CDTF">2021-08-04T18:52:07Z</dcterms:created>
  <dcterms:modified xsi:type="dcterms:W3CDTF">2021-11-08T09:04:11Z</dcterms:modified>
</cp:coreProperties>
</file>