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739" r:id="rId2"/>
    <p:sldMasterId id="2147483744" r:id="rId3"/>
  </p:sldMasterIdLst>
  <p:notesMasterIdLst>
    <p:notesMasterId r:id="rId15"/>
  </p:notesMasterIdLst>
  <p:sldIdLst>
    <p:sldId id="387" r:id="rId4"/>
    <p:sldId id="389" r:id="rId5"/>
    <p:sldId id="308" r:id="rId6"/>
    <p:sldId id="300" r:id="rId7"/>
    <p:sldId id="309" r:id="rId8"/>
    <p:sldId id="301" r:id="rId9"/>
    <p:sldId id="310" r:id="rId10"/>
    <p:sldId id="302" r:id="rId11"/>
    <p:sldId id="303" r:id="rId12"/>
    <p:sldId id="304" r:id="rId13"/>
    <p:sldId id="388" r:id="rId14"/>
  </p:sldIdLst>
  <p:sldSz cx="9144000" cy="6858000" type="screen4x3"/>
  <p:notesSz cx="6858000" cy="9144000"/>
  <p:custDataLst>
    <p:tags r:id="rId16"/>
  </p:custDataLst>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a:srgbClr val="FF0066"/>
    <a:srgbClr val="FFFFCC"/>
    <a:srgbClr val="FF66FF"/>
    <a:srgbClr val="CCCC00"/>
    <a:srgbClr val="FF99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56" autoAdjust="0"/>
    <p:restoredTop sz="94595" autoAdjust="0"/>
  </p:normalViewPr>
  <p:slideViewPr>
    <p:cSldViewPr>
      <p:cViewPr varScale="1">
        <p:scale>
          <a:sx n="66" d="100"/>
          <a:sy n="66" d="100"/>
        </p:scale>
        <p:origin x="-139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xmlns="" id="{FB7FD2D7-527E-4A64-B922-97E9F6BB5E4C}"/>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4275" name="Rectangle 3">
            <a:extLst>
              <a:ext uri="{FF2B5EF4-FFF2-40B4-BE49-F238E27FC236}">
                <a16:creationId xmlns:a16="http://schemas.microsoft.com/office/drawing/2014/main" xmlns="" id="{9D408BE7-94B3-4057-A2DD-F5C3FA436AC8}"/>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076" name="Rectangle 4">
            <a:extLst>
              <a:ext uri="{FF2B5EF4-FFF2-40B4-BE49-F238E27FC236}">
                <a16:creationId xmlns:a16="http://schemas.microsoft.com/office/drawing/2014/main" xmlns="" id="{C6A55DF9-6EEC-44C1-980A-D5F779144E9C}"/>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7" name="Rectangle 5">
            <a:extLst>
              <a:ext uri="{FF2B5EF4-FFF2-40B4-BE49-F238E27FC236}">
                <a16:creationId xmlns:a16="http://schemas.microsoft.com/office/drawing/2014/main" xmlns="" id="{845015F9-3F51-4FF4-AC7B-3C62F82A5EA8}"/>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4278" name="Rectangle 6">
            <a:extLst>
              <a:ext uri="{FF2B5EF4-FFF2-40B4-BE49-F238E27FC236}">
                <a16:creationId xmlns:a16="http://schemas.microsoft.com/office/drawing/2014/main" xmlns="" id="{09848411-AAF6-41D6-B4FD-553AF8D1ED9C}"/>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4279" name="Rectangle 7">
            <a:extLst>
              <a:ext uri="{FF2B5EF4-FFF2-40B4-BE49-F238E27FC236}">
                <a16:creationId xmlns:a16="http://schemas.microsoft.com/office/drawing/2014/main" xmlns="" id="{E2E3770D-8CF3-44D2-8AEC-B7CA043AEF5F}"/>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FD473A06-18C6-4700-B0E9-B9B5C43F6273}" type="slidenum">
              <a:rPr lang="en-US" altLang="en-US"/>
              <a:pPr>
                <a:defRPr/>
              </a:pPr>
              <a:t>‹#›</a:t>
            </a:fld>
            <a:endParaRPr lang="en-US" altLang="en-US"/>
          </a:p>
        </p:txBody>
      </p:sp>
    </p:spTree>
    <p:extLst>
      <p:ext uri="{BB962C8B-B14F-4D97-AF65-F5344CB8AC3E}">
        <p14:creationId xmlns:p14="http://schemas.microsoft.com/office/powerpoint/2010/main" val="9314271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52434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52434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32E12982-53DA-4E5A-BAFE-7604D7329B0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E813751F-4306-4F77-8646-3ED2361F15F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C7E28885-C447-4AB0-A202-D436CB70A1F6}"/>
              </a:ext>
            </a:extLst>
          </p:cNvPr>
          <p:cNvSpPr>
            <a:spLocks noGrp="1"/>
          </p:cNvSpPr>
          <p:nvPr>
            <p:ph type="sldNum" sz="quarter" idx="12"/>
          </p:nvPr>
        </p:nvSpPr>
        <p:spPr/>
        <p:txBody>
          <a:bodyPr/>
          <a:lstStyle>
            <a:lvl1pPr>
              <a:defRPr/>
            </a:lvl1pPr>
          </a:lstStyle>
          <a:p>
            <a:pPr>
              <a:defRPr/>
            </a:pPr>
            <a:fld id="{ED9E6455-5995-4C47-B83D-FC1E591AA69C}" type="slidenum">
              <a:rPr lang="en-US" altLang="en-US"/>
              <a:pPr>
                <a:defRPr/>
              </a:pPr>
              <a:t>‹#›</a:t>
            </a:fld>
            <a:endParaRPr lang="en-US" altLang="en-US"/>
          </a:p>
        </p:txBody>
      </p:sp>
    </p:spTree>
    <p:extLst>
      <p:ext uri="{BB962C8B-B14F-4D97-AF65-F5344CB8AC3E}">
        <p14:creationId xmlns:p14="http://schemas.microsoft.com/office/powerpoint/2010/main" val="1489781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18752AE-3679-4738-8F02-6A6BD22D9CE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EDEE36B4-A4E3-4714-8376-16E189AC3D5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7A8272C8-50DB-4692-928F-33F86C26F399}"/>
              </a:ext>
            </a:extLst>
          </p:cNvPr>
          <p:cNvSpPr>
            <a:spLocks noGrp="1"/>
          </p:cNvSpPr>
          <p:nvPr>
            <p:ph type="sldNum" sz="quarter" idx="12"/>
          </p:nvPr>
        </p:nvSpPr>
        <p:spPr/>
        <p:txBody>
          <a:bodyPr/>
          <a:lstStyle>
            <a:lvl1pPr>
              <a:defRPr/>
            </a:lvl1pPr>
          </a:lstStyle>
          <a:p>
            <a:pPr>
              <a:defRPr/>
            </a:pPr>
            <a:fld id="{28A56026-16DC-4968-834E-A450D8825D26}" type="slidenum">
              <a:rPr lang="en-US" altLang="en-US"/>
              <a:pPr>
                <a:defRPr/>
              </a:pPr>
              <a:t>‹#›</a:t>
            </a:fld>
            <a:endParaRPr lang="en-US" altLang="en-US"/>
          </a:p>
        </p:txBody>
      </p:sp>
    </p:spTree>
    <p:extLst>
      <p:ext uri="{BB962C8B-B14F-4D97-AF65-F5344CB8AC3E}">
        <p14:creationId xmlns:p14="http://schemas.microsoft.com/office/powerpoint/2010/main" val="2308351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2CF31B6-BB9B-4835-9324-08B9A45E843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1F9EE9FF-CE7D-4C61-8452-5C6D1D910D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9AD7EE35-19B4-4063-952C-006DECEAFAA7}"/>
              </a:ext>
            </a:extLst>
          </p:cNvPr>
          <p:cNvSpPr>
            <a:spLocks noGrp="1"/>
          </p:cNvSpPr>
          <p:nvPr>
            <p:ph type="sldNum" sz="quarter" idx="12"/>
          </p:nvPr>
        </p:nvSpPr>
        <p:spPr/>
        <p:txBody>
          <a:bodyPr/>
          <a:lstStyle>
            <a:lvl1pPr>
              <a:defRPr/>
            </a:lvl1pPr>
          </a:lstStyle>
          <a:p>
            <a:pPr>
              <a:defRPr/>
            </a:pPr>
            <a:fld id="{12ACB331-1644-4450-AFFF-E81CB2AF2E43}" type="slidenum">
              <a:rPr lang="en-US" altLang="en-US"/>
              <a:pPr>
                <a:defRPr/>
              </a:pPr>
              <a:t>‹#›</a:t>
            </a:fld>
            <a:endParaRPr lang="en-US" altLang="en-US"/>
          </a:p>
        </p:txBody>
      </p:sp>
    </p:spTree>
    <p:extLst>
      <p:ext uri="{BB962C8B-B14F-4D97-AF65-F5344CB8AC3E}">
        <p14:creationId xmlns:p14="http://schemas.microsoft.com/office/powerpoint/2010/main" val="4174101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xmlns="" id="{EBA5C0B4-0D3B-4327-B379-EE966404C4FA}"/>
              </a:ext>
            </a:extLst>
          </p:cNvPr>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xmlns="" id="{D8AC06D0-AFAC-4F86-8A29-944079472D85}"/>
              </a:ext>
            </a:extLst>
          </p:cNvPr>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xmlns="" id="{600AE1EE-D397-4DCE-8313-BA24F6E3E74A}"/>
              </a:ext>
            </a:extLst>
          </p:cNvPr>
          <p:cNvSpPr>
            <a:spLocks noGrp="1"/>
          </p:cNvSpPr>
          <p:nvPr>
            <p:ph type="sldNum" sz="quarter" idx="12"/>
          </p:nvPr>
        </p:nvSpPr>
        <p:spPr>
          <a:xfrm>
            <a:off x="6553200" y="6245225"/>
            <a:ext cx="2133600" cy="476250"/>
          </a:xfrm>
        </p:spPr>
        <p:txBody>
          <a:bodyPr/>
          <a:lstStyle>
            <a:lvl1pPr>
              <a:defRPr smtClean="0"/>
            </a:lvl1pPr>
          </a:lstStyle>
          <a:p>
            <a:pPr>
              <a:defRPr/>
            </a:pPr>
            <a:fld id="{40CECD20-7EEE-4432-BAD9-F2D6BA117CAA}" type="slidenum">
              <a:rPr lang="en-US" altLang="en-US"/>
              <a:pPr>
                <a:defRPr/>
              </a:pPr>
              <a:t>‹#›</a:t>
            </a:fld>
            <a:endParaRPr lang="en-US" altLang="en-US"/>
          </a:p>
        </p:txBody>
      </p:sp>
    </p:spTree>
    <p:extLst>
      <p:ext uri="{BB962C8B-B14F-4D97-AF65-F5344CB8AC3E}">
        <p14:creationId xmlns:p14="http://schemas.microsoft.com/office/powerpoint/2010/main" val="839901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C6C8A62E-B04B-4079-BABC-1EEDA867F8B7}"/>
              </a:ext>
            </a:extLst>
          </p:cNvPr>
          <p:cNvGrpSpPr/>
          <p:nvPr userDrawn="1"/>
        </p:nvGrpSpPr>
        <p:grpSpPr>
          <a:xfrm>
            <a:off x="0" y="0"/>
            <a:ext cx="9144000" cy="6858000"/>
            <a:chOff x="0" y="0"/>
            <a:chExt cx="12192000" cy="6750674"/>
          </a:xfrm>
        </p:grpSpPr>
        <p:sp>
          <p:nvSpPr>
            <p:cNvPr id="3" name="矩形 2">
              <a:extLst>
                <a:ext uri="{FF2B5EF4-FFF2-40B4-BE49-F238E27FC236}">
                  <a16:creationId xmlns:a16="http://schemas.microsoft.com/office/drawing/2014/main" xmlns=""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xmlns=""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xmlns=""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xmlns=""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xmlns=""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xmlns=""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xmlns=""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xmlns=""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xmlns=""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703954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298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667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9C484D1-1E1A-4664-BCCF-30074B66332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2E6E8885-C088-4449-A46E-744F8B080CC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40D907A8-42DB-40CF-A459-B2810B29E38F}"/>
              </a:ext>
            </a:extLst>
          </p:cNvPr>
          <p:cNvSpPr>
            <a:spLocks noGrp="1"/>
          </p:cNvSpPr>
          <p:nvPr>
            <p:ph type="sldNum" sz="quarter" idx="12"/>
          </p:nvPr>
        </p:nvSpPr>
        <p:spPr/>
        <p:txBody>
          <a:bodyPr/>
          <a:lstStyle>
            <a:lvl1pPr>
              <a:defRPr/>
            </a:lvl1pPr>
          </a:lstStyle>
          <a:p>
            <a:fld id="{0FB12549-D147-47CD-A71B-3F26A1097153}" type="slidenum">
              <a:rPr lang="en-US" altLang="en-US"/>
              <a:pPr/>
              <a:t>‹#›</a:t>
            </a:fld>
            <a:endParaRPr lang="en-US" altLang="en-US"/>
          </a:p>
        </p:txBody>
      </p:sp>
    </p:spTree>
    <p:extLst>
      <p:ext uri="{BB962C8B-B14F-4D97-AF65-F5344CB8AC3E}">
        <p14:creationId xmlns:p14="http://schemas.microsoft.com/office/powerpoint/2010/main" val="4157514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76B9D8B4-746B-40CD-86E8-5E4F94544F0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17793B65-FF3F-4EE7-97F0-E9E778D0842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179633FA-A5D5-42A6-85A1-8F722826B3A8}"/>
              </a:ext>
            </a:extLst>
          </p:cNvPr>
          <p:cNvSpPr>
            <a:spLocks noGrp="1"/>
          </p:cNvSpPr>
          <p:nvPr>
            <p:ph type="sldNum" sz="quarter" idx="12"/>
          </p:nvPr>
        </p:nvSpPr>
        <p:spPr/>
        <p:txBody>
          <a:bodyPr/>
          <a:lstStyle>
            <a:lvl1pPr>
              <a:defRPr/>
            </a:lvl1pPr>
          </a:lstStyle>
          <a:p>
            <a:pPr>
              <a:defRPr/>
            </a:pPr>
            <a:fld id="{5E851AC1-3893-485B-91B0-4768EF2D0E38}" type="slidenum">
              <a:rPr lang="en-US" altLang="en-US"/>
              <a:pPr>
                <a:defRPr/>
              </a:pPr>
              <a:t>‹#›</a:t>
            </a:fld>
            <a:endParaRPr lang="en-US" altLang="en-US"/>
          </a:p>
        </p:txBody>
      </p:sp>
    </p:spTree>
    <p:extLst>
      <p:ext uri="{BB962C8B-B14F-4D97-AF65-F5344CB8AC3E}">
        <p14:creationId xmlns:p14="http://schemas.microsoft.com/office/powerpoint/2010/main" val="4244097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0CD2C95-ABFD-4C92-81F1-4AA50EB112C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43E66734-230F-4E89-9A36-15AE9403D31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1BFCB690-8267-4D37-8444-A61A25489CCD}"/>
              </a:ext>
            </a:extLst>
          </p:cNvPr>
          <p:cNvSpPr>
            <a:spLocks noGrp="1"/>
          </p:cNvSpPr>
          <p:nvPr>
            <p:ph type="sldNum" sz="quarter" idx="12"/>
          </p:nvPr>
        </p:nvSpPr>
        <p:spPr/>
        <p:txBody>
          <a:bodyPr/>
          <a:lstStyle>
            <a:lvl1pPr>
              <a:defRPr/>
            </a:lvl1pPr>
          </a:lstStyle>
          <a:p>
            <a:pPr>
              <a:defRPr/>
            </a:pPr>
            <a:fld id="{CF2FDA3E-4EB0-4F60-A6AB-A03E5836BD00}" type="slidenum">
              <a:rPr lang="en-US" altLang="en-US"/>
              <a:pPr>
                <a:defRPr/>
              </a:pPr>
              <a:t>‹#›</a:t>
            </a:fld>
            <a:endParaRPr lang="en-US" altLang="en-US"/>
          </a:p>
        </p:txBody>
      </p:sp>
    </p:spTree>
    <p:extLst>
      <p:ext uri="{BB962C8B-B14F-4D97-AF65-F5344CB8AC3E}">
        <p14:creationId xmlns:p14="http://schemas.microsoft.com/office/powerpoint/2010/main" val="2161910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6D2698B-E48A-4161-9F9C-6EC1F93780F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6C6720F7-66B5-4D5E-BEC3-E5C03F3AE0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AB6CEB96-8438-4C21-AF93-6CA557DC338B}"/>
              </a:ext>
            </a:extLst>
          </p:cNvPr>
          <p:cNvSpPr>
            <a:spLocks noGrp="1"/>
          </p:cNvSpPr>
          <p:nvPr>
            <p:ph type="sldNum" sz="quarter" idx="12"/>
          </p:nvPr>
        </p:nvSpPr>
        <p:spPr/>
        <p:txBody>
          <a:bodyPr/>
          <a:lstStyle>
            <a:lvl1pPr>
              <a:defRPr/>
            </a:lvl1pPr>
          </a:lstStyle>
          <a:p>
            <a:pPr>
              <a:defRPr/>
            </a:pPr>
            <a:fld id="{E178DE74-AB41-4485-97D5-E53E68BD2DEA}" type="slidenum">
              <a:rPr lang="en-US" altLang="en-US"/>
              <a:pPr>
                <a:defRPr/>
              </a:pPr>
              <a:t>‹#›</a:t>
            </a:fld>
            <a:endParaRPr lang="en-US" altLang="en-US"/>
          </a:p>
        </p:txBody>
      </p:sp>
    </p:spTree>
    <p:extLst>
      <p:ext uri="{BB962C8B-B14F-4D97-AF65-F5344CB8AC3E}">
        <p14:creationId xmlns:p14="http://schemas.microsoft.com/office/powerpoint/2010/main" val="4251736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07AA936-920D-44ED-93EB-9CF4A376D8D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15312E30-41EF-4A2D-986D-F9A2739E6EA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D7AC8855-DFBE-41ED-BEE4-1A4B3CC658EB}"/>
              </a:ext>
            </a:extLst>
          </p:cNvPr>
          <p:cNvSpPr>
            <a:spLocks noGrp="1"/>
          </p:cNvSpPr>
          <p:nvPr>
            <p:ph type="sldNum" sz="quarter" idx="12"/>
          </p:nvPr>
        </p:nvSpPr>
        <p:spPr/>
        <p:txBody>
          <a:bodyPr/>
          <a:lstStyle>
            <a:lvl1pPr>
              <a:defRPr/>
            </a:lvl1pPr>
          </a:lstStyle>
          <a:p>
            <a:pPr>
              <a:defRPr/>
            </a:pPr>
            <a:fld id="{57E7004E-52C5-45F2-941C-769B7D1C8017}" type="slidenum">
              <a:rPr lang="en-US" altLang="en-US"/>
              <a:pPr>
                <a:defRPr/>
              </a:pPr>
              <a:t>‹#›</a:t>
            </a:fld>
            <a:endParaRPr lang="en-US" altLang="en-US"/>
          </a:p>
        </p:txBody>
      </p:sp>
    </p:spTree>
    <p:extLst>
      <p:ext uri="{BB962C8B-B14F-4D97-AF65-F5344CB8AC3E}">
        <p14:creationId xmlns:p14="http://schemas.microsoft.com/office/powerpoint/2010/main" val="1167487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DFAE94A0-69BA-4D9F-B6FD-54013BC0C91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45ADEBA1-3179-4D00-9B22-F7CBD21F943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F0D68A75-2D74-4192-9BE7-8059DDDB0B0D}"/>
              </a:ext>
            </a:extLst>
          </p:cNvPr>
          <p:cNvSpPr>
            <a:spLocks noGrp="1"/>
          </p:cNvSpPr>
          <p:nvPr>
            <p:ph type="sldNum" sz="quarter" idx="12"/>
          </p:nvPr>
        </p:nvSpPr>
        <p:spPr/>
        <p:txBody>
          <a:bodyPr/>
          <a:lstStyle>
            <a:lvl1pPr>
              <a:defRPr/>
            </a:lvl1pPr>
          </a:lstStyle>
          <a:p>
            <a:pPr>
              <a:defRPr/>
            </a:pPr>
            <a:fld id="{D1240D97-D19B-4F6A-B88C-ABF45BC9C5BE}" type="slidenum">
              <a:rPr lang="en-US" altLang="en-US"/>
              <a:pPr>
                <a:defRPr/>
              </a:pPr>
              <a:t>‹#›</a:t>
            </a:fld>
            <a:endParaRPr lang="en-US" altLang="en-US"/>
          </a:p>
        </p:txBody>
      </p:sp>
    </p:spTree>
    <p:extLst>
      <p:ext uri="{BB962C8B-B14F-4D97-AF65-F5344CB8AC3E}">
        <p14:creationId xmlns:p14="http://schemas.microsoft.com/office/powerpoint/2010/main" val="3086765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E9EBD1A4-F0EA-4D97-BBCD-B4FE85FD42F1}"/>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xmlns="" id="{AF7D6C31-BFBA-493E-8C69-20B6301CAF3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69494E07-9939-4359-853F-283A97C75885}"/>
              </a:ext>
            </a:extLst>
          </p:cNvPr>
          <p:cNvSpPr>
            <a:spLocks noGrp="1"/>
          </p:cNvSpPr>
          <p:nvPr>
            <p:ph type="sldNum" sz="quarter" idx="12"/>
          </p:nvPr>
        </p:nvSpPr>
        <p:spPr/>
        <p:txBody>
          <a:bodyPr/>
          <a:lstStyle>
            <a:lvl1pPr>
              <a:defRPr/>
            </a:lvl1pPr>
          </a:lstStyle>
          <a:p>
            <a:pPr>
              <a:defRPr/>
            </a:pPr>
            <a:fld id="{66B0FF12-A31E-4876-94E0-FC2ACB1A4F41}" type="slidenum">
              <a:rPr lang="en-US" altLang="en-US"/>
              <a:pPr>
                <a:defRPr/>
              </a:pPr>
              <a:t>‹#›</a:t>
            </a:fld>
            <a:endParaRPr lang="en-US" altLang="en-US"/>
          </a:p>
        </p:txBody>
      </p:sp>
    </p:spTree>
    <p:extLst>
      <p:ext uri="{BB962C8B-B14F-4D97-AF65-F5344CB8AC3E}">
        <p14:creationId xmlns:p14="http://schemas.microsoft.com/office/powerpoint/2010/main" val="1569739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94294E6C-B062-471C-9AD6-0A6735257DD2}"/>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xmlns="" id="{F811FBB3-18B3-4AC2-A098-D88AFD22248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9DEDE60A-8FCB-4D3E-9C6C-58372DA20594}"/>
              </a:ext>
            </a:extLst>
          </p:cNvPr>
          <p:cNvSpPr>
            <a:spLocks noGrp="1"/>
          </p:cNvSpPr>
          <p:nvPr>
            <p:ph type="sldNum" sz="quarter" idx="12"/>
          </p:nvPr>
        </p:nvSpPr>
        <p:spPr/>
        <p:txBody>
          <a:bodyPr/>
          <a:lstStyle>
            <a:lvl1pPr>
              <a:defRPr/>
            </a:lvl1pPr>
          </a:lstStyle>
          <a:p>
            <a:pPr>
              <a:defRPr/>
            </a:pPr>
            <a:fld id="{BA607DE2-448C-4F1A-8010-F82937A9E174}" type="slidenum">
              <a:rPr lang="en-US" altLang="en-US"/>
              <a:pPr>
                <a:defRPr/>
              </a:pPr>
              <a:t>‹#›</a:t>
            </a:fld>
            <a:endParaRPr lang="en-US" altLang="en-US"/>
          </a:p>
        </p:txBody>
      </p:sp>
    </p:spTree>
    <p:extLst>
      <p:ext uri="{BB962C8B-B14F-4D97-AF65-F5344CB8AC3E}">
        <p14:creationId xmlns:p14="http://schemas.microsoft.com/office/powerpoint/2010/main" val="13505160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44339E01-68A6-4456-9C06-191151742CD1}"/>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xmlns="" id="{C4E7FAF4-9818-48FD-A809-EB197E4DA0B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C061A0AD-D83B-4ED8-B8B0-B73FFAB1CDD9}"/>
              </a:ext>
            </a:extLst>
          </p:cNvPr>
          <p:cNvSpPr>
            <a:spLocks noGrp="1"/>
          </p:cNvSpPr>
          <p:nvPr>
            <p:ph type="sldNum" sz="quarter" idx="12"/>
          </p:nvPr>
        </p:nvSpPr>
        <p:spPr/>
        <p:txBody>
          <a:bodyPr/>
          <a:lstStyle>
            <a:lvl1pPr>
              <a:defRPr/>
            </a:lvl1pPr>
          </a:lstStyle>
          <a:p>
            <a:pPr>
              <a:defRPr/>
            </a:pPr>
            <a:fld id="{07FE1687-8B92-4337-9A29-E5172D0F4B5E}" type="slidenum">
              <a:rPr lang="en-US" altLang="en-US"/>
              <a:pPr>
                <a:defRPr/>
              </a:pPr>
              <a:t>‹#›</a:t>
            </a:fld>
            <a:endParaRPr lang="en-US" altLang="en-US"/>
          </a:p>
        </p:txBody>
      </p:sp>
    </p:spTree>
    <p:extLst>
      <p:ext uri="{BB962C8B-B14F-4D97-AF65-F5344CB8AC3E}">
        <p14:creationId xmlns:p14="http://schemas.microsoft.com/office/powerpoint/2010/main" val="21466025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92EE1AFA-CD7B-4A84-B91C-E1E8C1368D2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24B0996C-35D9-456E-ADD0-9FCC271C009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E674EC05-2B0C-4BE3-B94E-241F956A653F}"/>
              </a:ext>
            </a:extLst>
          </p:cNvPr>
          <p:cNvSpPr>
            <a:spLocks noGrp="1"/>
          </p:cNvSpPr>
          <p:nvPr>
            <p:ph type="sldNum" sz="quarter" idx="12"/>
          </p:nvPr>
        </p:nvSpPr>
        <p:spPr/>
        <p:txBody>
          <a:bodyPr/>
          <a:lstStyle>
            <a:lvl1pPr>
              <a:defRPr/>
            </a:lvl1pPr>
          </a:lstStyle>
          <a:p>
            <a:pPr>
              <a:defRPr/>
            </a:pPr>
            <a:fld id="{F865FF9D-234B-497A-830F-8C23019D86D1}" type="slidenum">
              <a:rPr lang="en-US" altLang="en-US"/>
              <a:pPr>
                <a:defRPr/>
              </a:pPr>
              <a:t>‹#›</a:t>
            </a:fld>
            <a:endParaRPr lang="en-US" altLang="en-US"/>
          </a:p>
        </p:txBody>
      </p:sp>
    </p:spTree>
    <p:extLst>
      <p:ext uri="{BB962C8B-B14F-4D97-AF65-F5344CB8AC3E}">
        <p14:creationId xmlns:p14="http://schemas.microsoft.com/office/powerpoint/2010/main" val="500805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C98F549D-929C-40C1-8399-7774BED2614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282EAFA1-7F5E-4EAF-94FA-5E91472AE76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72698E16-0637-4255-ABA5-2B99903F652D}"/>
              </a:ext>
            </a:extLst>
          </p:cNvPr>
          <p:cNvSpPr>
            <a:spLocks noGrp="1"/>
          </p:cNvSpPr>
          <p:nvPr>
            <p:ph type="sldNum" sz="quarter" idx="12"/>
          </p:nvPr>
        </p:nvSpPr>
        <p:spPr/>
        <p:txBody>
          <a:bodyPr/>
          <a:lstStyle>
            <a:lvl1pPr>
              <a:defRPr/>
            </a:lvl1pPr>
          </a:lstStyle>
          <a:p>
            <a:pPr>
              <a:defRPr/>
            </a:pPr>
            <a:fld id="{C7E41DCD-02D9-486D-8201-76E5702CB24C}" type="slidenum">
              <a:rPr lang="en-US" altLang="en-US"/>
              <a:pPr>
                <a:defRPr/>
              </a:pPr>
              <a:t>‹#›</a:t>
            </a:fld>
            <a:endParaRPr lang="en-US" altLang="en-US"/>
          </a:p>
        </p:txBody>
      </p:sp>
    </p:spTree>
    <p:extLst>
      <p:ext uri="{BB962C8B-B14F-4D97-AF65-F5344CB8AC3E}">
        <p14:creationId xmlns:p14="http://schemas.microsoft.com/office/powerpoint/2010/main" val="1188692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246E4FB-2ED7-4063-BBF4-03837ADEE3A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A93F7B79-A98B-4F53-9485-3A4F5D55475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2518E93A-6F0E-4EC0-8D23-19CB532EA8D7}"/>
              </a:ext>
            </a:extLst>
          </p:cNvPr>
          <p:cNvSpPr>
            <a:spLocks noGrp="1"/>
          </p:cNvSpPr>
          <p:nvPr>
            <p:ph type="sldNum" sz="quarter" idx="12"/>
          </p:nvPr>
        </p:nvSpPr>
        <p:spPr/>
        <p:txBody>
          <a:bodyPr/>
          <a:lstStyle>
            <a:lvl1pPr>
              <a:defRPr/>
            </a:lvl1pPr>
          </a:lstStyle>
          <a:p>
            <a:pPr>
              <a:defRPr/>
            </a:pPr>
            <a:fld id="{4F040C18-B48A-46AD-A978-24B881B57FED}" type="slidenum">
              <a:rPr lang="en-US" altLang="en-US"/>
              <a:pPr>
                <a:defRPr/>
              </a:pPr>
              <a:t>‹#›</a:t>
            </a:fld>
            <a:endParaRPr lang="en-US" altLang="en-US"/>
          </a:p>
        </p:txBody>
      </p:sp>
    </p:spTree>
    <p:extLst>
      <p:ext uri="{BB962C8B-B14F-4D97-AF65-F5344CB8AC3E}">
        <p14:creationId xmlns:p14="http://schemas.microsoft.com/office/powerpoint/2010/main" val="25899892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92BA4EF-36FC-43D5-A6C0-66432EDFE7A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699D6E33-00BE-4BD1-BE0A-1E96B1A9E58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09FFE03-4BA3-443F-A5DC-E83E5125A8CD}"/>
              </a:ext>
            </a:extLst>
          </p:cNvPr>
          <p:cNvSpPr>
            <a:spLocks noGrp="1"/>
          </p:cNvSpPr>
          <p:nvPr>
            <p:ph type="sldNum" sz="quarter" idx="12"/>
          </p:nvPr>
        </p:nvSpPr>
        <p:spPr/>
        <p:txBody>
          <a:bodyPr/>
          <a:lstStyle>
            <a:lvl1pPr>
              <a:defRPr/>
            </a:lvl1pPr>
          </a:lstStyle>
          <a:p>
            <a:pPr>
              <a:defRPr/>
            </a:pPr>
            <a:fld id="{8DA5BBE2-CD47-4CE9-BE56-AAB97F7FA564}" type="slidenum">
              <a:rPr lang="en-US" altLang="en-US"/>
              <a:pPr>
                <a:defRPr/>
              </a:pPr>
              <a:t>‹#›</a:t>
            </a:fld>
            <a:endParaRPr lang="en-US" altLang="en-US"/>
          </a:p>
        </p:txBody>
      </p:sp>
    </p:spTree>
    <p:extLst>
      <p:ext uri="{BB962C8B-B14F-4D97-AF65-F5344CB8AC3E}">
        <p14:creationId xmlns:p14="http://schemas.microsoft.com/office/powerpoint/2010/main" val="25842099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xmlns="" id="{5B39AAF7-FF96-41B3-BCA1-04521D0016C7}"/>
              </a:ext>
            </a:extLst>
          </p:cNvPr>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xmlns="" id="{BEDD97CB-CF83-4392-860A-CAFC4A19EB48}"/>
              </a:ext>
            </a:extLst>
          </p:cNvPr>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xmlns="" id="{C0205ADD-7DF3-4CE6-9C53-FBC1752785E1}"/>
              </a:ext>
            </a:extLst>
          </p:cNvPr>
          <p:cNvSpPr>
            <a:spLocks noGrp="1"/>
          </p:cNvSpPr>
          <p:nvPr>
            <p:ph type="sldNum" sz="quarter" idx="12"/>
          </p:nvPr>
        </p:nvSpPr>
        <p:spPr>
          <a:xfrm>
            <a:off x="6553200" y="6245225"/>
            <a:ext cx="2133600" cy="476250"/>
          </a:xfrm>
        </p:spPr>
        <p:txBody>
          <a:bodyPr/>
          <a:lstStyle>
            <a:lvl1pPr>
              <a:defRPr/>
            </a:lvl1pPr>
          </a:lstStyle>
          <a:p>
            <a:pPr>
              <a:defRPr/>
            </a:pPr>
            <a:fld id="{074981DA-5F33-49FE-8AAA-542D12E330EE}" type="slidenum">
              <a:rPr lang="en-US" altLang="en-US"/>
              <a:pPr>
                <a:defRPr/>
              </a:pPr>
              <a:t>‹#›</a:t>
            </a:fld>
            <a:endParaRPr lang="en-US" altLang="en-US"/>
          </a:p>
        </p:txBody>
      </p:sp>
    </p:spTree>
    <p:extLst>
      <p:ext uri="{BB962C8B-B14F-4D97-AF65-F5344CB8AC3E}">
        <p14:creationId xmlns:p14="http://schemas.microsoft.com/office/powerpoint/2010/main" val="3278587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D66567C-9239-41F3-8F08-1020CEB2D90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4B491CD5-A31C-4293-9FB1-7315DB47528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2D845ABC-AAF8-441C-8AE2-EAEC62112EFB}"/>
              </a:ext>
            </a:extLst>
          </p:cNvPr>
          <p:cNvSpPr>
            <a:spLocks noGrp="1"/>
          </p:cNvSpPr>
          <p:nvPr>
            <p:ph type="sldNum" sz="quarter" idx="12"/>
          </p:nvPr>
        </p:nvSpPr>
        <p:spPr/>
        <p:txBody>
          <a:bodyPr/>
          <a:lstStyle>
            <a:lvl1pPr>
              <a:defRPr/>
            </a:lvl1pPr>
          </a:lstStyle>
          <a:p>
            <a:pPr>
              <a:defRPr/>
            </a:pPr>
            <a:fld id="{225139D7-A651-4005-A5D4-F98A6FCE003B}" type="slidenum">
              <a:rPr lang="en-US" altLang="en-US"/>
              <a:pPr>
                <a:defRPr/>
              </a:pPr>
              <a:t>‹#›</a:t>
            </a:fld>
            <a:endParaRPr lang="en-US" altLang="en-US"/>
          </a:p>
        </p:txBody>
      </p:sp>
    </p:spTree>
    <p:extLst>
      <p:ext uri="{BB962C8B-B14F-4D97-AF65-F5344CB8AC3E}">
        <p14:creationId xmlns:p14="http://schemas.microsoft.com/office/powerpoint/2010/main" val="258504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1BAFB7F9-7154-4556-B274-884CB27A28F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7F540E32-30B8-4835-A045-CB6B24038F7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DED4F735-EE4D-40E2-B21C-56AE2068EA8F}"/>
              </a:ext>
            </a:extLst>
          </p:cNvPr>
          <p:cNvSpPr>
            <a:spLocks noGrp="1"/>
          </p:cNvSpPr>
          <p:nvPr>
            <p:ph type="sldNum" sz="quarter" idx="12"/>
          </p:nvPr>
        </p:nvSpPr>
        <p:spPr/>
        <p:txBody>
          <a:bodyPr/>
          <a:lstStyle>
            <a:lvl1pPr>
              <a:defRPr/>
            </a:lvl1pPr>
          </a:lstStyle>
          <a:p>
            <a:pPr>
              <a:defRPr/>
            </a:pPr>
            <a:fld id="{FB2FA57D-8A42-4904-A5E2-6521D15EFB94}" type="slidenum">
              <a:rPr lang="en-US" altLang="en-US"/>
              <a:pPr>
                <a:defRPr/>
              </a:pPr>
              <a:t>‹#›</a:t>
            </a:fld>
            <a:endParaRPr lang="en-US" altLang="en-US"/>
          </a:p>
        </p:txBody>
      </p:sp>
    </p:spTree>
    <p:extLst>
      <p:ext uri="{BB962C8B-B14F-4D97-AF65-F5344CB8AC3E}">
        <p14:creationId xmlns:p14="http://schemas.microsoft.com/office/powerpoint/2010/main" val="1475009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672119FD-D2D5-4343-9823-9D4509799B64}"/>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xmlns="" id="{AE692630-50AC-42EE-9D05-FDF72E57905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B67D96F0-DDD5-46BB-9FE8-7145226A015E}"/>
              </a:ext>
            </a:extLst>
          </p:cNvPr>
          <p:cNvSpPr>
            <a:spLocks noGrp="1"/>
          </p:cNvSpPr>
          <p:nvPr>
            <p:ph type="sldNum" sz="quarter" idx="12"/>
          </p:nvPr>
        </p:nvSpPr>
        <p:spPr/>
        <p:txBody>
          <a:bodyPr/>
          <a:lstStyle>
            <a:lvl1pPr>
              <a:defRPr/>
            </a:lvl1pPr>
          </a:lstStyle>
          <a:p>
            <a:pPr>
              <a:defRPr/>
            </a:pPr>
            <a:fld id="{22E1938B-3EBE-4803-8E0A-83F69C168D1B}" type="slidenum">
              <a:rPr lang="en-US" altLang="en-US"/>
              <a:pPr>
                <a:defRPr/>
              </a:pPr>
              <a:t>‹#›</a:t>
            </a:fld>
            <a:endParaRPr lang="en-US" altLang="en-US"/>
          </a:p>
        </p:txBody>
      </p:sp>
    </p:spTree>
    <p:extLst>
      <p:ext uri="{BB962C8B-B14F-4D97-AF65-F5344CB8AC3E}">
        <p14:creationId xmlns:p14="http://schemas.microsoft.com/office/powerpoint/2010/main" val="579747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1CFEF1BE-2558-40CF-9179-3EDEE170F0F6}"/>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xmlns="" id="{FB5B2214-27BC-48AC-AD6D-843E4A140DD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F98DBD20-2397-49A2-9A30-6836B236A482}"/>
              </a:ext>
            </a:extLst>
          </p:cNvPr>
          <p:cNvSpPr>
            <a:spLocks noGrp="1"/>
          </p:cNvSpPr>
          <p:nvPr>
            <p:ph type="sldNum" sz="quarter" idx="12"/>
          </p:nvPr>
        </p:nvSpPr>
        <p:spPr/>
        <p:txBody>
          <a:bodyPr/>
          <a:lstStyle>
            <a:lvl1pPr>
              <a:defRPr/>
            </a:lvl1pPr>
          </a:lstStyle>
          <a:p>
            <a:pPr>
              <a:defRPr/>
            </a:pPr>
            <a:fld id="{544D04BD-6C77-4EDD-BF9E-2754CA2C9ADF}" type="slidenum">
              <a:rPr lang="en-US" altLang="en-US"/>
              <a:pPr>
                <a:defRPr/>
              </a:pPr>
              <a:t>‹#›</a:t>
            </a:fld>
            <a:endParaRPr lang="en-US" altLang="en-US"/>
          </a:p>
        </p:txBody>
      </p:sp>
    </p:spTree>
    <p:extLst>
      <p:ext uri="{BB962C8B-B14F-4D97-AF65-F5344CB8AC3E}">
        <p14:creationId xmlns:p14="http://schemas.microsoft.com/office/powerpoint/2010/main" val="3153912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4866BF1C-EE78-4754-8BF7-C4BB0A073C21}"/>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xmlns="" id="{5F7CA6DC-09AD-46B9-AC4F-9AE53F1D0A6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931DE5B5-6693-4C0B-B10D-703CAE20EBC5}"/>
              </a:ext>
            </a:extLst>
          </p:cNvPr>
          <p:cNvSpPr>
            <a:spLocks noGrp="1"/>
          </p:cNvSpPr>
          <p:nvPr>
            <p:ph type="sldNum" sz="quarter" idx="12"/>
          </p:nvPr>
        </p:nvSpPr>
        <p:spPr/>
        <p:txBody>
          <a:bodyPr/>
          <a:lstStyle>
            <a:lvl1pPr>
              <a:defRPr/>
            </a:lvl1pPr>
          </a:lstStyle>
          <a:p>
            <a:pPr>
              <a:defRPr/>
            </a:pPr>
            <a:fld id="{AB0A4E20-E25F-4BA9-B647-1C5B0357DB35}" type="slidenum">
              <a:rPr lang="en-US" altLang="en-US"/>
              <a:pPr>
                <a:defRPr/>
              </a:pPr>
              <a:t>‹#›</a:t>
            </a:fld>
            <a:endParaRPr lang="en-US" altLang="en-US"/>
          </a:p>
        </p:txBody>
      </p:sp>
    </p:spTree>
    <p:extLst>
      <p:ext uri="{BB962C8B-B14F-4D97-AF65-F5344CB8AC3E}">
        <p14:creationId xmlns:p14="http://schemas.microsoft.com/office/powerpoint/2010/main" val="3818841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69ABA7E9-A243-4121-A7A8-A1E96C00850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012F08B9-6AA2-49C1-AAA9-FE0881412AD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4861662A-3078-4F47-9476-ABC4BBE39F66}"/>
              </a:ext>
            </a:extLst>
          </p:cNvPr>
          <p:cNvSpPr>
            <a:spLocks noGrp="1"/>
          </p:cNvSpPr>
          <p:nvPr>
            <p:ph type="sldNum" sz="quarter" idx="12"/>
          </p:nvPr>
        </p:nvSpPr>
        <p:spPr/>
        <p:txBody>
          <a:bodyPr/>
          <a:lstStyle>
            <a:lvl1pPr>
              <a:defRPr/>
            </a:lvl1pPr>
          </a:lstStyle>
          <a:p>
            <a:pPr>
              <a:defRPr/>
            </a:pPr>
            <a:fld id="{ABD23A5E-7BB4-4FDD-A794-4B56A67CD8CE}" type="slidenum">
              <a:rPr lang="en-US" altLang="en-US"/>
              <a:pPr>
                <a:defRPr/>
              </a:pPr>
              <a:t>‹#›</a:t>
            </a:fld>
            <a:endParaRPr lang="en-US" altLang="en-US"/>
          </a:p>
        </p:txBody>
      </p:sp>
    </p:spTree>
    <p:extLst>
      <p:ext uri="{BB962C8B-B14F-4D97-AF65-F5344CB8AC3E}">
        <p14:creationId xmlns:p14="http://schemas.microsoft.com/office/powerpoint/2010/main" val="4003312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EDBB500A-7302-49A2-9EB8-0A568D1B031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0AEE4AC7-ECF2-4E2A-888E-452E39AA1B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B19B24EA-8296-4447-B875-667E1A16D0B5}"/>
              </a:ext>
            </a:extLst>
          </p:cNvPr>
          <p:cNvSpPr>
            <a:spLocks noGrp="1"/>
          </p:cNvSpPr>
          <p:nvPr>
            <p:ph type="sldNum" sz="quarter" idx="12"/>
          </p:nvPr>
        </p:nvSpPr>
        <p:spPr/>
        <p:txBody>
          <a:bodyPr/>
          <a:lstStyle>
            <a:lvl1pPr>
              <a:defRPr/>
            </a:lvl1pPr>
          </a:lstStyle>
          <a:p>
            <a:pPr>
              <a:defRPr/>
            </a:pPr>
            <a:fld id="{84CC598E-B9CD-43DE-888D-7A03E77B9CD8}" type="slidenum">
              <a:rPr lang="en-US" altLang="en-US"/>
              <a:pPr>
                <a:defRPr/>
              </a:pPr>
              <a:t>‹#›</a:t>
            </a:fld>
            <a:endParaRPr lang="en-US" altLang="en-US"/>
          </a:p>
        </p:txBody>
      </p:sp>
    </p:spTree>
    <p:extLst>
      <p:ext uri="{BB962C8B-B14F-4D97-AF65-F5344CB8AC3E}">
        <p14:creationId xmlns:p14="http://schemas.microsoft.com/office/powerpoint/2010/main" val="4294183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8D3CDAA8-E76C-48B1-B1E7-5FDBA704F5C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65C75F3D-E3BD-4DE8-952F-7E5ECC64F0C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1F565C7A-C7F2-4E78-9ECE-9AB8B4AFF97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xmlns="" id="{74825074-634E-46AB-8957-095F74EDE7A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xmlns="" id="{08D20529-A5BB-47BA-99D4-B98B68D160C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335FC27F-311A-48AC-A0C2-C6EAFF75980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3238500" y="2971800"/>
            <a:ext cx="2667000" cy="196208"/>
          </a:xfrm>
          <a:prstGeom prst="rect">
            <a:avLst/>
          </a:prstGeom>
          <a:noFill/>
        </p:spPr>
        <p:txBody>
          <a:bodyPr wrap="square" rtlCol="0">
            <a:spAutoFit/>
          </a:bodyPr>
          <a:lstStyle/>
          <a:p>
            <a:r>
              <a:rPr lang="zh-CN" altLang="en-US" sz="225"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225"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225"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45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grpSp>
        <p:nvGrpSpPr>
          <p:cNvPr id="3" name="组合 2">
            <a:extLst>
              <a:ext uri="{FF2B5EF4-FFF2-40B4-BE49-F238E27FC236}">
                <a16:creationId xmlns:a16="http://schemas.microsoft.com/office/drawing/2014/main" xmlns="" id="{5CD96D62-AE49-41B9-80E6-E1E0FD3BCC37}"/>
              </a:ext>
            </a:extLst>
          </p:cNvPr>
          <p:cNvGrpSpPr/>
          <p:nvPr userDrawn="1"/>
        </p:nvGrpSpPr>
        <p:grpSpPr>
          <a:xfrm>
            <a:off x="0" y="0"/>
            <a:ext cx="9144000" cy="6858000"/>
            <a:chOff x="0" y="0"/>
            <a:chExt cx="12192000" cy="6750674"/>
          </a:xfrm>
        </p:grpSpPr>
        <p:sp>
          <p:nvSpPr>
            <p:cNvPr id="4" name="矩形 3">
              <a:extLst>
                <a:ext uri="{FF2B5EF4-FFF2-40B4-BE49-F238E27FC236}">
                  <a16:creationId xmlns:a16="http://schemas.microsoft.com/office/drawing/2014/main" xmlns="" id="{EA2709D7-4076-4042-A170-5324C4069DEC}"/>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200">
                  <a:solidFill>
                    <a:schemeClr val="accent6">
                      <a:lumMod val="20000"/>
                      <a:lumOff val="80000"/>
                    </a:schemeClr>
                  </a:solidFill>
                </a:rPr>
                <a:t>KTUTS</a:t>
              </a:r>
              <a:endParaRPr lang="zh-CN" altLang="en-US" sz="1200">
                <a:solidFill>
                  <a:schemeClr val="accent6">
                    <a:lumMod val="20000"/>
                    <a:lumOff val="80000"/>
                  </a:schemeClr>
                </a:solidFill>
              </a:endParaRPr>
            </a:p>
          </p:txBody>
        </p:sp>
        <p:sp>
          <p:nvSpPr>
            <p:cNvPr id="5" name="矩形 4">
              <a:extLst>
                <a:ext uri="{FF2B5EF4-FFF2-40B4-BE49-F238E27FC236}">
                  <a16:creationId xmlns:a16="http://schemas.microsoft.com/office/drawing/2014/main" xmlns="" id="{58041176-3F6C-45DD-BA61-F6AB03534BE5}"/>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xmlns="" id="{AA52AADE-244C-4660-94D1-FF0BECB8A5F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xmlns="" id="{0C8ECE69-CBF3-46E2-95D4-76CEF8951AF1}"/>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xmlns="" id="{86FC926A-9E58-42F3-A254-901D166EE8AB}"/>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xmlns="" id="{0082A139-47CD-4316-A50E-635DCA61B726}"/>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0C56966C-87CE-4C19-B415-D1A116FFD55C}"/>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xmlns="" id="{40DF2F10-C9D9-469E-BA5B-4361A0E04F5C}"/>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FA96DBA7-5DE5-42C4-B77B-9E09808F12BE}"/>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C58800CD-0121-49FB-AF2E-869EB0AE685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xmlns="" id="{46187C43-DC9C-48EB-800E-48E616220C24}"/>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922023CD-DC59-496E-812C-A35B44A072DF}"/>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BF835750-1013-4D35-95B6-D7E4B0B0E2BF}"/>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xmlns="" id="{4E7862D5-26D4-4CF0-A6A0-57B4835E763D}"/>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a:extLst>
              <a:ext uri="{FF2B5EF4-FFF2-40B4-BE49-F238E27FC236}">
                <a16:creationId xmlns:a16="http://schemas.microsoft.com/office/drawing/2014/main" xmlns="" id="{612EB653-DB89-4A83-BCB9-AB55D6DF6F05}"/>
              </a:ext>
            </a:extLst>
          </p:cNvPr>
          <p:cNvGrpSpPr>
            <a:grpSpLocks noChangeAspect="1"/>
          </p:cNvGrpSpPr>
          <p:nvPr userDrawn="1"/>
        </p:nvGrpSpPr>
        <p:grpSpPr bwMode="auto">
          <a:xfrm>
            <a:off x="-239661" y="5517738"/>
            <a:ext cx="9623323" cy="1340263"/>
            <a:chOff x="0" y="1761"/>
            <a:chExt cx="7678" cy="802"/>
          </a:xfrm>
        </p:grpSpPr>
        <p:grpSp>
          <p:nvGrpSpPr>
            <p:cNvPr id="19" name="Group 205">
              <a:extLst>
                <a:ext uri="{FF2B5EF4-FFF2-40B4-BE49-F238E27FC236}">
                  <a16:creationId xmlns:a16="http://schemas.microsoft.com/office/drawing/2014/main" xmlns="" id="{0E1575A5-C7B0-4FE8-928F-4CD3F8C9DEEB}"/>
                </a:ext>
              </a:extLst>
            </p:cNvPr>
            <p:cNvGrpSpPr>
              <a:grpSpLocks/>
            </p:cNvGrpSpPr>
            <p:nvPr/>
          </p:nvGrpSpPr>
          <p:grpSpPr bwMode="auto">
            <a:xfrm>
              <a:off x="0" y="1761"/>
              <a:ext cx="7678" cy="802"/>
              <a:chOff x="0" y="1761"/>
              <a:chExt cx="7678" cy="802"/>
            </a:xfrm>
          </p:grpSpPr>
          <p:sp>
            <p:nvSpPr>
              <p:cNvPr id="120" name="Freeform 5">
                <a:extLst>
                  <a:ext uri="{FF2B5EF4-FFF2-40B4-BE49-F238E27FC236}">
                    <a16:creationId xmlns:a16="http://schemas.microsoft.com/office/drawing/2014/main" xmlns="" id="{4F88AE74-2F4D-44B3-8A39-0594A073A2FD}"/>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6">
                <a:extLst>
                  <a:ext uri="{FF2B5EF4-FFF2-40B4-BE49-F238E27FC236}">
                    <a16:creationId xmlns:a16="http://schemas.microsoft.com/office/drawing/2014/main" xmlns="" id="{3138CD61-CB5E-4B04-93E2-578C13F65D3D}"/>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Rectangle 7">
                <a:extLst>
                  <a:ext uri="{FF2B5EF4-FFF2-40B4-BE49-F238E27FC236}">
                    <a16:creationId xmlns:a16="http://schemas.microsoft.com/office/drawing/2014/main" xmlns="" id="{9DACD59F-FB7D-477A-A880-EC14DB2D245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8">
                <a:extLst>
                  <a:ext uri="{FF2B5EF4-FFF2-40B4-BE49-F238E27FC236}">
                    <a16:creationId xmlns:a16="http://schemas.microsoft.com/office/drawing/2014/main" xmlns="" id="{DE67CD92-A527-4855-9B4B-F1B3C02B0EBC}"/>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9">
                <a:extLst>
                  <a:ext uri="{FF2B5EF4-FFF2-40B4-BE49-F238E27FC236}">
                    <a16:creationId xmlns:a16="http://schemas.microsoft.com/office/drawing/2014/main" xmlns="" id="{5C7113BE-9B04-4629-8925-E02ADEC0E4A8}"/>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0">
                <a:extLst>
                  <a:ext uri="{FF2B5EF4-FFF2-40B4-BE49-F238E27FC236}">
                    <a16:creationId xmlns:a16="http://schemas.microsoft.com/office/drawing/2014/main" xmlns="" id="{3F2501DC-B482-45D6-9CEC-FD21676C0AF7}"/>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Rectangle 11">
                <a:extLst>
                  <a:ext uri="{FF2B5EF4-FFF2-40B4-BE49-F238E27FC236}">
                    <a16:creationId xmlns:a16="http://schemas.microsoft.com/office/drawing/2014/main" xmlns="" id="{5265D4DF-4B27-4C82-87E1-81758A4E1F7D}"/>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2">
                <a:extLst>
                  <a:ext uri="{FF2B5EF4-FFF2-40B4-BE49-F238E27FC236}">
                    <a16:creationId xmlns:a16="http://schemas.microsoft.com/office/drawing/2014/main" xmlns="" id="{84E6E25C-1B32-42D4-931A-564F3F8FC6B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3">
                <a:extLst>
                  <a:ext uri="{FF2B5EF4-FFF2-40B4-BE49-F238E27FC236}">
                    <a16:creationId xmlns:a16="http://schemas.microsoft.com/office/drawing/2014/main" xmlns="" id="{73410D53-110D-49B0-A0E9-B3D0C902CE40}"/>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4">
                <a:extLst>
                  <a:ext uri="{FF2B5EF4-FFF2-40B4-BE49-F238E27FC236}">
                    <a16:creationId xmlns:a16="http://schemas.microsoft.com/office/drawing/2014/main" xmlns="" id="{444154B4-A697-46ED-A340-6A7A4E9E26B6}"/>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Rectangle 15">
                <a:extLst>
                  <a:ext uri="{FF2B5EF4-FFF2-40B4-BE49-F238E27FC236}">
                    <a16:creationId xmlns:a16="http://schemas.microsoft.com/office/drawing/2014/main" xmlns="" id="{199F46DF-4044-4FB8-BBC7-9B0997A70F3A}"/>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6">
                <a:extLst>
                  <a:ext uri="{FF2B5EF4-FFF2-40B4-BE49-F238E27FC236}">
                    <a16:creationId xmlns:a16="http://schemas.microsoft.com/office/drawing/2014/main" xmlns="" id="{94B6E31A-92F0-4A71-9EA1-FCF1F60B02F8}"/>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7">
                <a:extLst>
                  <a:ext uri="{FF2B5EF4-FFF2-40B4-BE49-F238E27FC236}">
                    <a16:creationId xmlns:a16="http://schemas.microsoft.com/office/drawing/2014/main" xmlns="" id="{4AC2D6EB-6CC0-4D3B-820C-D31290EA9296}"/>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8">
                <a:extLst>
                  <a:ext uri="{FF2B5EF4-FFF2-40B4-BE49-F238E27FC236}">
                    <a16:creationId xmlns:a16="http://schemas.microsoft.com/office/drawing/2014/main" xmlns="" id="{5FF7AB43-2ADD-48E7-9587-E20A1049F3F0}"/>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Rectangle 19">
                <a:extLst>
                  <a:ext uri="{FF2B5EF4-FFF2-40B4-BE49-F238E27FC236}">
                    <a16:creationId xmlns:a16="http://schemas.microsoft.com/office/drawing/2014/main" xmlns="" id="{434F64C2-2F95-420A-BE6A-DDBB97AC376B}"/>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20">
                <a:extLst>
                  <a:ext uri="{FF2B5EF4-FFF2-40B4-BE49-F238E27FC236}">
                    <a16:creationId xmlns:a16="http://schemas.microsoft.com/office/drawing/2014/main" xmlns="" id="{95BB1E19-C72A-48E5-9185-6E7B783B34E8}"/>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21">
                <a:extLst>
                  <a:ext uri="{FF2B5EF4-FFF2-40B4-BE49-F238E27FC236}">
                    <a16:creationId xmlns:a16="http://schemas.microsoft.com/office/drawing/2014/main" xmlns="" id="{DB75EEF7-6121-428E-A12B-5FB0AD0B9B2E}"/>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22">
                <a:extLst>
                  <a:ext uri="{FF2B5EF4-FFF2-40B4-BE49-F238E27FC236}">
                    <a16:creationId xmlns:a16="http://schemas.microsoft.com/office/drawing/2014/main" xmlns="" id="{EE67D84A-FB3A-4789-89D7-A8D81D1EC8C3}"/>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Rectangle 23">
                <a:extLst>
                  <a:ext uri="{FF2B5EF4-FFF2-40B4-BE49-F238E27FC236}">
                    <a16:creationId xmlns:a16="http://schemas.microsoft.com/office/drawing/2014/main" xmlns="" id="{D8FBBE68-0593-4AEF-A4C8-B3441B9C9A81}"/>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24">
                <a:extLst>
                  <a:ext uri="{FF2B5EF4-FFF2-40B4-BE49-F238E27FC236}">
                    <a16:creationId xmlns:a16="http://schemas.microsoft.com/office/drawing/2014/main" xmlns="" id="{C1CCB0E0-41AA-473F-8E42-29E183057A08}"/>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Rectangle 25">
                <a:extLst>
                  <a:ext uri="{FF2B5EF4-FFF2-40B4-BE49-F238E27FC236}">
                    <a16:creationId xmlns:a16="http://schemas.microsoft.com/office/drawing/2014/main" xmlns="" id="{9597F86F-6C8A-49C5-853D-9E0443AEE1F2}"/>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Oval 26">
                <a:extLst>
                  <a:ext uri="{FF2B5EF4-FFF2-40B4-BE49-F238E27FC236}">
                    <a16:creationId xmlns:a16="http://schemas.microsoft.com/office/drawing/2014/main" xmlns="" id="{919387DB-C63E-4E97-B40F-E53905D16308}"/>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27">
                <a:extLst>
                  <a:ext uri="{FF2B5EF4-FFF2-40B4-BE49-F238E27FC236}">
                    <a16:creationId xmlns:a16="http://schemas.microsoft.com/office/drawing/2014/main" xmlns="" id="{E01FEB3F-77A1-4EEA-8B99-DB381D53BBA7}"/>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28">
                <a:extLst>
                  <a:ext uri="{FF2B5EF4-FFF2-40B4-BE49-F238E27FC236}">
                    <a16:creationId xmlns:a16="http://schemas.microsoft.com/office/drawing/2014/main" xmlns="" id="{04CAFA91-AC7F-40BA-9DE3-9B409435554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Rectangle 29">
                <a:extLst>
                  <a:ext uri="{FF2B5EF4-FFF2-40B4-BE49-F238E27FC236}">
                    <a16:creationId xmlns:a16="http://schemas.microsoft.com/office/drawing/2014/main" xmlns="" id="{EDEA2000-858D-4BB7-A888-89E149B4F63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Oval 30">
                <a:extLst>
                  <a:ext uri="{FF2B5EF4-FFF2-40B4-BE49-F238E27FC236}">
                    <a16:creationId xmlns:a16="http://schemas.microsoft.com/office/drawing/2014/main" xmlns="" id="{C4557293-0509-42FF-8224-BD1CEF8E7F27}"/>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31">
                <a:extLst>
                  <a:ext uri="{FF2B5EF4-FFF2-40B4-BE49-F238E27FC236}">
                    <a16:creationId xmlns:a16="http://schemas.microsoft.com/office/drawing/2014/main" xmlns="" id="{99E107C1-B3D8-403F-A9E1-1E09FA13ED59}"/>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32">
                <a:extLst>
                  <a:ext uri="{FF2B5EF4-FFF2-40B4-BE49-F238E27FC236}">
                    <a16:creationId xmlns:a16="http://schemas.microsoft.com/office/drawing/2014/main" xmlns="" id="{919BD4C7-AAF6-43F5-B93C-5C96D9457746}"/>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Rectangle 33">
                <a:extLst>
                  <a:ext uri="{FF2B5EF4-FFF2-40B4-BE49-F238E27FC236}">
                    <a16:creationId xmlns:a16="http://schemas.microsoft.com/office/drawing/2014/main" xmlns="" id="{BB5494A3-5DE2-4640-BED4-3F2EA5553CB4}"/>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Oval 34">
                <a:extLst>
                  <a:ext uri="{FF2B5EF4-FFF2-40B4-BE49-F238E27FC236}">
                    <a16:creationId xmlns:a16="http://schemas.microsoft.com/office/drawing/2014/main" xmlns="" id="{C743AAC9-D2AC-4F6A-A30F-3888FDE06766}"/>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35">
                <a:extLst>
                  <a:ext uri="{FF2B5EF4-FFF2-40B4-BE49-F238E27FC236}">
                    <a16:creationId xmlns:a16="http://schemas.microsoft.com/office/drawing/2014/main" xmlns="" id="{4FA02400-9DA7-4EDE-A701-5F3716611712}"/>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36">
                <a:extLst>
                  <a:ext uri="{FF2B5EF4-FFF2-40B4-BE49-F238E27FC236}">
                    <a16:creationId xmlns:a16="http://schemas.microsoft.com/office/drawing/2014/main" xmlns="" id="{066531B8-9B65-4F79-9157-1F9FE4063FA2}"/>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Rectangle 37">
                <a:extLst>
                  <a:ext uri="{FF2B5EF4-FFF2-40B4-BE49-F238E27FC236}">
                    <a16:creationId xmlns:a16="http://schemas.microsoft.com/office/drawing/2014/main" xmlns="" id="{8EEB8646-3AB2-42DD-B626-3E0DD2B38AD4}"/>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Oval 38">
                <a:extLst>
                  <a:ext uri="{FF2B5EF4-FFF2-40B4-BE49-F238E27FC236}">
                    <a16:creationId xmlns:a16="http://schemas.microsoft.com/office/drawing/2014/main" xmlns="" id="{CA495488-654C-417C-9F39-613BA7C5B46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39">
                <a:extLst>
                  <a:ext uri="{FF2B5EF4-FFF2-40B4-BE49-F238E27FC236}">
                    <a16:creationId xmlns:a16="http://schemas.microsoft.com/office/drawing/2014/main" xmlns="" id="{A7A9C771-85C0-42E0-A148-9E1A1891BF3C}"/>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40">
                <a:extLst>
                  <a:ext uri="{FF2B5EF4-FFF2-40B4-BE49-F238E27FC236}">
                    <a16:creationId xmlns:a16="http://schemas.microsoft.com/office/drawing/2014/main" xmlns="" id="{58EC5587-79AE-493A-93AD-34B34B6CEAFE}"/>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41">
                <a:extLst>
                  <a:ext uri="{FF2B5EF4-FFF2-40B4-BE49-F238E27FC236}">
                    <a16:creationId xmlns:a16="http://schemas.microsoft.com/office/drawing/2014/main" xmlns="" id="{DCBFF6A3-5913-423D-9E16-B2FD4B9251C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42">
                <a:extLst>
                  <a:ext uri="{FF2B5EF4-FFF2-40B4-BE49-F238E27FC236}">
                    <a16:creationId xmlns:a16="http://schemas.microsoft.com/office/drawing/2014/main" xmlns="" id="{04F6F569-18D3-49E5-823D-0863CE47F89A}"/>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43">
                <a:extLst>
                  <a:ext uri="{FF2B5EF4-FFF2-40B4-BE49-F238E27FC236}">
                    <a16:creationId xmlns:a16="http://schemas.microsoft.com/office/drawing/2014/main" xmlns="" id="{50B6E8CD-F872-4CD2-92A1-D742B732D9E5}"/>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44">
                <a:extLst>
                  <a:ext uri="{FF2B5EF4-FFF2-40B4-BE49-F238E27FC236}">
                    <a16:creationId xmlns:a16="http://schemas.microsoft.com/office/drawing/2014/main" xmlns="" id="{B7E8716A-A86E-41A9-88DB-398E3DE8BC89}"/>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45">
                <a:extLst>
                  <a:ext uri="{FF2B5EF4-FFF2-40B4-BE49-F238E27FC236}">
                    <a16:creationId xmlns:a16="http://schemas.microsoft.com/office/drawing/2014/main" xmlns="" id="{EB5E67A2-1FB1-453B-BD17-07A61701FA2D}"/>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46">
                <a:extLst>
                  <a:ext uri="{FF2B5EF4-FFF2-40B4-BE49-F238E27FC236}">
                    <a16:creationId xmlns:a16="http://schemas.microsoft.com/office/drawing/2014/main" xmlns="" id="{0F157CA4-F068-48FA-86EA-38A9554817CF}"/>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Rectangle 47">
                <a:extLst>
                  <a:ext uri="{FF2B5EF4-FFF2-40B4-BE49-F238E27FC236}">
                    <a16:creationId xmlns:a16="http://schemas.microsoft.com/office/drawing/2014/main" xmlns="" id="{F9B18AF3-0BBB-4555-9520-1313B930ECEE}"/>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Oval 48">
                <a:extLst>
                  <a:ext uri="{FF2B5EF4-FFF2-40B4-BE49-F238E27FC236}">
                    <a16:creationId xmlns:a16="http://schemas.microsoft.com/office/drawing/2014/main" xmlns="" id="{46CC254D-B304-4130-940D-6B6C35CC579D}"/>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49">
                <a:extLst>
                  <a:ext uri="{FF2B5EF4-FFF2-40B4-BE49-F238E27FC236}">
                    <a16:creationId xmlns:a16="http://schemas.microsoft.com/office/drawing/2014/main" xmlns="" id="{E13C4D00-B03F-4F13-A46C-1FD8CF20265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50">
                <a:extLst>
                  <a:ext uri="{FF2B5EF4-FFF2-40B4-BE49-F238E27FC236}">
                    <a16:creationId xmlns:a16="http://schemas.microsoft.com/office/drawing/2014/main" xmlns="" id="{7F8F74CE-D1A8-4F03-AD20-1571045F8541}"/>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51">
                <a:extLst>
                  <a:ext uri="{FF2B5EF4-FFF2-40B4-BE49-F238E27FC236}">
                    <a16:creationId xmlns:a16="http://schemas.microsoft.com/office/drawing/2014/main" xmlns="" id="{703FE9D6-1416-4FB8-89C8-5F793022DB9D}"/>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52">
                <a:extLst>
                  <a:ext uri="{FF2B5EF4-FFF2-40B4-BE49-F238E27FC236}">
                    <a16:creationId xmlns:a16="http://schemas.microsoft.com/office/drawing/2014/main" xmlns="" id="{7240AA30-D554-43A5-901E-C2AFCB3096E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53">
                <a:extLst>
                  <a:ext uri="{FF2B5EF4-FFF2-40B4-BE49-F238E27FC236}">
                    <a16:creationId xmlns:a16="http://schemas.microsoft.com/office/drawing/2014/main" xmlns="" id="{81091CF3-08F5-4EA2-8205-193F285529E8}"/>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54">
                <a:extLst>
                  <a:ext uri="{FF2B5EF4-FFF2-40B4-BE49-F238E27FC236}">
                    <a16:creationId xmlns:a16="http://schemas.microsoft.com/office/drawing/2014/main" xmlns="" id="{B5019A9A-4693-412F-9772-74DB5367B703}"/>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55">
                <a:extLst>
                  <a:ext uri="{FF2B5EF4-FFF2-40B4-BE49-F238E27FC236}">
                    <a16:creationId xmlns:a16="http://schemas.microsoft.com/office/drawing/2014/main" xmlns="" id="{F0702D5E-6A40-4611-8738-BC174264C1A5}"/>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56">
                <a:extLst>
                  <a:ext uri="{FF2B5EF4-FFF2-40B4-BE49-F238E27FC236}">
                    <a16:creationId xmlns:a16="http://schemas.microsoft.com/office/drawing/2014/main" xmlns="" id="{7240B550-4C85-4BC2-8B53-2466ACB1F6FA}"/>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Rectangle 57">
                <a:extLst>
                  <a:ext uri="{FF2B5EF4-FFF2-40B4-BE49-F238E27FC236}">
                    <a16:creationId xmlns:a16="http://schemas.microsoft.com/office/drawing/2014/main" xmlns="" id="{4BCC3DD6-8687-4977-939B-6D027443A4B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Oval 58">
                <a:extLst>
                  <a:ext uri="{FF2B5EF4-FFF2-40B4-BE49-F238E27FC236}">
                    <a16:creationId xmlns:a16="http://schemas.microsoft.com/office/drawing/2014/main" xmlns="" id="{05DDAE2A-3606-4F36-B0E0-795BA140FCEB}"/>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59">
                <a:extLst>
                  <a:ext uri="{FF2B5EF4-FFF2-40B4-BE49-F238E27FC236}">
                    <a16:creationId xmlns:a16="http://schemas.microsoft.com/office/drawing/2014/main" xmlns="" id="{601F7091-314D-4044-9C28-408BA47F82FF}"/>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60">
                <a:extLst>
                  <a:ext uri="{FF2B5EF4-FFF2-40B4-BE49-F238E27FC236}">
                    <a16:creationId xmlns:a16="http://schemas.microsoft.com/office/drawing/2014/main" xmlns="" id="{AB78975F-BD41-4C50-8DDA-71CA7DE6D005}"/>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61">
                <a:extLst>
                  <a:ext uri="{FF2B5EF4-FFF2-40B4-BE49-F238E27FC236}">
                    <a16:creationId xmlns:a16="http://schemas.microsoft.com/office/drawing/2014/main" xmlns="" id="{D4F4F130-439C-4FE9-93AC-2F02A0393F1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62">
                <a:extLst>
                  <a:ext uri="{FF2B5EF4-FFF2-40B4-BE49-F238E27FC236}">
                    <a16:creationId xmlns:a16="http://schemas.microsoft.com/office/drawing/2014/main" xmlns="" id="{8AD92ED7-0941-45AA-A664-094B812A9EA2}"/>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63">
                <a:extLst>
                  <a:ext uri="{FF2B5EF4-FFF2-40B4-BE49-F238E27FC236}">
                    <a16:creationId xmlns:a16="http://schemas.microsoft.com/office/drawing/2014/main" xmlns="" id="{F9F673BC-E913-43D8-8CDE-7A0946C34DF7}"/>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64">
                <a:extLst>
                  <a:ext uri="{FF2B5EF4-FFF2-40B4-BE49-F238E27FC236}">
                    <a16:creationId xmlns:a16="http://schemas.microsoft.com/office/drawing/2014/main" xmlns="" id="{9099B87F-6B08-46A2-A4C8-4CD9EBA0CE4B}"/>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65">
                <a:extLst>
                  <a:ext uri="{FF2B5EF4-FFF2-40B4-BE49-F238E27FC236}">
                    <a16:creationId xmlns:a16="http://schemas.microsoft.com/office/drawing/2014/main" xmlns="" id="{7B579D7D-0705-476C-87EA-2E2AD49A5801}"/>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66">
                <a:extLst>
                  <a:ext uri="{FF2B5EF4-FFF2-40B4-BE49-F238E27FC236}">
                    <a16:creationId xmlns:a16="http://schemas.microsoft.com/office/drawing/2014/main" xmlns="" id="{C0C22477-30A6-4C28-913D-015D6A9320A8}"/>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67">
                <a:extLst>
                  <a:ext uri="{FF2B5EF4-FFF2-40B4-BE49-F238E27FC236}">
                    <a16:creationId xmlns:a16="http://schemas.microsoft.com/office/drawing/2014/main" xmlns="" id="{C2B75C4E-C155-4819-B18F-F448B77DA00D}"/>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68">
                <a:extLst>
                  <a:ext uri="{FF2B5EF4-FFF2-40B4-BE49-F238E27FC236}">
                    <a16:creationId xmlns:a16="http://schemas.microsoft.com/office/drawing/2014/main" xmlns="" id="{205D5217-D50C-4A37-AE1F-7F6790006837}"/>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Rectangle 69">
                <a:extLst>
                  <a:ext uri="{FF2B5EF4-FFF2-40B4-BE49-F238E27FC236}">
                    <a16:creationId xmlns:a16="http://schemas.microsoft.com/office/drawing/2014/main" xmlns="" id="{9ACAC9B1-64E6-4C1A-9DA3-0BEA3C0AAEE4}"/>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70">
                <a:extLst>
                  <a:ext uri="{FF2B5EF4-FFF2-40B4-BE49-F238E27FC236}">
                    <a16:creationId xmlns:a16="http://schemas.microsoft.com/office/drawing/2014/main" xmlns="" id="{85554650-85E1-412E-A6B0-BC029222EEAB}"/>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71">
                <a:extLst>
                  <a:ext uri="{FF2B5EF4-FFF2-40B4-BE49-F238E27FC236}">
                    <a16:creationId xmlns:a16="http://schemas.microsoft.com/office/drawing/2014/main" xmlns="" id="{B38D65B8-AF49-440A-85B4-6309D533991C}"/>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72">
                <a:extLst>
                  <a:ext uri="{FF2B5EF4-FFF2-40B4-BE49-F238E27FC236}">
                    <a16:creationId xmlns:a16="http://schemas.microsoft.com/office/drawing/2014/main" xmlns="" id="{34F8F60E-74A2-443F-96C2-304151AE556C}"/>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73">
                <a:extLst>
                  <a:ext uri="{FF2B5EF4-FFF2-40B4-BE49-F238E27FC236}">
                    <a16:creationId xmlns:a16="http://schemas.microsoft.com/office/drawing/2014/main" xmlns="" id="{883C559E-E24B-4E11-BEE3-979ACECBB5F2}"/>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74">
                <a:extLst>
                  <a:ext uri="{FF2B5EF4-FFF2-40B4-BE49-F238E27FC236}">
                    <a16:creationId xmlns:a16="http://schemas.microsoft.com/office/drawing/2014/main" xmlns="" id="{B2512790-88BD-4F91-86AF-7DE641D01C2D}"/>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75">
                <a:extLst>
                  <a:ext uri="{FF2B5EF4-FFF2-40B4-BE49-F238E27FC236}">
                    <a16:creationId xmlns:a16="http://schemas.microsoft.com/office/drawing/2014/main" xmlns="" id="{48F968EF-6193-4545-B48F-7C2BC8F0BF0B}"/>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76">
                <a:extLst>
                  <a:ext uri="{FF2B5EF4-FFF2-40B4-BE49-F238E27FC236}">
                    <a16:creationId xmlns:a16="http://schemas.microsoft.com/office/drawing/2014/main" xmlns="" id="{DBFFFD6A-2695-4CC4-8B3D-024056D12E3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77">
                <a:extLst>
                  <a:ext uri="{FF2B5EF4-FFF2-40B4-BE49-F238E27FC236}">
                    <a16:creationId xmlns:a16="http://schemas.microsoft.com/office/drawing/2014/main" xmlns="" id="{7690E13A-2857-4C64-8B3B-6A47FD5C03B8}"/>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78">
                <a:extLst>
                  <a:ext uri="{FF2B5EF4-FFF2-40B4-BE49-F238E27FC236}">
                    <a16:creationId xmlns:a16="http://schemas.microsoft.com/office/drawing/2014/main" xmlns="" id="{896BEA30-0B65-473D-8833-5D09896624E1}"/>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79">
                <a:extLst>
                  <a:ext uri="{FF2B5EF4-FFF2-40B4-BE49-F238E27FC236}">
                    <a16:creationId xmlns:a16="http://schemas.microsoft.com/office/drawing/2014/main" xmlns="" id="{89C072FF-26E3-4CB7-A6EF-334203C6F256}"/>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80">
                <a:extLst>
                  <a:ext uri="{FF2B5EF4-FFF2-40B4-BE49-F238E27FC236}">
                    <a16:creationId xmlns:a16="http://schemas.microsoft.com/office/drawing/2014/main" xmlns="" id="{D221F439-A46B-4ED1-BAB1-25B09EDF6B51}"/>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81">
                <a:extLst>
                  <a:ext uri="{FF2B5EF4-FFF2-40B4-BE49-F238E27FC236}">
                    <a16:creationId xmlns:a16="http://schemas.microsoft.com/office/drawing/2014/main" xmlns="" id="{A219146B-4664-46CF-961E-B7F5D1F3FC29}"/>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82">
                <a:extLst>
                  <a:ext uri="{FF2B5EF4-FFF2-40B4-BE49-F238E27FC236}">
                    <a16:creationId xmlns:a16="http://schemas.microsoft.com/office/drawing/2014/main" xmlns="" id="{6C6EADDF-A300-4172-A5EE-311D17CE629B}"/>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83">
                <a:extLst>
                  <a:ext uri="{FF2B5EF4-FFF2-40B4-BE49-F238E27FC236}">
                    <a16:creationId xmlns:a16="http://schemas.microsoft.com/office/drawing/2014/main" xmlns="" id="{1A53CE1F-0211-4DFF-8F99-A1FB0BA07145}"/>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84">
                <a:extLst>
                  <a:ext uri="{FF2B5EF4-FFF2-40B4-BE49-F238E27FC236}">
                    <a16:creationId xmlns:a16="http://schemas.microsoft.com/office/drawing/2014/main" xmlns="" id="{C33608AA-C616-45D5-B364-7C0E005F2A8F}"/>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85">
                <a:extLst>
                  <a:ext uri="{FF2B5EF4-FFF2-40B4-BE49-F238E27FC236}">
                    <a16:creationId xmlns:a16="http://schemas.microsoft.com/office/drawing/2014/main" xmlns="" id="{1B407384-E041-4D0D-AF5A-AAA664710211}"/>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86">
                <a:extLst>
                  <a:ext uri="{FF2B5EF4-FFF2-40B4-BE49-F238E27FC236}">
                    <a16:creationId xmlns:a16="http://schemas.microsoft.com/office/drawing/2014/main" xmlns="" id="{D028043D-09DF-4EE9-9D93-BF5DBB67DDB4}"/>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87">
                <a:extLst>
                  <a:ext uri="{FF2B5EF4-FFF2-40B4-BE49-F238E27FC236}">
                    <a16:creationId xmlns:a16="http://schemas.microsoft.com/office/drawing/2014/main" xmlns="" id="{D726B283-5465-4290-BE45-2C0DB56452B3}"/>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88">
                <a:extLst>
                  <a:ext uri="{FF2B5EF4-FFF2-40B4-BE49-F238E27FC236}">
                    <a16:creationId xmlns:a16="http://schemas.microsoft.com/office/drawing/2014/main" xmlns="" id="{2A22FF00-B843-483E-9CE3-A8CDD22F43A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Rectangle 89">
                <a:extLst>
                  <a:ext uri="{FF2B5EF4-FFF2-40B4-BE49-F238E27FC236}">
                    <a16:creationId xmlns:a16="http://schemas.microsoft.com/office/drawing/2014/main" xmlns="" id="{A9008DD5-92BA-4F36-AB8C-EB875375596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90">
                <a:extLst>
                  <a:ext uri="{FF2B5EF4-FFF2-40B4-BE49-F238E27FC236}">
                    <a16:creationId xmlns:a16="http://schemas.microsoft.com/office/drawing/2014/main" xmlns="" id="{9B5B219D-17AE-4B82-82C3-6A6FB0C210B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91">
                <a:extLst>
                  <a:ext uri="{FF2B5EF4-FFF2-40B4-BE49-F238E27FC236}">
                    <a16:creationId xmlns:a16="http://schemas.microsoft.com/office/drawing/2014/main" xmlns="" id="{D0DCB3C9-3170-4139-88ED-607C154C1D23}"/>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92">
                <a:extLst>
                  <a:ext uri="{FF2B5EF4-FFF2-40B4-BE49-F238E27FC236}">
                    <a16:creationId xmlns:a16="http://schemas.microsoft.com/office/drawing/2014/main" xmlns="" id="{E7C92802-680D-4D66-8730-3D917ED9D8B4}"/>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93">
                <a:extLst>
                  <a:ext uri="{FF2B5EF4-FFF2-40B4-BE49-F238E27FC236}">
                    <a16:creationId xmlns:a16="http://schemas.microsoft.com/office/drawing/2014/main" xmlns="" id="{A1651E47-DF5B-4A90-99AF-48D8EDFDEFB8}"/>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94">
                <a:extLst>
                  <a:ext uri="{FF2B5EF4-FFF2-40B4-BE49-F238E27FC236}">
                    <a16:creationId xmlns:a16="http://schemas.microsoft.com/office/drawing/2014/main" xmlns="" id="{B7A1F926-FB3D-4CC8-9AA9-DD042B989EE4}"/>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95">
                <a:extLst>
                  <a:ext uri="{FF2B5EF4-FFF2-40B4-BE49-F238E27FC236}">
                    <a16:creationId xmlns:a16="http://schemas.microsoft.com/office/drawing/2014/main" xmlns="" id="{7C2F043A-E8BA-4BF2-A474-953F731F815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96">
                <a:extLst>
                  <a:ext uri="{FF2B5EF4-FFF2-40B4-BE49-F238E27FC236}">
                    <a16:creationId xmlns:a16="http://schemas.microsoft.com/office/drawing/2014/main" xmlns="" id="{63F86DB5-3E72-4214-8E99-76A9B657BFDF}"/>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97">
                <a:extLst>
                  <a:ext uri="{FF2B5EF4-FFF2-40B4-BE49-F238E27FC236}">
                    <a16:creationId xmlns:a16="http://schemas.microsoft.com/office/drawing/2014/main" xmlns="" id="{C0986A04-0094-4E7E-966D-A1480CF82B9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98">
                <a:extLst>
                  <a:ext uri="{FF2B5EF4-FFF2-40B4-BE49-F238E27FC236}">
                    <a16:creationId xmlns:a16="http://schemas.microsoft.com/office/drawing/2014/main" xmlns="" id="{13C08577-A1DE-4655-8F50-19BE372C97C3}"/>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99">
                <a:extLst>
                  <a:ext uri="{FF2B5EF4-FFF2-40B4-BE49-F238E27FC236}">
                    <a16:creationId xmlns:a16="http://schemas.microsoft.com/office/drawing/2014/main" xmlns="" id="{9BBD72A1-51E0-4123-9372-85AEF838B56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100">
                <a:extLst>
                  <a:ext uri="{FF2B5EF4-FFF2-40B4-BE49-F238E27FC236}">
                    <a16:creationId xmlns:a16="http://schemas.microsoft.com/office/drawing/2014/main" xmlns="" id="{89819C5F-EEC0-47F7-9DB0-1371F875C1AE}"/>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01">
                <a:extLst>
                  <a:ext uri="{FF2B5EF4-FFF2-40B4-BE49-F238E27FC236}">
                    <a16:creationId xmlns:a16="http://schemas.microsoft.com/office/drawing/2014/main" xmlns="" id="{B7445721-8888-476C-96A9-B7F11A00485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02">
                <a:extLst>
                  <a:ext uri="{FF2B5EF4-FFF2-40B4-BE49-F238E27FC236}">
                    <a16:creationId xmlns:a16="http://schemas.microsoft.com/office/drawing/2014/main" xmlns="" id="{F520EB80-E939-41BD-8AD0-032B7FE81A1D}"/>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103">
                <a:extLst>
                  <a:ext uri="{FF2B5EF4-FFF2-40B4-BE49-F238E27FC236}">
                    <a16:creationId xmlns:a16="http://schemas.microsoft.com/office/drawing/2014/main" xmlns="" id="{C61DFD00-B1E9-48DD-9737-3C9EA4A7AE85}"/>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104">
                <a:extLst>
                  <a:ext uri="{FF2B5EF4-FFF2-40B4-BE49-F238E27FC236}">
                    <a16:creationId xmlns:a16="http://schemas.microsoft.com/office/drawing/2014/main" xmlns="" id="{B4CEFF44-D42C-47FA-A6B1-65181F6FF6C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105">
                <a:extLst>
                  <a:ext uri="{FF2B5EF4-FFF2-40B4-BE49-F238E27FC236}">
                    <a16:creationId xmlns:a16="http://schemas.microsoft.com/office/drawing/2014/main" xmlns="" id="{5F407F26-E4E4-4F3A-9CFE-2487EA5B856C}"/>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106">
                <a:extLst>
                  <a:ext uri="{FF2B5EF4-FFF2-40B4-BE49-F238E27FC236}">
                    <a16:creationId xmlns:a16="http://schemas.microsoft.com/office/drawing/2014/main" xmlns="" id="{37EC5FCB-DC9F-4009-A531-D0D7F65913C0}"/>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107">
                <a:extLst>
                  <a:ext uri="{FF2B5EF4-FFF2-40B4-BE49-F238E27FC236}">
                    <a16:creationId xmlns:a16="http://schemas.microsoft.com/office/drawing/2014/main" xmlns="" id="{8CCB91BC-C7F5-4284-80EF-2A4DE62B0201}"/>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08">
                <a:extLst>
                  <a:ext uri="{FF2B5EF4-FFF2-40B4-BE49-F238E27FC236}">
                    <a16:creationId xmlns:a16="http://schemas.microsoft.com/office/drawing/2014/main" xmlns="" id="{E5A39129-723D-4258-A6E0-90C06C933CB6}"/>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Rectangle 109">
                <a:extLst>
                  <a:ext uri="{FF2B5EF4-FFF2-40B4-BE49-F238E27FC236}">
                    <a16:creationId xmlns:a16="http://schemas.microsoft.com/office/drawing/2014/main" xmlns="" id="{601B0D52-C333-45EA-AFF9-3E19E417567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10">
                <a:extLst>
                  <a:ext uri="{FF2B5EF4-FFF2-40B4-BE49-F238E27FC236}">
                    <a16:creationId xmlns:a16="http://schemas.microsoft.com/office/drawing/2014/main" xmlns="" id="{C0C2CCC7-F5A2-411D-8D15-AAA4BD7FB77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111">
                <a:extLst>
                  <a:ext uri="{FF2B5EF4-FFF2-40B4-BE49-F238E27FC236}">
                    <a16:creationId xmlns:a16="http://schemas.microsoft.com/office/drawing/2014/main" xmlns="" id="{836CEE18-4E52-47D6-9DFB-B1C7450C3BA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112">
                <a:extLst>
                  <a:ext uri="{FF2B5EF4-FFF2-40B4-BE49-F238E27FC236}">
                    <a16:creationId xmlns:a16="http://schemas.microsoft.com/office/drawing/2014/main" xmlns="" id="{8A277518-BD6A-472F-99D9-CA441F320992}"/>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113">
                <a:extLst>
                  <a:ext uri="{FF2B5EF4-FFF2-40B4-BE49-F238E27FC236}">
                    <a16:creationId xmlns:a16="http://schemas.microsoft.com/office/drawing/2014/main" xmlns="" id="{C3113B2E-E3BD-431A-9687-F096350134D4}"/>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14">
                <a:extLst>
                  <a:ext uri="{FF2B5EF4-FFF2-40B4-BE49-F238E27FC236}">
                    <a16:creationId xmlns:a16="http://schemas.microsoft.com/office/drawing/2014/main" xmlns="" id="{D3C95FA1-B953-4534-9417-A99C4F9025F0}"/>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115">
                <a:extLst>
                  <a:ext uri="{FF2B5EF4-FFF2-40B4-BE49-F238E27FC236}">
                    <a16:creationId xmlns:a16="http://schemas.microsoft.com/office/drawing/2014/main" xmlns="" id="{A803FFC8-97B4-41FB-A3DC-3FBCC19D4A27}"/>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116">
                <a:extLst>
                  <a:ext uri="{FF2B5EF4-FFF2-40B4-BE49-F238E27FC236}">
                    <a16:creationId xmlns:a16="http://schemas.microsoft.com/office/drawing/2014/main" xmlns="" id="{A9F1F19A-51FC-451F-AD13-21FDD0D9513F}"/>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117">
                <a:extLst>
                  <a:ext uri="{FF2B5EF4-FFF2-40B4-BE49-F238E27FC236}">
                    <a16:creationId xmlns:a16="http://schemas.microsoft.com/office/drawing/2014/main" xmlns="" id="{6172557C-0CA3-4344-B623-6C10FBF801E1}"/>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118">
                <a:extLst>
                  <a:ext uri="{FF2B5EF4-FFF2-40B4-BE49-F238E27FC236}">
                    <a16:creationId xmlns:a16="http://schemas.microsoft.com/office/drawing/2014/main" xmlns="" id="{8984F3C0-FBC0-46F6-AE9E-764BF6C738D4}"/>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119">
                <a:extLst>
                  <a:ext uri="{FF2B5EF4-FFF2-40B4-BE49-F238E27FC236}">
                    <a16:creationId xmlns:a16="http://schemas.microsoft.com/office/drawing/2014/main" xmlns="" id="{386DF36E-E3D4-477E-AE4E-086B7CDCAF91}"/>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120">
                <a:extLst>
                  <a:ext uri="{FF2B5EF4-FFF2-40B4-BE49-F238E27FC236}">
                    <a16:creationId xmlns:a16="http://schemas.microsoft.com/office/drawing/2014/main" xmlns="" id="{2825A8E7-FAD5-40AC-8695-F0260206A16C}"/>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121">
                <a:extLst>
                  <a:ext uri="{FF2B5EF4-FFF2-40B4-BE49-F238E27FC236}">
                    <a16:creationId xmlns:a16="http://schemas.microsoft.com/office/drawing/2014/main" xmlns="" id="{FC043736-BEF7-4BD9-8006-380D67EEB89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22">
                <a:extLst>
                  <a:ext uri="{FF2B5EF4-FFF2-40B4-BE49-F238E27FC236}">
                    <a16:creationId xmlns:a16="http://schemas.microsoft.com/office/drawing/2014/main" xmlns="" id="{76A428C0-E341-4CA2-82B1-05EC3F8E2BF1}"/>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123">
                <a:extLst>
                  <a:ext uri="{FF2B5EF4-FFF2-40B4-BE49-F238E27FC236}">
                    <a16:creationId xmlns:a16="http://schemas.microsoft.com/office/drawing/2014/main" xmlns="" id="{F287FBEB-F1E2-4897-B52C-ACB40C9DF730}"/>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124">
                <a:extLst>
                  <a:ext uri="{FF2B5EF4-FFF2-40B4-BE49-F238E27FC236}">
                    <a16:creationId xmlns:a16="http://schemas.microsoft.com/office/drawing/2014/main" xmlns="" id="{9F93D0E5-D554-4902-9504-112501E1C6FD}"/>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25">
                <a:extLst>
                  <a:ext uri="{FF2B5EF4-FFF2-40B4-BE49-F238E27FC236}">
                    <a16:creationId xmlns:a16="http://schemas.microsoft.com/office/drawing/2014/main" xmlns="" id="{E20728D7-2375-4C5E-A587-408DC90DDCF1}"/>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26">
                <a:extLst>
                  <a:ext uri="{FF2B5EF4-FFF2-40B4-BE49-F238E27FC236}">
                    <a16:creationId xmlns:a16="http://schemas.microsoft.com/office/drawing/2014/main" xmlns="" id="{8BFAA816-ADE2-4E01-872C-6E2E98F61350}"/>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27">
                <a:extLst>
                  <a:ext uri="{FF2B5EF4-FFF2-40B4-BE49-F238E27FC236}">
                    <a16:creationId xmlns:a16="http://schemas.microsoft.com/office/drawing/2014/main" xmlns="" id="{EFCF20BA-7208-46AD-B4AF-E64C13FFABEF}"/>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28">
                <a:extLst>
                  <a:ext uri="{FF2B5EF4-FFF2-40B4-BE49-F238E27FC236}">
                    <a16:creationId xmlns:a16="http://schemas.microsoft.com/office/drawing/2014/main" xmlns="" id="{EB0FD74C-8CA2-4597-9DAA-F99DE19E5C0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129">
                <a:extLst>
                  <a:ext uri="{FF2B5EF4-FFF2-40B4-BE49-F238E27FC236}">
                    <a16:creationId xmlns:a16="http://schemas.microsoft.com/office/drawing/2014/main" xmlns="" id="{1075EDC7-01C1-4790-9DC1-034612499A76}"/>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130">
                <a:extLst>
                  <a:ext uri="{FF2B5EF4-FFF2-40B4-BE49-F238E27FC236}">
                    <a16:creationId xmlns:a16="http://schemas.microsoft.com/office/drawing/2014/main" xmlns="" id="{DCEECC97-9C9E-4531-987E-BEFB1EFD1EDB}"/>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131">
                <a:extLst>
                  <a:ext uri="{FF2B5EF4-FFF2-40B4-BE49-F238E27FC236}">
                    <a16:creationId xmlns:a16="http://schemas.microsoft.com/office/drawing/2014/main" xmlns="" id="{17D1D7B8-B47B-4D95-80DE-D7C817EAB709}"/>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32">
                <a:extLst>
                  <a:ext uri="{FF2B5EF4-FFF2-40B4-BE49-F238E27FC236}">
                    <a16:creationId xmlns:a16="http://schemas.microsoft.com/office/drawing/2014/main" xmlns="" id="{04316606-AE2F-43A3-B962-8EAD388C605D}"/>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133">
                <a:extLst>
                  <a:ext uri="{FF2B5EF4-FFF2-40B4-BE49-F238E27FC236}">
                    <a16:creationId xmlns:a16="http://schemas.microsoft.com/office/drawing/2014/main" xmlns="" id="{D9E6CD75-BBD0-412C-B666-CB6E544750F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34">
                <a:extLst>
                  <a:ext uri="{FF2B5EF4-FFF2-40B4-BE49-F238E27FC236}">
                    <a16:creationId xmlns:a16="http://schemas.microsoft.com/office/drawing/2014/main" xmlns="" id="{4B8303EF-9B61-4885-B2B4-2CEB4699BFE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35">
                <a:extLst>
                  <a:ext uri="{FF2B5EF4-FFF2-40B4-BE49-F238E27FC236}">
                    <a16:creationId xmlns:a16="http://schemas.microsoft.com/office/drawing/2014/main" xmlns="" id="{831531D5-CC59-4F8F-AB77-233EC1AFF60A}"/>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36">
                <a:extLst>
                  <a:ext uri="{FF2B5EF4-FFF2-40B4-BE49-F238E27FC236}">
                    <a16:creationId xmlns:a16="http://schemas.microsoft.com/office/drawing/2014/main" xmlns="" id="{0A8B4080-62B7-47C6-A5BE-8F064B58BF68}"/>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37">
                <a:extLst>
                  <a:ext uri="{FF2B5EF4-FFF2-40B4-BE49-F238E27FC236}">
                    <a16:creationId xmlns:a16="http://schemas.microsoft.com/office/drawing/2014/main" xmlns="" id="{7C38755E-897B-4B98-A14A-D5A89C99FD33}"/>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38">
                <a:extLst>
                  <a:ext uri="{FF2B5EF4-FFF2-40B4-BE49-F238E27FC236}">
                    <a16:creationId xmlns:a16="http://schemas.microsoft.com/office/drawing/2014/main" xmlns="" id="{4D4C28CF-556C-4D75-B995-2F313257CC4A}"/>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39">
                <a:extLst>
                  <a:ext uri="{FF2B5EF4-FFF2-40B4-BE49-F238E27FC236}">
                    <a16:creationId xmlns:a16="http://schemas.microsoft.com/office/drawing/2014/main" xmlns="" id="{7D967C3C-F508-40B5-A228-7DBF3A123383}"/>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40">
                <a:extLst>
                  <a:ext uri="{FF2B5EF4-FFF2-40B4-BE49-F238E27FC236}">
                    <a16:creationId xmlns:a16="http://schemas.microsoft.com/office/drawing/2014/main" xmlns="" id="{03758C37-2A9B-46B2-8B73-E3202BEA3629}"/>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41">
                <a:extLst>
                  <a:ext uri="{FF2B5EF4-FFF2-40B4-BE49-F238E27FC236}">
                    <a16:creationId xmlns:a16="http://schemas.microsoft.com/office/drawing/2014/main" xmlns="" id="{3415ECFA-B295-42BE-B333-AA65FA391920}"/>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42">
                <a:extLst>
                  <a:ext uri="{FF2B5EF4-FFF2-40B4-BE49-F238E27FC236}">
                    <a16:creationId xmlns:a16="http://schemas.microsoft.com/office/drawing/2014/main" xmlns="" id="{F4FA7101-7DFE-43FC-BBD1-3F22E3A3E27C}"/>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43">
                <a:extLst>
                  <a:ext uri="{FF2B5EF4-FFF2-40B4-BE49-F238E27FC236}">
                    <a16:creationId xmlns:a16="http://schemas.microsoft.com/office/drawing/2014/main" xmlns="" id="{961A977F-9845-47BF-B32D-D71E6E28243D}"/>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44">
                <a:extLst>
                  <a:ext uri="{FF2B5EF4-FFF2-40B4-BE49-F238E27FC236}">
                    <a16:creationId xmlns:a16="http://schemas.microsoft.com/office/drawing/2014/main" xmlns="" id="{4DA09335-C889-4DA5-9D2B-2E27B9314866}"/>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45">
                <a:extLst>
                  <a:ext uri="{FF2B5EF4-FFF2-40B4-BE49-F238E27FC236}">
                    <a16:creationId xmlns:a16="http://schemas.microsoft.com/office/drawing/2014/main" xmlns="" id="{0790F8EA-0773-4E33-A82D-8F7E886774A3}"/>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46">
                <a:extLst>
                  <a:ext uri="{FF2B5EF4-FFF2-40B4-BE49-F238E27FC236}">
                    <a16:creationId xmlns:a16="http://schemas.microsoft.com/office/drawing/2014/main" xmlns="" id="{C043AC62-635A-410A-BB20-E805C1CF375D}"/>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47">
                <a:extLst>
                  <a:ext uri="{FF2B5EF4-FFF2-40B4-BE49-F238E27FC236}">
                    <a16:creationId xmlns:a16="http://schemas.microsoft.com/office/drawing/2014/main" xmlns="" id="{B2BFAA23-6E9E-4FCC-B5FC-01B5DB22A27D}"/>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48">
                <a:extLst>
                  <a:ext uri="{FF2B5EF4-FFF2-40B4-BE49-F238E27FC236}">
                    <a16:creationId xmlns:a16="http://schemas.microsoft.com/office/drawing/2014/main" xmlns="" id="{F24536EE-1938-4ADD-8C5F-EEB1BDF4D739}"/>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49">
                <a:extLst>
                  <a:ext uri="{FF2B5EF4-FFF2-40B4-BE49-F238E27FC236}">
                    <a16:creationId xmlns:a16="http://schemas.microsoft.com/office/drawing/2014/main" xmlns="" id="{C8614121-494C-440B-A5EF-8582D5B543DB}"/>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50">
                <a:extLst>
                  <a:ext uri="{FF2B5EF4-FFF2-40B4-BE49-F238E27FC236}">
                    <a16:creationId xmlns:a16="http://schemas.microsoft.com/office/drawing/2014/main" xmlns="" id="{E4AE05C7-47BE-4D4F-9B99-B922999027CE}"/>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51">
                <a:extLst>
                  <a:ext uri="{FF2B5EF4-FFF2-40B4-BE49-F238E27FC236}">
                    <a16:creationId xmlns:a16="http://schemas.microsoft.com/office/drawing/2014/main" xmlns="" id="{C8989F17-4AE4-40CD-A819-3CE0F435122C}"/>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52">
                <a:extLst>
                  <a:ext uri="{FF2B5EF4-FFF2-40B4-BE49-F238E27FC236}">
                    <a16:creationId xmlns:a16="http://schemas.microsoft.com/office/drawing/2014/main" xmlns="" id="{D630E3E4-8460-4CFD-A2DE-AEA33659BE92}"/>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53">
                <a:extLst>
                  <a:ext uri="{FF2B5EF4-FFF2-40B4-BE49-F238E27FC236}">
                    <a16:creationId xmlns:a16="http://schemas.microsoft.com/office/drawing/2014/main" xmlns="" id="{20508EDA-304E-4042-97CF-CD9EFA16FB75}"/>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54">
                <a:extLst>
                  <a:ext uri="{FF2B5EF4-FFF2-40B4-BE49-F238E27FC236}">
                    <a16:creationId xmlns:a16="http://schemas.microsoft.com/office/drawing/2014/main" xmlns="" id="{79BAE213-3089-4384-B8F3-0EDC8EC9E43A}"/>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55">
                <a:extLst>
                  <a:ext uri="{FF2B5EF4-FFF2-40B4-BE49-F238E27FC236}">
                    <a16:creationId xmlns:a16="http://schemas.microsoft.com/office/drawing/2014/main" xmlns="" id="{51DD3ED4-BE23-4790-896C-B15EE08073B9}"/>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56">
                <a:extLst>
                  <a:ext uri="{FF2B5EF4-FFF2-40B4-BE49-F238E27FC236}">
                    <a16:creationId xmlns:a16="http://schemas.microsoft.com/office/drawing/2014/main" xmlns="" id="{7702BFB1-B84B-4C02-B1F4-77968E46A5C8}"/>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57">
                <a:extLst>
                  <a:ext uri="{FF2B5EF4-FFF2-40B4-BE49-F238E27FC236}">
                    <a16:creationId xmlns:a16="http://schemas.microsoft.com/office/drawing/2014/main" xmlns="" id="{FABC9D47-E649-4632-A800-ADEC41D50DB2}"/>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58">
                <a:extLst>
                  <a:ext uri="{FF2B5EF4-FFF2-40B4-BE49-F238E27FC236}">
                    <a16:creationId xmlns:a16="http://schemas.microsoft.com/office/drawing/2014/main" xmlns="" id="{1F46F392-C27B-4B63-8FB2-69C3CA58AA4E}"/>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59">
                <a:extLst>
                  <a:ext uri="{FF2B5EF4-FFF2-40B4-BE49-F238E27FC236}">
                    <a16:creationId xmlns:a16="http://schemas.microsoft.com/office/drawing/2014/main" xmlns="" id="{DFBCD8F9-A4F9-4DA2-9C45-006F0CD26C1E}"/>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60">
                <a:extLst>
                  <a:ext uri="{FF2B5EF4-FFF2-40B4-BE49-F238E27FC236}">
                    <a16:creationId xmlns:a16="http://schemas.microsoft.com/office/drawing/2014/main" xmlns="" id="{EB1871E0-0355-465D-9B6D-3720FE2B176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61">
                <a:extLst>
                  <a:ext uri="{FF2B5EF4-FFF2-40B4-BE49-F238E27FC236}">
                    <a16:creationId xmlns:a16="http://schemas.microsoft.com/office/drawing/2014/main" xmlns="" id="{CAD4DB9D-5E98-4AB7-A9EC-5B0038F83155}"/>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62">
                <a:extLst>
                  <a:ext uri="{FF2B5EF4-FFF2-40B4-BE49-F238E27FC236}">
                    <a16:creationId xmlns:a16="http://schemas.microsoft.com/office/drawing/2014/main" xmlns="" id="{9C18730F-9F6F-4897-A89E-2199FFD9B67D}"/>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63">
                <a:extLst>
                  <a:ext uri="{FF2B5EF4-FFF2-40B4-BE49-F238E27FC236}">
                    <a16:creationId xmlns:a16="http://schemas.microsoft.com/office/drawing/2014/main" xmlns="" id="{EC60835D-1B2F-4B6E-8568-5A5BE58A6308}"/>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64">
                <a:extLst>
                  <a:ext uri="{FF2B5EF4-FFF2-40B4-BE49-F238E27FC236}">
                    <a16:creationId xmlns:a16="http://schemas.microsoft.com/office/drawing/2014/main" xmlns="" id="{FE1D1A20-F213-47BD-A6C9-2613A415D1F2}"/>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65">
                <a:extLst>
                  <a:ext uri="{FF2B5EF4-FFF2-40B4-BE49-F238E27FC236}">
                    <a16:creationId xmlns:a16="http://schemas.microsoft.com/office/drawing/2014/main" xmlns="" id="{B23794F4-FF86-4471-9898-C4F5E9068BED}"/>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66">
                <a:extLst>
                  <a:ext uri="{FF2B5EF4-FFF2-40B4-BE49-F238E27FC236}">
                    <a16:creationId xmlns:a16="http://schemas.microsoft.com/office/drawing/2014/main" xmlns="" id="{B17AD9C9-608A-45E8-BC8D-F444C5112589}"/>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67">
                <a:extLst>
                  <a:ext uri="{FF2B5EF4-FFF2-40B4-BE49-F238E27FC236}">
                    <a16:creationId xmlns:a16="http://schemas.microsoft.com/office/drawing/2014/main" xmlns="" id="{DE734902-A1BD-4D2D-8B4E-3C7F7F8E4EC5}"/>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68">
                <a:extLst>
                  <a:ext uri="{FF2B5EF4-FFF2-40B4-BE49-F238E27FC236}">
                    <a16:creationId xmlns:a16="http://schemas.microsoft.com/office/drawing/2014/main" xmlns="" id="{F613EC00-B372-46DA-AEB8-6DB1BC9C0923}"/>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69">
                <a:extLst>
                  <a:ext uri="{FF2B5EF4-FFF2-40B4-BE49-F238E27FC236}">
                    <a16:creationId xmlns:a16="http://schemas.microsoft.com/office/drawing/2014/main" xmlns="" id="{7BB42E02-5246-4479-89C7-5A9E6E4F5761}"/>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70">
                <a:extLst>
                  <a:ext uri="{FF2B5EF4-FFF2-40B4-BE49-F238E27FC236}">
                    <a16:creationId xmlns:a16="http://schemas.microsoft.com/office/drawing/2014/main" xmlns="" id="{C6639A25-F2E2-4335-934A-6E94C4472BC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71">
                <a:extLst>
                  <a:ext uri="{FF2B5EF4-FFF2-40B4-BE49-F238E27FC236}">
                    <a16:creationId xmlns:a16="http://schemas.microsoft.com/office/drawing/2014/main" xmlns="" id="{C59E2DD2-B562-411C-8959-0D0BCFA2ED9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72">
                <a:extLst>
                  <a:ext uri="{FF2B5EF4-FFF2-40B4-BE49-F238E27FC236}">
                    <a16:creationId xmlns:a16="http://schemas.microsoft.com/office/drawing/2014/main" xmlns="" id="{76B11712-ABD3-4045-8056-BADEBF8E13A8}"/>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73">
                <a:extLst>
                  <a:ext uri="{FF2B5EF4-FFF2-40B4-BE49-F238E27FC236}">
                    <a16:creationId xmlns:a16="http://schemas.microsoft.com/office/drawing/2014/main" xmlns="" id="{14C4E23B-289F-46A9-96C5-81A99FB29DC1}"/>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74">
                <a:extLst>
                  <a:ext uri="{FF2B5EF4-FFF2-40B4-BE49-F238E27FC236}">
                    <a16:creationId xmlns:a16="http://schemas.microsoft.com/office/drawing/2014/main" xmlns="" id="{1A07C2A3-9717-4B4C-A1D0-7C2EAA058AD0}"/>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75">
                <a:extLst>
                  <a:ext uri="{FF2B5EF4-FFF2-40B4-BE49-F238E27FC236}">
                    <a16:creationId xmlns:a16="http://schemas.microsoft.com/office/drawing/2014/main" xmlns="" id="{F2EF4105-2CFE-46F1-9A84-F4E9F555511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76">
                <a:extLst>
                  <a:ext uri="{FF2B5EF4-FFF2-40B4-BE49-F238E27FC236}">
                    <a16:creationId xmlns:a16="http://schemas.microsoft.com/office/drawing/2014/main" xmlns="" id="{3CBC9553-9536-4DE7-9BEB-D91A0306C045}"/>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77">
                <a:extLst>
                  <a:ext uri="{FF2B5EF4-FFF2-40B4-BE49-F238E27FC236}">
                    <a16:creationId xmlns:a16="http://schemas.microsoft.com/office/drawing/2014/main" xmlns="" id="{3765DFFC-07EF-4A4B-A8C7-D184F55CEF0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178">
                <a:extLst>
                  <a:ext uri="{FF2B5EF4-FFF2-40B4-BE49-F238E27FC236}">
                    <a16:creationId xmlns:a16="http://schemas.microsoft.com/office/drawing/2014/main" xmlns="" id="{FEAEE8F4-F334-42E8-9C5D-7951B51E0D61}"/>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179">
                <a:extLst>
                  <a:ext uri="{FF2B5EF4-FFF2-40B4-BE49-F238E27FC236}">
                    <a16:creationId xmlns:a16="http://schemas.microsoft.com/office/drawing/2014/main" xmlns="" id="{739CDF31-DBDB-4DBD-B5C3-0A53427BA5A5}"/>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180">
                <a:extLst>
                  <a:ext uri="{FF2B5EF4-FFF2-40B4-BE49-F238E27FC236}">
                    <a16:creationId xmlns:a16="http://schemas.microsoft.com/office/drawing/2014/main" xmlns="" id="{43DDAFCD-7D87-482F-9B80-268BED942062}"/>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81">
                <a:extLst>
                  <a:ext uri="{FF2B5EF4-FFF2-40B4-BE49-F238E27FC236}">
                    <a16:creationId xmlns:a16="http://schemas.microsoft.com/office/drawing/2014/main" xmlns="" id="{6ED55A25-643F-4FEC-913A-2F5671203AF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82">
                <a:extLst>
                  <a:ext uri="{FF2B5EF4-FFF2-40B4-BE49-F238E27FC236}">
                    <a16:creationId xmlns:a16="http://schemas.microsoft.com/office/drawing/2014/main" xmlns="" id="{DBB872C7-69C9-4A8B-BA7C-4FD5E5B97385}"/>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83">
                <a:extLst>
                  <a:ext uri="{FF2B5EF4-FFF2-40B4-BE49-F238E27FC236}">
                    <a16:creationId xmlns:a16="http://schemas.microsoft.com/office/drawing/2014/main" xmlns="" id="{BEC76E33-06A2-4593-87A6-ABB6CE9833E3}"/>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84">
                <a:extLst>
                  <a:ext uri="{FF2B5EF4-FFF2-40B4-BE49-F238E27FC236}">
                    <a16:creationId xmlns:a16="http://schemas.microsoft.com/office/drawing/2014/main" xmlns="" id="{6DD3C405-8779-464B-A614-C540715863A3}"/>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85">
                <a:extLst>
                  <a:ext uri="{FF2B5EF4-FFF2-40B4-BE49-F238E27FC236}">
                    <a16:creationId xmlns:a16="http://schemas.microsoft.com/office/drawing/2014/main" xmlns="" id="{61DBFF03-A114-469A-94CA-3F368008C01B}"/>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186">
                <a:extLst>
                  <a:ext uri="{FF2B5EF4-FFF2-40B4-BE49-F238E27FC236}">
                    <a16:creationId xmlns:a16="http://schemas.microsoft.com/office/drawing/2014/main" xmlns="" id="{BAA1EA85-5B73-48C3-BCE9-A77EA4051AF3}"/>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187">
                <a:extLst>
                  <a:ext uri="{FF2B5EF4-FFF2-40B4-BE49-F238E27FC236}">
                    <a16:creationId xmlns:a16="http://schemas.microsoft.com/office/drawing/2014/main" xmlns="" id="{3F5E92DE-5A8A-4525-9EC1-91D74427C0E6}"/>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188">
                <a:extLst>
                  <a:ext uri="{FF2B5EF4-FFF2-40B4-BE49-F238E27FC236}">
                    <a16:creationId xmlns:a16="http://schemas.microsoft.com/office/drawing/2014/main" xmlns="" id="{362D6D21-B2B6-491B-9033-B8CCB2D03918}"/>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189">
                <a:extLst>
                  <a:ext uri="{FF2B5EF4-FFF2-40B4-BE49-F238E27FC236}">
                    <a16:creationId xmlns:a16="http://schemas.microsoft.com/office/drawing/2014/main" xmlns="" id="{F4AD8FB9-4B2C-44A1-BA47-E2B799C676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190">
                <a:extLst>
                  <a:ext uri="{FF2B5EF4-FFF2-40B4-BE49-F238E27FC236}">
                    <a16:creationId xmlns:a16="http://schemas.microsoft.com/office/drawing/2014/main" xmlns="" id="{094CB7E4-C05F-4D11-BC2A-D59E2EB821E4}"/>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191">
                <a:extLst>
                  <a:ext uri="{FF2B5EF4-FFF2-40B4-BE49-F238E27FC236}">
                    <a16:creationId xmlns:a16="http://schemas.microsoft.com/office/drawing/2014/main" xmlns="" id="{1A91B92E-4DAC-4E32-BF96-041455F20F0E}"/>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192">
                <a:extLst>
                  <a:ext uri="{FF2B5EF4-FFF2-40B4-BE49-F238E27FC236}">
                    <a16:creationId xmlns:a16="http://schemas.microsoft.com/office/drawing/2014/main" xmlns="" id="{2BB97105-8195-4780-A964-2AAF57C74A7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193">
                <a:extLst>
                  <a:ext uri="{FF2B5EF4-FFF2-40B4-BE49-F238E27FC236}">
                    <a16:creationId xmlns:a16="http://schemas.microsoft.com/office/drawing/2014/main" xmlns="" id="{B42E86D6-89D0-40FA-BD2B-53060C093429}"/>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194">
                <a:extLst>
                  <a:ext uri="{FF2B5EF4-FFF2-40B4-BE49-F238E27FC236}">
                    <a16:creationId xmlns:a16="http://schemas.microsoft.com/office/drawing/2014/main" xmlns="" id="{4DC3B883-D679-4F21-9918-8B042D74E866}"/>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195">
                <a:extLst>
                  <a:ext uri="{FF2B5EF4-FFF2-40B4-BE49-F238E27FC236}">
                    <a16:creationId xmlns:a16="http://schemas.microsoft.com/office/drawing/2014/main" xmlns="" id="{BAF3C083-DDF0-4256-B8F2-F1BD7F1393FB}"/>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196">
                <a:extLst>
                  <a:ext uri="{FF2B5EF4-FFF2-40B4-BE49-F238E27FC236}">
                    <a16:creationId xmlns:a16="http://schemas.microsoft.com/office/drawing/2014/main" xmlns="" id="{F12EE5A8-1CA7-4C1D-BBDA-CC87F188190D}"/>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197">
                <a:extLst>
                  <a:ext uri="{FF2B5EF4-FFF2-40B4-BE49-F238E27FC236}">
                    <a16:creationId xmlns:a16="http://schemas.microsoft.com/office/drawing/2014/main" xmlns="" id="{31D41BD4-9934-4393-B58F-F26FE2684F16}"/>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198">
                <a:extLst>
                  <a:ext uri="{FF2B5EF4-FFF2-40B4-BE49-F238E27FC236}">
                    <a16:creationId xmlns:a16="http://schemas.microsoft.com/office/drawing/2014/main" xmlns="" id="{2E91D217-D13A-4CAA-9A28-A2B00B7A6B75}"/>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199">
                <a:extLst>
                  <a:ext uri="{FF2B5EF4-FFF2-40B4-BE49-F238E27FC236}">
                    <a16:creationId xmlns:a16="http://schemas.microsoft.com/office/drawing/2014/main" xmlns="" id="{8B910884-E37D-4A31-882E-2E9B8216EFB3}"/>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200">
                <a:extLst>
                  <a:ext uri="{FF2B5EF4-FFF2-40B4-BE49-F238E27FC236}">
                    <a16:creationId xmlns:a16="http://schemas.microsoft.com/office/drawing/2014/main" xmlns="" id="{9B3848EC-D3EC-4E1C-877C-0D9309C34FE4}"/>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201">
                <a:extLst>
                  <a:ext uri="{FF2B5EF4-FFF2-40B4-BE49-F238E27FC236}">
                    <a16:creationId xmlns:a16="http://schemas.microsoft.com/office/drawing/2014/main" xmlns="" id="{57CCC3DC-C073-4B53-BED3-A784AA0B6F60}"/>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202">
                <a:extLst>
                  <a:ext uri="{FF2B5EF4-FFF2-40B4-BE49-F238E27FC236}">
                    <a16:creationId xmlns:a16="http://schemas.microsoft.com/office/drawing/2014/main" xmlns="" id="{B485A619-653E-47A3-82CA-D085E4AE219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Freeform 203">
                <a:extLst>
                  <a:ext uri="{FF2B5EF4-FFF2-40B4-BE49-F238E27FC236}">
                    <a16:creationId xmlns:a16="http://schemas.microsoft.com/office/drawing/2014/main" xmlns="" id="{83391D3F-A282-410C-9B38-F29C22D31C0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204">
                <a:extLst>
                  <a:ext uri="{FF2B5EF4-FFF2-40B4-BE49-F238E27FC236}">
                    <a16:creationId xmlns:a16="http://schemas.microsoft.com/office/drawing/2014/main" xmlns="" id="{AF5A6CC7-C4A0-4707-AF9E-3CD57E038DD4}"/>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 name="Freeform 206">
              <a:extLst>
                <a:ext uri="{FF2B5EF4-FFF2-40B4-BE49-F238E27FC236}">
                  <a16:creationId xmlns:a16="http://schemas.microsoft.com/office/drawing/2014/main" xmlns="" id="{EABD3E35-C7B0-4EE4-98D8-76DB2A0812C9}"/>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07">
              <a:extLst>
                <a:ext uri="{FF2B5EF4-FFF2-40B4-BE49-F238E27FC236}">
                  <a16:creationId xmlns:a16="http://schemas.microsoft.com/office/drawing/2014/main" xmlns="" id="{AEBAE833-D96C-4C67-A5F2-D82361A13289}"/>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08">
              <a:extLst>
                <a:ext uri="{FF2B5EF4-FFF2-40B4-BE49-F238E27FC236}">
                  <a16:creationId xmlns:a16="http://schemas.microsoft.com/office/drawing/2014/main" xmlns="" id="{A27A868F-C8C1-4D13-A89C-798D3D59D265}"/>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9">
              <a:extLst>
                <a:ext uri="{FF2B5EF4-FFF2-40B4-BE49-F238E27FC236}">
                  <a16:creationId xmlns:a16="http://schemas.microsoft.com/office/drawing/2014/main" xmlns="" id="{D72D4850-CCDE-4CDF-9110-4356A5804E1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0">
              <a:extLst>
                <a:ext uri="{FF2B5EF4-FFF2-40B4-BE49-F238E27FC236}">
                  <a16:creationId xmlns:a16="http://schemas.microsoft.com/office/drawing/2014/main" xmlns="" id="{B90A4148-D9C9-4244-A5CA-79D7CF1333B0}"/>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11">
              <a:extLst>
                <a:ext uri="{FF2B5EF4-FFF2-40B4-BE49-F238E27FC236}">
                  <a16:creationId xmlns:a16="http://schemas.microsoft.com/office/drawing/2014/main" xmlns="" id="{9DBBCE5E-7C28-49E1-A6F5-BA77242613B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12">
              <a:extLst>
                <a:ext uri="{FF2B5EF4-FFF2-40B4-BE49-F238E27FC236}">
                  <a16:creationId xmlns:a16="http://schemas.microsoft.com/office/drawing/2014/main" xmlns="" id="{96652EF1-00B4-42E8-8A55-5EE4150D2BE1}"/>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13">
              <a:extLst>
                <a:ext uri="{FF2B5EF4-FFF2-40B4-BE49-F238E27FC236}">
                  <a16:creationId xmlns:a16="http://schemas.microsoft.com/office/drawing/2014/main" xmlns="" id="{52313CA5-5644-4E31-B556-7FDA51DF41F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14">
              <a:extLst>
                <a:ext uri="{FF2B5EF4-FFF2-40B4-BE49-F238E27FC236}">
                  <a16:creationId xmlns:a16="http://schemas.microsoft.com/office/drawing/2014/main" xmlns="" id="{0732B938-DBD6-49ED-9993-E37BFEFCA4E2}"/>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5">
              <a:extLst>
                <a:ext uri="{FF2B5EF4-FFF2-40B4-BE49-F238E27FC236}">
                  <a16:creationId xmlns:a16="http://schemas.microsoft.com/office/drawing/2014/main" xmlns="" id="{5DA09C0E-651A-49ED-9A0A-5A1BB87E6CB2}"/>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6">
              <a:extLst>
                <a:ext uri="{FF2B5EF4-FFF2-40B4-BE49-F238E27FC236}">
                  <a16:creationId xmlns:a16="http://schemas.microsoft.com/office/drawing/2014/main" xmlns="" id="{6D861889-A8A2-4702-A403-A462A6CBABD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7">
              <a:extLst>
                <a:ext uri="{FF2B5EF4-FFF2-40B4-BE49-F238E27FC236}">
                  <a16:creationId xmlns:a16="http://schemas.microsoft.com/office/drawing/2014/main" xmlns="" id="{A3E8ED66-D680-4E44-8DB2-FC707A5F5C34}"/>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18">
              <a:extLst>
                <a:ext uri="{FF2B5EF4-FFF2-40B4-BE49-F238E27FC236}">
                  <a16:creationId xmlns:a16="http://schemas.microsoft.com/office/drawing/2014/main" xmlns="" id="{7C5D4DAC-945C-43CC-BC57-56CCB86ADC14}"/>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9">
              <a:extLst>
                <a:ext uri="{FF2B5EF4-FFF2-40B4-BE49-F238E27FC236}">
                  <a16:creationId xmlns:a16="http://schemas.microsoft.com/office/drawing/2014/main" xmlns="" id="{C70A71C2-19FF-4FA8-AAEE-D5273BE45F0A}"/>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0">
              <a:extLst>
                <a:ext uri="{FF2B5EF4-FFF2-40B4-BE49-F238E27FC236}">
                  <a16:creationId xmlns:a16="http://schemas.microsoft.com/office/drawing/2014/main" xmlns="" id="{6AAECBBB-F252-4828-907E-E15B58A06EC8}"/>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21">
              <a:extLst>
                <a:ext uri="{FF2B5EF4-FFF2-40B4-BE49-F238E27FC236}">
                  <a16:creationId xmlns:a16="http://schemas.microsoft.com/office/drawing/2014/main" xmlns="" id="{D2276E10-A756-4226-893C-B953507953EC}"/>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22">
              <a:extLst>
                <a:ext uri="{FF2B5EF4-FFF2-40B4-BE49-F238E27FC236}">
                  <a16:creationId xmlns:a16="http://schemas.microsoft.com/office/drawing/2014/main" xmlns="" id="{D1A3EE41-497B-44F3-9E8A-F55514D0A88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23">
              <a:extLst>
                <a:ext uri="{FF2B5EF4-FFF2-40B4-BE49-F238E27FC236}">
                  <a16:creationId xmlns:a16="http://schemas.microsoft.com/office/drawing/2014/main" xmlns="" id="{0F7B3EBA-F4D3-4AF3-953A-C17BB74EDE19}"/>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24">
              <a:extLst>
                <a:ext uri="{FF2B5EF4-FFF2-40B4-BE49-F238E27FC236}">
                  <a16:creationId xmlns:a16="http://schemas.microsoft.com/office/drawing/2014/main" xmlns="" id="{0A8D970D-E410-4ED9-ADF2-0E429F612557}"/>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25">
              <a:extLst>
                <a:ext uri="{FF2B5EF4-FFF2-40B4-BE49-F238E27FC236}">
                  <a16:creationId xmlns:a16="http://schemas.microsoft.com/office/drawing/2014/main" xmlns="" id="{47C7B823-F04F-4171-9C74-473C50078C03}"/>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26">
              <a:extLst>
                <a:ext uri="{FF2B5EF4-FFF2-40B4-BE49-F238E27FC236}">
                  <a16:creationId xmlns:a16="http://schemas.microsoft.com/office/drawing/2014/main" xmlns="" id="{7B55E44D-290F-46B5-AE26-96FBC2400FC0}"/>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27">
              <a:extLst>
                <a:ext uri="{FF2B5EF4-FFF2-40B4-BE49-F238E27FC236}">
                  <a16:creationId xmlns:a16="http://schemas.microsoft.com/office/drawing/2014/main" xmlns="" id="{06D1A045-3A1E-49EA-B01D-8EA24D43391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28">
              <a:extLst>
                <a:ext uri="{FF2B5EF4-FFF2-40B4-BE49-F238E27FC236}">
                  <a16:creationId xmlns:a16="http://schemas.microsoft.com/office/drawing/2014/main" xmlns="" id="{A046B578-2AFC-438B-97D3-6774BF21804D}"/>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29">
              <a:extLst>
                <a:ext uri="{FF2B5EF4-FFF2-40B4-BE49-F238E27FC236}">
                  <a16:creationId xmlns:a16="http://schemas.microsoft.com/office/drawing/2014/main" xmlns="" id="{CA49E734-27FC-4BD2-98A0-4A92159FE2B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30">
              <a:extLst>
                <a:ext uri="{FF2B5EF4-FFF2-40B4-BE49-F238E27FC236}">
                  <a16:creationId xmlns:a16="http://schemas.microsoft.com/office/drawing/2014/main" xmlns="" id="{FE0E4AEF-9A9B-4522-995A-71649F717F4B}"/>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31">
              <a:extLst>
                <a:ext uri="{FF2B5EF4-FFF2-40B4-BE49-F238E27FC236}">
                  <a16:creationId xmlns:a16="http://schemas.microsoft.com/office/drawing/2014/main" xmlns="" id="{CA5BA31B-6DAD-4A30-A01E-D47C46DD72B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32">
              <a:extLst>
                <a:ext uri="{FF2B5EF4-FFF2-40B4-BE49-F238E27FC236}">
                  <a16:creationId xmlns:a16="http://schemas.microsoft.com/office/drawing/2014/main" xmlns="" id="{6255F007-D115-4869-BDFF-6A58443EDF39}"/>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33">
              <a:extLst>
                <a:ext uri="{FF2B5EF4-FFF2-40B4-BE49-F238E27FC236}">
                  <a16:creationId xmlns:a16="http://schemas.microsoft.com/office/drawing/2014/main" xmlns="" id="{77A40817-06CD-4990-8BF6-D04DA67D1636}"/>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34">
              <a:extLst>
                <a:ext uri="{FF2B5EF4-FFF2-40B4-BE49-F238E27FC236}">
                  <a16:creationId xmlns:a16="http://schemas.microsoft.com/office/drawing/2014/main" xmlns="" id="{5230E45A-7403-4011-9BAC-192F841322DD}"/>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35">
              <a:extLst>
                <a:ext uri="{FF2B5EF4-FFF2-40B4-BE49-F238E27FC236}">
                  <a16:creationId xmlns:a16="http://schemas.microsoft.com/office/drawing/2014/main" xmlns="" id="{98B567C3-0EB3-457C-B9BD-938F097D2BAE}"/>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36">
              <a:extLst>
                <a:ext uri="{FF2B5EF4-FFF2-40B4-BE49-F238E27FC236}">
                  <a16:creationId xmlns:a16="http://schemas.microsoft.com/office/drawing/2014/main" xmlns="" id="{765A5C3D-A38E-4231-B4EE-C11326D538E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37">
              <a:extLst>
                <a:ext uri="{FF2B5EF4-FFF2-40B4-BE49-F238E27FC236}">
                  <a16:creationId xmlns:a16="http://schemas.microsoft.com/office/drawing/2014/main" xmlns="" id="{DAA37AE3-CB8B-49B9-804C-19543E5256FA}"/>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38">
              <a:extLst>
                <a:ext uri="{FF2B5EF4-FFF2-40B4-BE49-F238E27FC236}">
                  <a16:creationId xmlns:a16="http://schemas.microsoft.com/office/drawing/2014/main" xmlns="" id="{DF01442F-CEE1-467C-A44F-B71258CB4CDC}"/>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39">
              <a:extLst>
                <a:ext uri="{FF2B5EF4-FFF2-40B4-BE49-F238E27FC236}">
                  <a16:creationId xmlns:a16="http://schemas.microsoft.com/office/drawing/2014/main" xmlns="" id="{2B613D84-A5EB-4E94-9306-0AC3F8287F64}"/>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40">
              <a:extLst>
                <a:ext uri="{FF2B5EF4-FFF2-40B4-BE49-F238E27FC236}">
                  <a16:creationId xmlns:a16="http://schemas.microsoft.com/office/drawing/2014/main" xmlns="" id="{E018DE82-C0C0-4675-94D0-4A1AD6727C5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41">
              <a:extLst>
                <a:ext uri="{FF2B5EF4-FFF2-40B4-BE49-F238E27FC236}">
                  <a16:creationId xmlns:a16="http://schemas.microsoft.com/office/drawing/2014/main" xmlns="" id="{9A96CCD6-B53F-4F48-AD38-6A7B7099CE4A}"/>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42">
              <a:extLst>
                <a:ext uri="{FF2B5EF4-FFF2-40B4-BE49-F238E27FC236}">
                  <a16:creationId xmlns:a16="http://schemas.microsoft.com/office/drawing/2014/main" xmlns="" id="{B1DEB4BB-C6F6-4932-9361-44D0044FCDC0}"/>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43">
              <a:extLst>
                <a:ext uri="{FF2B5EF4-FFF2-40B4-BE49-F238E27FC236}">
                  <a16:creationId xmlns:a16="http://schemas.microsoft.com/office/drawing/2014/main" xmlns="" id="{88B3820F-E575-45D4-9E45-148EBA0D646E}"/>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44">
              <a:extLst>
                <a:ext uri="{FF2B5EF4-FFF2-40B4-BE49-F238E27FC236}">
                  <a16:creationId xmlns:a16="http://schemas.microsoft.com/office/drawing/2014/main" xmlns="" id="{981B44BD-21F3-449B-B76C-A8BFA0A8D357}"/>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45">
              <a:extLst>
                <a:ext uri="{FF2B5EF4-FFF2-40B4-BE49-F238E27FC236}">
                  <a16:creationId xmlns:a16="http://schemas.microsoft.com/office/drawing/2014/main" xmlns="" id="{B7DF98C7-5E9F-4E0B-B697-7825EE73077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46">
              <a:extLst>
                <a:ext uri="{FF2B5EF4-FFF2-40B4-BE49-F238E27FC236}">
                  <a16:creationId xmlns:a16="http://schemas.microsoft.com/office/drawing/2014/main" xmlns="" id="{AE373B76-9EFF-43BE-87C8-77E0D7E84EB2}"/>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47">
              <a:extLst>
                <a:ext uri="{FF2B5EF4-FFF2-40B4-BE49-F238E27FC236}">
                  <a16:creationId xmlns:a16="http://schemas.microsoft.com/office/drawing/2014/main" xmlns="" id="{AD2225D0-7AAF-4557-9C4C-2D1A698CEA96}"/>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48">
              <a:extLst>
                <a:ext uri="{FF2B5EF4-FFF2-40B4-BE49-F238E27FC236}">
                  <a16:creationId xmlns:a16="http://schemas.microsoft.com/office/drawing/2014/main" xmlns="" id="{34B8F9D5-BB89-4981-B8C0-11517FCDBDDE}"/>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49">
              <a:extLst>
                <a:ext uri="{FF2B5EF4-FFF2-40B4-BE49-F238E27FC236}">
                  <a16:creationId xmlns:a16="http://schemas.microsoft.com/office/drawing/2014/main" xmlns="" id="{691248AB-0988-4D08-858D-69E91AD6D9AD}"/>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50">
              <a:extLst>
                <a:ext uri="{FF2B5EF4-FFF2-40B4-BE49-F238E27FC236}">
                  <a16:creationId xmlns:a16="http://schemas.microsoft.com/office/drawing/2014/main" xmlns="" id="{8276BB28-6704-4751-9B55-05EECBB039DB}"/>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51">
              <a:extLst>
                <a:ext uri="{FF2B5EF4-FFF2-40B4-BE49-F238E27FC236}">
                  <a16:creationId xmlns:a16="http://schemas.microsoft.com/office/drawing/2014/main" xmlns="" id="{E86768EC-5FCE-4174-B88F-A6DEA6390C7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52">
              <a:extLst>
                <a:ext uri="{FF2B5EF4-FFF2-40B4-BE49-F238E27FC236}">
                  <a16:creationId xmlns:a16="http://schemas.microsoft.com/office/drawing/2014/main" xmlns="" id="{F2BA1C1E-D91F-492B-B6F3-1DE9AE83051E}"/>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53">
              <a:extLst>
                <a:ext uri="{FF2B5EF4-FFF2-40B4-BE49-F238E27FC236}">
                  <a16:creationId xmlns:a16="http://schemas.microsoft.com/office/drawing/2014/main" xmlns="" id="{99875C78-DACA-4E24-B7A5-8A43F75DFE79}"/>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54">
              <a:extLst>
                <a:ext uri="{FF2B5EF4-FFF2-40B4-BE49-F238E27FC236}">
                  <a16:creationId xmlns:a16="http://schemas.microsoft.com/office/drawing/2014/main" xmlns="" id="{4A2ACBED-65C9-4468-A64F-987AD565B0EB}"/>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55">
              <a:extLst>
                <a:ext uri="{FF2B5EF4-FFF2-40B4-BE49-F238E27FC236}">
                  <a16:creationId xmlns:a16="http://schemas.microsoft.com/office/drawing/2014/main" xmlns="" id="{79173BEB-C58B-4035-9723-8489E8EE2B4C}"/>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56">
              <a:extLst>
                <a:ext uri="{FF2B5EF4-FFF2-40B4-BE49-F238E27FC236}">
                  <a16:creationId xmlns:a16="http://schemas.microsoft.com/office/drawing/2014/main" xmlns="" id="{D248F03E-DDCB-4C03-8F4E-C2F9E25F3403}"/>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57">
              <a:extLst>
                <a:ext uri="{FF2B5EF4-FFF2-40B4-BE49-F238E27FC236}">
                  <a16:creationId xmlns:a16="http://schemas.microsoft.com/office/drawing/2014/main" xmlns="" id="{C8C4A4C3-5C99-4923-A437-B9F1F3074580}"/>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58">
              <a:extLst>
                <a:ext uri="{FF2B5EF4-FFF2-40B4-BE49-F238E27FC236}">
                  <a16:creationId xmlns:a16="http://schemas.microsoft.com/office/drawing/2014/main" xmlns="" id="{065828D4-DF0A-4308-8B37-CAADDDFF1B7C}"/>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59">
              <a:extLst>
                <a:ext uri="{FF2B5EF4-FFF2-40B4-BE49-F238E27FC236}">
                  <a16:creationId xmlns:a16="http://schemas.microsoft.com/office/drawing/2014/main" xmlns="" id="{EF531473-177F-4A10-85D5-D1605625CE9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60">
              <a:extLst>
                <a:ext uri="{FF2B5EF4-FFF2-40B4-BE49-F238E27FC236}">
                  <a16:creationId xmlns:a16="http://schemas.microsoft.com/office/drawing/2014/main" xmlns="" id="{1576CD83-DA3D-4565-A4C1-6F0D40ECF06A}"/>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61">
              <a:extLst>
                <a:ext uri="{FF2B5EF4-FFF2-40B4-BE49-F238E27FC236}">
                  <a16:creationId xmlns:a16="http://schemas.microsoft.com/office/drawing/2014/main" xmlns="" id="{24688FCA-9AAC-4FA5-8338-DB66613B9AC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62">
              <a:extLst>
                <a:ext uri="{FF2B5EF4-FFF2-40B4-BE49-F238E27FC236}">
                  <a16:creationId xmlns:a16="http://schemas.microsoft.com/office/drawing/2014/main" xmlns="" id="{DCA692AA-21D3-4B1D-B7CC-79B7CD5668BF}"/>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63">
              <a:extLst>
                <a:ext uri="{FF2B5EF4-FFF2-40B4-BE49-F238E27FC236}">
                  <a16:creationId xmlns:a16="http://schemas.microsoft.com/office/drawing/2014/main" xmlns="" id="{65D65BF8-C61A-4528-9C36-E837F721E8F1}"/>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64">
              <a:extLst>
                <a:ext uri="{FF2B5EF4-FFF2-40B4-BE49-F238E27FC236}">
                  <a16:creationId xmlns:a16="http://schemas.microsoft.com/office/drawing/2014/main" xmlns="" id="{0C8DB2BE-256E-4FBD-A17E-460E275830CC}"/>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65">
              <a:extLst>
                <a:ext uri="{FF2B5EF4-FFF2-40B4-BE49-F238E27FC236}">
                  <a16:creationId xmlns:a16="http://schemas.microsoft.com/office/drawing/2014/main" xmlns="" id="{158CCF00-9C42-419A-8799-2F956D42CEB7}"/>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66">
              <a:extLst>
                <a:ext uri="{FF2B5EF4-FFF2-40B4-BE49-F238E27FC236}">
                  <a16:creationId xmlns:a16="http://schemas.microsoft.com/office/drawing/2014/main" xmlns="" id="{C56ABAC4-51B6-4B1A-9DCC-CDE7BB3716A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67">
              <a:extLst>
                <a:ext uri="{FF2B5EF4-FFF2-40B4-BE49-F238E27FC236}">
                  <a16:creationId xmlns:a16="http://schemas.microsoft.com/office/drawing/2014/main" xmlns="" id="{4F38971E-A0EB-46A1-93CB-B1AC5DBE6AD9}"/>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68">
              <a:extLst>
                <a:ext uri="{FF2B5EF4-FFF2-40B4-BE49-F238E27FC236}">
                  <a16:creationId xmlns:a16="http://schemas.microsoft.com/office/drawing/2014/main" xmlns="" id="{198474DE-F457-4E67-BEB4-F81287819486}"/>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69">
              <a:extLst>
                <a:ext uri="{FF2B5EF4-FFF2-40B4-BE49-F238E27FC236}">
                  <a16:creationId xmlns:a16="http://schemas.microsoft.com/office/drawing/2014/main" xmlns="" id="{A09AC936-2596-453F-99E9-228DF7460E6E}"/>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70">
              <a:extLst>
                <a:ext uri="{FF2B5EF4-FFF2-40B4-BE49-F238E27FC236}">
                  <a16:creationId xmlns:a16="http://schemas.microsoft.com/office/drawing/2014/main" xmlns="" id="{1910D610-AA19-4D66-B9D9-6A2E2713158E}"/>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71">
              <a:extLst>
                <a:ext uri="{FF2B5EF4-FFF2-40B4-BE49-F238E27FC236}">
                  <a16:creationId xmlns:a16="http://schemas.microsoft.com/office/drawing/2014/main" xmlns="" id="{637A7DFE-FE78-40B6-A64F-E15AFF772508}"/>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72">
              <a:extLst>
                <a:ext uri="{FF2B5EF4-FFF2-40B4-BE49-F238E27FC236}">
                  <a16:creationId xmlns:a16="http://schemas.microsoft.com/office/drawing/2014/main" xmlns="" id="{440056CA-33A1-44CC-89CF-E62AD43AD7A3}"/>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73">
              <a:extLst>
                <a:ext uri="{FF2B5EF4-FFF2-40B4-BE49-F238E27FC236}">
                  <a16:creationId xmlns:a16="http://schemas.microsoft.com/office/drawing/2014/main" xmlns="" id="{4A513BF5-EE93-430E-A40E-B41DB0F88F91}"/>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74">
              <a:extLst>
                <a:ext uri="{FF2B5EF4-FFF2-40B4-BE49-F238E27FC236}">
                  <a16:creationId xmlns:a16="http://schemas.microsoft.com/office/drawing/2014/main" xmlns="" id="{F4F8AC6F-AC3A-4E60-B9D1-5D7021CD9EC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75">
              <a:extLst>
                <a:ext uri="{FF2B5EF4-FFF2-40B4-BE49-F238E27FC236}">
                  <a16:creationId xmlns:a16="http://schemas.microsoft.com/office/drawing/2014/main" xmlns="" id="{EB77965A-B487-4EEB-855D-687101494B1A}"/>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76">
              <a:extLst>
                <a:ext uri="{FF2B5EF4-FFF2-40B4-BE49-F238E27FC236}">
                  <a16:creationId xmlns:a16="http://schemas.microsoft.com/office/drawing/2014/main" xmlns="" id="{EB897AE9-A771-4561-888C-C392D6BA1550}"/>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77">
              <a:extLst>
                <a:ext uri="{FF2B5EF4-FFF2-40B4-BE49-F238E27FC236}">
                  <a16:creationId xmlns:a16="http://schemas.microsoft.com/office/drawing/2014/main" xmlns="" id="{21040155-8E54-4CBF-9A80-992D6F965746}"/>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78">
              <a:extLst>
                <a:ext uri="{FF2B5EF4-FFF2-40B4-BE49-F238E27FC236}">
                  <a16:creationId xmlns:a16="http://schemas.microsoft.com/office/drawing/2014/main" xmlns="" id="{DDAB9C51-E381-4B67-A5C8-AF6B865DBAD7}"/>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79">
              <a:extLst>
                <a:ext uri="{FF2B5EF4-FFF2-40B4-BE49-F238E27FC236}">
                  <a16:creationId xmlns:a16="http://schemas.microsoft.com/office/drawing/2014/main" xmlns="" id="{758E90C3-234A-4D0E-9C3F-740FD1828C6E}"/>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80">
              <a:extLst>
                <a:ext uri="{FF2B5EF4-FFF2-40B4-BE49-F238E27FC236}">
                  <a16:creationId xmlns:a16="http://schemas.microsoft.com/office/drawing/2014/main" xmlns="" id="{D8CE768F-B928-4ED6-9352-E19BE903C771}"/>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81">
              <a:extLst>
                <a:ext uri="{FF2B5EF4-FFF2-40B4-BE49-F238E27FC236}">
                  <a16:creationId xmlns:a16="http://schemas.microsoft.com/office/drawing/2014/main" xmlns="" id="{341A2601-A732-49FE-83CC-552087B9BEB3}"/>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82">
              <a:extLst>
                <a:ext uri="{FF2B5EF4-FFF2-40B4-BE49-F238E27FC236}">
                  <a16:creationId xmlns:a16="http://schemas.microsoft.com/office/drawing/2014/main" xmlns="" id="{227830DE-D6B5-438E-B319-49F57586B36C}"/>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83">
              <a:extLst>
                <a:ext uri="{FF2B5EF4-FFF2-40B4-BE49-F238E27FC236}">
                  <a16:creationId xmlns:a16="http://schemas.microsoft.com/office/drawing/2014/main" xmlns="" id="{944C371C-2C7C-4C01-8B09-42B6B318F0CF}"/>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84">
              <a:extLst>
                <a:ext uri="{FF2B5EF4-FFF2-40B4-BE49-F238E27FC236}">
                  <a16:creationId xmlns:a16="http://schemas.microsoft.com/office/drawing/2014/main" xmlns="" id="{B7C91B49-C7D8-4194-B5D7-373BE3B7E3E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85">
              <a:extLst>
                <a:ext uri="{FF2B5EF4-FFF2-40B4-BE49-F238E27FC236}">
                  <a16:creationId xmlns:a16="http://schemas.microsoft.com/office/drawing/2014/main" xmlns="" id="{E8F708D4-764E-4158-970C-E7F46BB17F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86">
              <a:extLst>
                <a:ext uri="{FF2B5EF4-FFF2-40B4-BE49-F238E27FC236}">
                  <a16:creationId xmlns:a16="http://schemas.microsoft.com/office/drawing/2014/main" xmlns="" id="{B6EB617C-5A10-4DAC-8D00-961543D9CC6E}"/>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287">
              <a:extLst>
                <a:ext uri="{FF2B5EF4-FFF2-40B4-BE49-F238E27FC236}">
                  <a16:creationId xmlns:a16="http://schemas.microsoft.com/office/drawing/2014/main" xmlns="" id="{F70C8E5E-6D4B-4FDD-8BDB-AEA7CDA6AB34}"/>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288">
              <a:extLst>
                <a:ext uri="{FF2B5EF4-FFF2-40B4-BE49-F238E27FC236}">
                  <a16:creationId xmlns:a16="http://schemas.microsoft.com/office/drawing/2014/main" xmlns="" id="{7654929B-ECE0-4153-ABB5-0414FB9F9B3E}"/>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289">
              <a:extLst>
                <a:ext uri="{FF2B5EF4-FFF2-40B4-BE49-F238E27FC236}">
                  <a16:creationId xmlns:a16="http://schemas.microsoft.com/office/drawing/2014/main" xmlns="" id="{A0B9B79D-7D53-4D03-A4E9-00C6EB8BDEB7}"/>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90">
              <a:extLst>
                <a:ext uri="{FF2B5EF4-FFF2-40B4-BE49-F238E27FC236}">
                  <a16:creationId xmlns:a16="http://schemas.microsoft.com/office/drawing/2014/main" xmlns="" id="{8F9E8127-2635-4DA1-81F1-1E5B7E2FA8C0}"/>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91">
              <a:extLst>
                <a:ext uri="{FF2B5EF4-FFF2-40B4-BE49-F238E27FC236}">
                  <a16:creationId xmlns:a16="http://schemas.microsoft.com/office/drawing/2014/main" xmlns="" id="{00B78C97-E5E0-455A-BE2D-35667C959782}"/>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92">
              <a:extLst>
                <a:ext uri="{FF2B5EF4-FFF2-40B4-BE49-F238E27FC236}">
                  <a16:creationId xmlns:a16="http://schemas.microsoft.com/office/drawing/2014/main" xmlns="" id="{4B769716-F811-4AB7-8D21-3BC15808B0AD}"/>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293">
              <a:extLst>
                <a:ext uri="{FF2B5EF4-FFF2-40B4-BE49-F238E27FC236}">
                  <a16:creationId xmlns:a16="http://schemas.microsoft.com/office/drawing/2014/main" xmlns="" id="{7325CBB8-4452-47EA-B06D-A0797A075110}"/>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294">
              <a:extLst>
                <a:ext uri="{FF2B5EF4-FFF2-40B4-BE49-F238E27FC236}">
                  <a16:creationId xmlns:a16="http://schemas.microsoft.com/office/drawing/2014/main" xmlns="" id="{98BFA92A-AC4E-46F0-B1C5-C253AE7562C2}"/>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295">
              <a:extLst>
                <a:ext uri="{FF2B5EF4-FFF2-40B4-BE49-F238E27FC236}">
                  <a16:creationId xmlns:a16="http://schemas.microsoft.com/office/drawing/2014/main" xmlns="" id="{30E84ABF-01C7-49B3-A4BC-95472D44DBF0}"/>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296">
              <a:extLst>
                <a:ext uri="{FF2B5EF4-FFF2-40B4-BE49-F238E27FC236}">
                  <a16:creationId xmlns:a16="http://schemas.microsoft.com/office/drawing/2014/main" xmlns="" id="{6A3DA2F0-894E-42FD-A4B0-258FC8C874CD}"/>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297">
              <a:extLst>
                <a:ext uri="{FF2B5EF4-FFF2-40B4-BE49-F238E27FC236}">
                  <a16:creationId xmlns:a16="http://schemas.microsoft.com/office/drawing/2014/main" xmlns="" id="{FC35C545-A76B-47A2-8A98-C4B72E661619}"/>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298">
              <a:extLst>
                <a:ext uri="{FF2B5EF4-FFF2-40B4-BE49-F238E27FC236}">
                  <a16:creationId xmlns:a16="http://schemas.microsoft.com/office/drawing/2014/main" xmlns="" id="{6F2D5959-86A7-4CDD-A5F9-EA1CBFF30736}"/>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299">
              <a:extLst>
                <a:ext uri="{FF2B5EF4-FFF2-40B4-BE49-F238E27FC236}">
                  <a16:creationId xmlns:a16="http://schemas.microsoft.com/office/drawing/2014/main" xmlns="" id="{60290581-5BB8-435B-A07A-4E8C19C8AF6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300">
              <a:extLst>
                <a:ext uri="{FF2B5EF4-FFF2-40B4-BE49-F238E27FC236}">
                  <a16:creationId xmlns:a16="http://schemas.microsoft.com/office/drawing/2014/main" xmlns="" id="{8F8C3DE8-C5AF-4FA2-A68A-947104AF0369}"/>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301">
              <a:extLst>
                <a:ext uri="{FF2B5EF4-FFF2-40B4-BE49-F238E27FC236}">
                  <a16:creationId xmlns:a16="http://schemas.microsoft.com/office/drawing/2014/main" xmlns="" id="{895484EF-DB9B-4CC6-B0D0-44A3F5EAB287}"/>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302">
              <a:extLst>
                <a:ext uri="{FF2B5EF4-FFF2-40B4-BE49-F238E27FC236}">
                  <a16:creationId xmlns:a16="http://schemas.microsoft.com/office/drawing/2014/main" xmlns="" id="{769CD946-965B-4CD0-AEC9-EF0E4BD157E4}"/>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303">
              <a:extLst>
                <a:ext uri="{FF2B5EF4-FFF2-40B4-BE49-F238E27FC236}">
                  <a16:creationId xmlns:a16="http://schemas.microsoft.com/office/drawing/2014/main" xmlns="" id="{65AD46F2-A74F-4CFC-B821-F46ABC2FBE66}"/>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304">
              <a:extLst>
                <a:ext uri="{FF2B5EF4-FFF2-40B4-BE49-F238E27FC236}">
                  <a16:creationId xmlns:a16="http://schemas.microsoft.com/office/drawing/2014/main" xmlns="" id="{8FBBBADC-89A7-4F82-9D0F-029393A7C86C}"/>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305">
              <a:extLst>
                <a:ext uri="{FF2B5EF4-FFF2-40B4-BE49-F238E27FC236}">
                  <a16:creationId xmlns:a16="http://schemas.microsoft.com/office/drawing/2014/main" xmlns="" id="{378DA0E0-3A9B-48D4-A722-ACBFB05629FB}"/>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321" name="Picture 320" descr="A picture containing diagram&#10;&#10;Description automatically generated">
            <a:extLst>
              <a:ext uri="{FF2B5EF4-FFF2-40B4-BE49-F238E27FC236}">
                <a16:creationId xmlns:a16="http://schemas.microsoft.com/office/drawing/2014/main" xmlns="" id="{F966EB1F-318A-4F92-9CB0-6332D05A9E3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201274" y="6175670"/>
            <a:ext cx="842937" cy="970939"/>
          </a:xfrm>
          <a:prstGeom prst="rect">
            <a:avLst/>
          </a:prstGeom>
        </p:spPr>
      </p:pic>
    </p:spTree>
    <p:extLst>
      <p:ext uri="{BB962C8B-B14F-4D97-AF65-F5344CB8AC3E}">
        <p14:creationId xmlns:p14="http://schemas.microsoft.com/office/powerpoint/2010/main" val="3099938412"/>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EA577A89-5AC7-4CD4-BF0A-2F9F4D938D9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2FC2A2EE-6358-404F-8A0D-DA405BBFEC8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EB355874-10EC-41B7-B8DB-EEE2CDFFA4D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xmlns="" id="{9B787F6F-CC68-46BB-A147-D78A4EEA472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xmlns="" id="{E4650C7C-FDD8-4460-8A20-9771958FC99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A28E3C0-2752-4D79-BF61-8342DBDD5B66}" type="slidenum">
              <a:rPr lang="en-US" altLang="en-US"/>
              <a:pPr>
                <a:defRPr/>
              </a:pPr>
              <a:t>‹#›</a:t>
            </a:fld>
            <a:endParaRPr lang="en-US" altLang="en-US"/>
          </a:p>
        </p:txBody>
      </p:sp>
    </p:spTree>
    <p:extLst>
      <p:ext uri="{BB962C8B-B14F-4D97-AF65-F5344CB8AC3E}">
        <p14:creationId xmlns:p14="http://schemas.microsoft.com/office/powerpoint/2010/main" val="333755381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 name="图片 337">
            <a:extLst>
              <a:ext uri="{FF2B5EF4-FFF2-40B4-BE49-F238E27FC236}">
                <a16:creationId xmlns:a16="http://schemas.microsoft.com/office/drawing/2014/main" xmlns="" id="{B18620E4-EE9E-4014-9E5F-00D69CB5B6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589" y="1058605"/>
            <a:ext cx="6533856" cy="1338800"/>
          </a:xfrm>
          <a:prstGeom prst="rect">
            <a:avLst/>
          </a:prstGeom>
        </p:spPr>
      </p:pic>
      <p:sp>
        <p:nvSpPr>
          <p:cNvPr id="345" name="文本框 344">
            <a:extLst>
              <a:ext uri="{FF2B5EF4-FFF2-40B4-BE49-F238E27FC236}">
                <a16:creationId xmlns:a16="http://schemas.microsoft.com/office/drawing/2014/main" xmlns="" id="{44CBDE53-190E-41C7-B7EF-AB0D105FC592}"/>
              </a:ext>
            </a:extLst>
          </p:cNvPr>
          <p:cNvSpPr txBox="1"/>
          <p:nvPr/>
        </p:nvSpPr>
        <p:spPr>
          <a:xfrm>
            <a:off x="1530028" y="44624"/>
            <a:ext cx="6139822" cy="1569660"/>
          </a:xfrm>
          <a:prstGeom prst="rect">
            <a:avLst/>
          </a:prstGeom>
          <a:noFill/>
          <a:ln>
            <a:noFill/>
          </a:ln>
        </p:spPr>
        <p:txBody>
          <a:bodyPr wrap="none" rtlCol="0">
            <a:spAutoFit/>
            <a:scene3d>
              <a:camera prst="orthographicFront"/>
              <a:lightRig rig="threePt" dir="t"/>
            </a:scene3d>
            <a:sp3d contourW="12700"/>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w="63500">
                  <a:noFill/>
                </a:ln>
                <a:solidFill>
                  <a:srgbClr val="00206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Thứ</a:t>
            </a:r>
            <a:r>
              <a:rPr kumimoji="0" lang="en-US" altLang="zh-CN" sz="3200" b="1" i="0" u="none" strike="noStrike" kern="1200" cap="none" spc="0" normalizeH="0" baseline="0" noProof="0" dirty="0">
                <a:ln w="63500">
                  <a:noFill/>
                </a:ln>
                <a:solidFill>
                  <a:srgbClr val="00206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 </a:t>
            </a:r>
            <a:r>
              <a:rPr kumimoji="0" lang="en-US" altLang="zh-CN" sz="3200" b="1" i="0" u="none" strike="noStrike" kern="1200" cap="none" spc="0" normalizeH="0" baseline="0" noProof="0" dirty="0" err="1">
                <a:ln w="63500">
                  <a:noFill/>
                </a:ln>
                <a:solidFill>
                  <a:srgbClr val="00206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ba</a:t>
            </a:r>
            <a:r>
              <a:rPr kumimoji="0" lang="en-US" altLang="zh-CN" sz="3200" b="1" i="0" u="none" strike="noStrike" kern="1200" cap="none" spc="0" normalizeH="0" baseline="0" noProof="0" dirty="0">
                <a:ln w="63500">
                  <a:noFill/>
                </a:ln>
                <a:solidFill>
                  <a:srgbClr val="00206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 </a:t>
            </a:r>
            <a:r>
              <a:rPr kumimoji="0" lang="en-US" altLang="zh-CN" sz="3200" b="1" i="0" u="none" strike="noStrike" kern="1200" cap="none" spc="0" normalizeH="0" baseline="0" noProof="0" dirty="0" err="1">
                <a:ln w="63500">
                  <a:noFill/>
                </a:ln>
                <a:solidFill>
                  <a:srgbClr val="00206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ngày</a:t>
            </a:r>
            <a:r>
              <a:rPr kumimoji="0" lang="en-US" altLang="zh-CN" sz="3200" b="1" i="0" u="none" strike="noStrike" kern="1200" cap="none" spc="0" normalizeH="0" baseline="0" noProof="0" dirty="0">
                <a:ln w="63500">
                  <a:noFill/>
                </a:ln>
                <a:solidFill>
                  <a:srgbClr val="00206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 9 </a:t>
            </a:r>
            <a:r>
              <a:rPr kumimoji="0" lang="en-US" altLang="zh-CN" sz="3200" b="1" i="0" u="none" strike="noStrike" kern="1200" cap="none" spc="0" normalizeH="0" baseline="0" noProof="0" dirty="0" err="1">
                <a:ln w="63500">
                  <a:noFill/>
                </a:ln>
                <a:solidFill>
                  <a:srgbClr val="00206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tháng</a:t>
            </a:r>
            <a:r>
              <a:rPr kumimoji="0" lang="en-US" altLang="zh-CN" sz="3200" b="1" i="0" u="none" strike="noStrike" kern="1200" cap="none" spc="0" normalizeH="0" baseline="0" noProof="0" dirty="0">
                <a:ln w="63500">
                  <a:noFill/>
                </a:ln>
                <a:solidFill>
                  <a:srgbClr val="00206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 11 </a:t>
            </a:r>
            <a:r>
              <a:rPr kumimoji="0" lang="en-US" altLang="zh-CN" sz="3200" b="1" i="0" u="none" strike="noStrike" kern="1200" cap="none" spc="0" normalizeH="0" baseline="0" noProof="0" dirty="0" err="1">
                <a:ln w="63500">
                  <a:noFill/>
                </a:ln>
                <a:solidFill>
                  <a:srgbClr val="00206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năm</a:t>
            </a:r>
            <a:r>
              <a:rPr kumimoji="0" lang="en-US" altLang="zh-CN" sz="3200" b="1" i="0" u="none" strike="noStrike" kern="1200" cap="none" spc="0" normalizeH="0" baseline="0" noProof="0" dirty="0">
                <a:ln w="63500">
                  <a:noFill/>
                </a:ln>
                <a:solidFill>
                  <a:srgbClr val="00206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 2021</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w="63500">
                  <a:noFill/>
                </a:ln>
                <a:solidFill>
                  <a:srgbClr val="00206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Ôn</a:t>
            </a:r>
            <a:r>
              <a:rPr kumimoji="0" lang="en-US" altLang="zh-CN" sz="3200" b="1" i="0" u="none" strike="noStrike" kern="1200" cap="none" spc="0" normalizeH="0" baseline="0" noProof="0" dirty="0">
                <a:ln w="63500">
                  <a:noFill/>
                </a:ln>
                <a:solidFill>
                  <a:srgbClr val="00206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 </a:t>
            </a:r>
            <a:r>
              <a:rPr kumimoji="0" lang="en-US" altLang="zh-CN" sz="3200" b="1" i="0" u="none" strike="noStrike" kern="1200" cap="none" spc="0" normalizeH="0" baseline="0" noProof="0" dirty="0" err="1">
                <a:ln w="63500">
                  <a:noFill/>
                </a:ln>
                <a:solidFill>
                  <a:srgbClr val="00206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tập</a:t>
            </a:r>
            <a:r>
              <a:rPr kumimoji="0" lang="en-US" altLang="zh-CN" sz="3200" b="1" i="0" u="none" strike="noStrike" kern="1200" cap="none" spc="0" normalizeH="0" baseline="0" noProof="0" dirty="0">
                <a:ln w="63500">
                  <a:noFill/>
                </a:ln>
                <a:solidFill>
                  <a:srgbClr val="00206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 </a:t>
            </a:r>
            <a:r>
              <a:rPr kumimoji="0" lang="en-US" altLang="zh-CN" sz="3200" b="1" i="0" u="none" strike="noStrike" kern="1200" cap="none" spc="0" normalizeH="0" baseline="0" noProof="0" dirty="0" err="1">
                <a:ln w="63500">
                  <a:noFill/>
                </a:ln>
                <a:solidFill>
                  <a:srgbClr val="00206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giữa</a:t>
            </a:r>
            <a:r>
              <a:rPr kumimoji="0" lang="en-US" altLang="zh-CN" sz="3200" b="1" i="0" u="none" strike="noStrike" kern="1200" cap="none" spc="0" normalizeH="0" baseline="0" noProof="0" dirty="0">
                <a:ln w="63500">
                  <a:noFill/>
                </a:ln>
                <a:solidFill>
                  <a:srgbClr val="00206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 </a:t>
            </a:r>
            <a:r>
              <a:rPr kumimoji="0" lang="en-US" altLang="zh-CN" sz="3200" b="1" i="0" u="none" strike="noStrike" kern="1200" cap="none" spc="0" normalizeH="0" baseline="0" noProof="0" dirty="0" err="1">
                <a:ln w="63500">
                  <a:noFill/>
                </a:ln>
                <a:solidFill>
                  <a:srgbClr val="00206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học</a:t>
            </a:r>
            <a:r>
              <a:rPr kumimoji="0" lang="en-US" altLang="zh-CN" sz="3200" b="1" i="0" u="none" strike="noStrike" kern="1200" cap="none" spc="0" normalizeH="0" baseline="0" noProof="0" dirty="0">
                <a:ln w="63500">
                  <a:noFill/>
                </a:ln>
                <a:solidFill>
                  <a:srgbClr val="00206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 </a:t>
            </a:r>
            <a:r>
              <a:rPr kumimoji="0" lang="en-US" altLang="zh-CN" sz="3200" b="1" i="0" u="none" strike="noStrike" kern="1200" cap="none" spc="0" normalizeH="0" baseline="0" noProof="0" dirty="0" err="1">
                <a:ln w="63500">
                  <a:noFill/>
                </a:ln>
                <a:solidFill>
                  <a:srgbClr val="00206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kì</a:t>
            </a:r>
            <a:r>
              <a:rPr kumimoji="0" lang="en-US" altLang="zh-CN" sz="3200" b="1" i="0" u="none" strike="noStrike" kern="1200" cap="none" spc="0" normalizeH="0" baseline="0" noProof="0" dirty="0">
                <a:ln w="63500">
                  <a:noFill/>
                </a:ln>
                <a:solidFill>
                  <a:srgbClr val="00206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 I</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w="63500">
                  <a:noFill/>
                </a:ln>
                <a:solidFill>
                  <a:srgbClr val="00206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Tiết</a:t>
            </a:r>
            <a:r>
              <a:rPr kumimoji="0" lang="en-US" altLang="zh-CN" sz="3200" b="1" i="0" u="none" strike="noStrike" kern="1200" cap="none" spc="0" normalizeH="0" baseline="0" noProof="0" dirty="0">
                <a:ln w="63500">
                  <a:noFill/>
                </a:ln>
                <a:solidFill>
                  <a:srgbClr val="00206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 2</a:t>
            </a:r>
            <a:endParaRPr kumimoji="0" lang="zh-CN" altLang="en-US" sz="3200" b="1" i="0" u="none" strike="noStrike" kern="1200" cap="none" spc="0" normalizeH="0" baseline="0" noProof="0" dirty="0">
              <a:ln w="63500">
                <a:noFill/>
              </a:ln>
              <a:solidFill>
                <a:srgbClr val="00206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11" name="TextBox 10">
            <a:extLst>
              <a:ext uri="{FF2B5EF4-FFF2-40B4-BE49-F238E27FC236}">
                <a16:creationId xmlns:a16="http://schemas.microsoft.com/office/drawing/2014/main" xmlns="" id="{F30FB340-8310-4C6A-955F-A8D09FBF1CBC}"/>
              </a:ext>
            </a:extLst>
          </p:cNvPr>
          <p:cNvSpPr txBox="1">
            <a:spLocks noChangeArrowheads="1"/>
          </p:cNvSpPr>
          <p:nvPr/>
        </p:nvSpPr>
        <p:spPr bwMode="auto">
          <a:xfrm>
            <a:off x="0" y="1700808"/>
            <a:ext cx="9144000" cy="509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500" b="1" dirty="0" err="1">
                <a:latin typeface="Times New Roman" panose="02020603050405020304" pitchFamily="18" charset="0"/>
              </a:rPr>
              <a:t>Lời</a:t>
            </a:r>
            <a:r>
              <a:rPr lang="en-US" altLang="en-US" sz="2500" b="1" dirty="0">
                <a:latin typeface="Times New Roman" panose="02020603050405020304" pitchFamily="18" charset="0"/>
              </a:rPr>
              <a:t> </a:t>
            </a:r>
            <a:r>
              <a:rPr lang="en-US" altLang="en-US" sz="2500" b="1" dirty="0" err="1">
                <a:latin typeface="Times New Roman" panose="02020603050405020304" pitchFamily="18" charset="0"/>
              </a:rPr>
              <a:t>hứa</a:t>
            </a:r>
            <a:endParaRPr lang="en-US" altLang="en-US" sz="2500" b="1" dirty="0">
              <a:latin typeface="Times New Roman" panose="02020603050405020304" pitchFamily="18" charset="0"/>
            </a:endParaRPr>
          </a:p>
          <a:p>
            <a:pPr algn="just" eaLnBrk="1" hangingPunct="1">
              <a:spcBef>
                <a:spcPct val="0"/>
              </a:spcBef>
              <a:buFontTx/>
              <a:buNone/>
            </a:pPr>
            <a:r>
              <a:rPr lang="en-US" altLang="en-US" sz="2500" dirty="0">
                <a:latin typeface="Times New Roman" panose="02020603050405020304" pitchFamily="18" charset="0"/>
              </a:rPr>
              <a:t>    </a:t>
            </a:r>
            <a:r>
              <a:rPr lang="en-US" altLang="en-US" sz="2500" dirty="0" err="1">
                <a:latin typeface="Times New Roman" panose="02020603050405020304" pitchFamily="18" charset="0"/>
              </a:rPr>
              <a:t>Tôi</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rời</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công</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viên</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vào</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lúc</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phố</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đã</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lên</a:t>
            </a:r>
            <a:r>
              <a:rPr lang="en-US" altLang="en-US" sz="2500" dirty="0">
                <a:latin typeface="Times New Roman" panose="02020603050405020304" pitchFamily="18" charset="0"/>
              </a:rPr>
              <a:t> </a:t>
            </a:r>
            <a:r>
              <a:rPr lang="en-US" altLang="en-US" sz="2500" dirty="0" err="1" smtClean="0">
                <a:latin typeface="Times New Roman" panose="02020603050405020304" pitchFamily="18" charset="0"/>
              </a:rPr>
              <a:t>đèn</a:t>
            </a:r>
            <a:r>
              <a:rPr lang="en-US" altLang="en-US" sz="2500" dirty="0">
                <a:latin typeface="Times New Roman" panose="02020603050405020304" pitchFamily="18" charset="0"/>
              </a:rPr>
              <a:t>.</a:t>
            </a:r>
            <a:r>
              <a:rPr lang="en-US" altLang="en-US" sz="2500" dirty="0" smtClean="0">
                <a:latin typeface="Times New Roman" panose="02020603050405020304" pitchFamily="18" charset="0"/>
              </a:rPr>
              <a:t> </a:t>
            </a:r>
            <a:r>
              <a:rPr lang="en-US" altLang="en-US" sz="2500" dirty="0" err="1">
                <a:latin typeface="Times New Roman" panose="02020603050405020304" pitchFamily="18" charset="0"/>
              </a:rPr>
              <a:t>B</a:t>
            </a:r>
            <a:r>
              <a:rPr lang="en-US" altLang="en-US" sz="2500" dirty="0" err="1" smtClean="0">
                <a:latin typeface="Times New Roman" panose="02020603050405020304" pitchFamily="18" charset="0"/>
              </a:rPr>
              <a:t>ỗng</a:t>
            </a:r>
            <a:r>
              <a:rPr lang="en-US" altLang="en-US" sz="2500" dirty="0" smtClean="0">
                <a:latin typeface="Times New Roman" panose="02020603050405020304" pitchFamily="18" charset="0"/>
              </a:rPr>
              <a:t> </a:t>
            </a:r>
            <a:r>
              <a:rPr lang="en-US" altLang="en-US" sz="2500" dirty="0" err="1">
                <a:latin typeface="Times New Roman" panose="02020603050405020304" pitchFamily="18" charset="0"/>
              </a:rPr>
              <a:t>nghe</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sau</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bụi</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cây</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có</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tiếng</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một</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em</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bé</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khóc</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Bước</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tới</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gần</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tôi</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hỏi</a:t>
            </a:r>
            <a:r>
              <a:rPr lang="en-US" altLang="en-US" sz="2500" dirty="0">
                <a:latin typeface="Times New Roman" panose="02020603050405020304" pitchFamily="18" charset="0"/>
              </a:rPr>
              <a:t>:</a:t>
            </a:r>
          </a:p>
          <a:p>
            <a:pPr algn="just" eaLnBrk="1" hangingPunct="1">
              <a:spcBef>
                <a:spcPct val="0"/>
              </a:spcBef>
              <a:buFontTx/>
              <a:buNone/>
            </a:pPr>
            <a:r>
              <a:rPr lang="en-US" altLang="en-US" sz="2500" dirty="0">
                <a:latin typeface="Times New Roman" panose="02020603050405020304" pitchFamily="18" charset="0"/>
              </a:rPr>
              <a:t>    - Sao </a:t>
            </a:r>
            <a:r>
              <a:rPr lang="en-US" altLang="en-US" sz="2500" dirty="0" err="1">
                <a:latin typeface="Times New Roman" panose="02020603050405020304" pitchFamily="18" charset="0"/>
              </a:rPr>
              <a:t>em</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chưa</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về</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nhà</a:t>
            </a:r>
            <a:r>
              <a:rPr lang="en-US" altLang="en-US" sz="2500" dirty="0">
                <a:latin typeface="Times New Roman" panose="02020603050405020304" pitchFamily="18" charset="0"/>
              </a:rPr>
              <a:t>?</a:t>
            </a:r>
          </a:p>
          <a:p>
            <a:pPr algn="just" eaLnBrk="1" hangingPunct="1">
              <a:spcBef>
                <a:spcPct val="0"/>
              </a:spcBef>
              <a:buFontTx/>
              <a:buNone/>
            </a:pPr>
            <a:r>
              <a:rPr lang="en-US" altLang="en-US" sz="2500" dirty="0">
                <a:latin typeface="Times New Roman" panose="02020603050405020304" pitchFamily="18" charset="0"/>
              </a:rPr>
              <a:t>    </a:t>
            </a:r>
            <a:r>
              <a:rPr lang="en-US" altLang="en-US" sz="2500" dirty="0" err="1">
                <a:latin typeface="Times New Roman" panose="02020603050405020304" pitchFamily="18" charset="0"/>
              </a:rPr>
              <a:t>Em</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nhỏ</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ngẩng</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đầu</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nhìn</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tôi</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đáp</a:t>
            </a:r>
            <a:r>
              <a:rPr lang="en-US" altLang="en-US" sz="2500" dirty="0">
                <a:latin typeface="Times New Roman" panose="02020603050405020304" pitchFamily="18" charset="0"/>
              </a:rPr>
              <a:t>:</a:t>
            </a:r>
          </a:p>
          <a:p>
            <a:pPr algn="just" eaLnBrk="1" hangingPunct="1">
              <a:spcBef>
                <a:spcPct val="0"/>
              </a:spcBef>
              <a:buFontTx/>
              <a:buNone/>
            </a:pPr>
            <a:r>
              <a:rPr lang="en-US" altLang="en-US" sz="2500" dirty="0">
                <a:latin typeface="Times New Roman" panose="02020603050405020304" pitchFamily="18" charset="0"/>
              </a:rPr>
              <a:t>    - </a:t>
            </a:r>
            <a:r>
              <a:rPr lang="en-US" altLang="en-US" sz="2500" dirty="0" err="1">
                <a:latin typeface="Times New Roman" panose="02020603050405020304" pitchFamily="18" charset="0"/>
              </a:rPr>
              <a:t>Em</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không</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về</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được</a:t>
            </a:r>
            <a:r>
              <a:rPr lang="en-US" altLang="en-US" sz="2500" dirty="0">
                <a:latin typeface="Times New Roman" panose="02020603050405020304" pitchFamily="18" charset="0"/>
              </a:rPr>
              <a:t>!</a:t>
            </a:r>
          </a:p>
          <a:p>
            <a:pPr algn="just" eaLnBrk="1" hangingPunct="1">
              <a:spcBef>
                <a:spcPct val="0"/>
              </a:spcBef>
              <a:buFontTx/>
              <a:buNone/>
            </a:pPr>
            <a:r>
              <a:rPr lang="en-US" altLang="en-US" sz="2500" dirty="0">
                <a:latin typeface="Times New Roman" panose="02020603050405020304" pitchFamily="18" charset="0"/>
              </a:rPr>
              <a:t>    - </a:t>
            </a:r>
            <a:r>
              <a:rPr lang="en-US" altLang="en-US" sz="2500" dirty="0" err="1">
                <a:latin typeface="Times New Roman" panose="02020603050405020304" pitchFamily="18" charset="0"/>
              </a:rPr>
              <a:t>Vì</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sao</a:t>
            </a:r>
            <a:r>
              <a:rPr lang="en-US" altLang="en-US" sz="2500" dirty="0">
                <a:latin typeface="Times New Roman" panose="02020603050405020304" pitchFamily="18" charset="0"/>
              </a:rPr>
              <a:t>?</a:t>
            </a:r>
          </a:p>
          <a:p>
            <a:pPr algn="just" eaLnBrk="1" hangingPunct="1">
              <a:spcBef>
                <a:spcPct val="0"/>
              </a:spcBef>
              <a:buFontTx/>
              <a:buNone/>
            </a:pPr>
            <a:r>
              <a:rPr lang="en-US" altLang="en-US" sz="2500" dirty="0">
                <a:latin typeface="Times New Roman" panose="02020603050405020304" pitchFamily="18" charset="0"/>
              </a:rPr>
              <a:t>    - </a:t>
            </a:r>
            <a:r>
              <a:rPr lang="en-US" altLang="en-US" sz="2500" dirty="0" err="1">
                <a:latin typeface="Times New Roman" panose="02020603050405020304" pitchFamily="18" charset="0"/>
              </a:rPr>
              <a:t>Em</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là</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lính</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gác</a:t>
            </a:r>
            <a:r>
              <a:rPr lang="en-US" altLang="en-US" sz="2500" dirty="0">
                <a:latin typeface="Times New Roman" panose="02020603050405020304" pitchFamily="18" charset="0"/>
              </a:rPr>
              <a:t>.</a:t>
            </a:r>
          </a:p>
          <a:p>
            <a:pPr algn="just" eaLnBrk="1" hangingPunct="1">
              <a:spcBef>
                <a:spcPct val="0"/>
              </a:spcBef>
              <a:buFontTx/>
              <a:buNone/>
            </a:pPr>
            <a:r>
              <a:rPr lang="en-US" altLang="en-US" sz="2500" dirty="0">
                <a:latin typeface="Times New Roman" panose="02020603050405020304" pitchFamily="18" charset="0"/>
              </a:rPr>
              <a:t>    - Sao </a:t>
            </a:r>
            <a:r>
              <a:rPr lang="en-US" altLang="en-US" sz="2500" dirty="0" err="1">
                <a:latin typeface="Times New Roman" panose="02020603050405020304" pitchFamily="18" charset="0"/>
              </a:rPr>
              <a:t>lại</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là</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lính</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gác</a:t>
            </a:r>
            <a:r>
              <a:rPr lang="en-US" altLang="en-US" sz="2500" dirty="0">
                <a:latin typeface="Times New Roman" panose="02020603050405020304" pitchFamily="18" charset="0"/>
              </a:rPr>
              <a:t>?</a:t>
            </a:r>
          </a:p>
          <a:p>
            <a:pPr algn="just" eaLnBrk="1" hangingPunct="1">
              <a:spcBef>
                <a:spcPct val="0"/>
              </a:spcBef>
              <a:buFontTx/>
              <a:buNone/>
            </a:pPr>
            <a:r>
              <a:rPr lang="en-US" altLang="en-US" sz="2500" dirty="0">
                <a:latin typeface="Times New Roman" panose="02020603050405020304" pitchFamily="18" charset="0"/>
              </a:rPr>
              <a:t>    - </a:t>
            </a:r>
            <a:r>
              <a:rPr lang="en-US" altLang="en-US" sz="2500" dirty="0" err="1">
                <a:latin typeface="Times New Roman" panose="02020603050405020304" pitchFamily="18" charset="0"/>
              </a:rPr>
              <a:t>Có</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mấy</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bạn</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rủ</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em</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đánh</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trận</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giả</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Một</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bạn</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lớn</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bảo</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Cậu</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là</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trung</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sĩ</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và</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giao</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cho</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em</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đứng</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gác</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kho</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đạn</a:t>
            </a:r>
            <a:r>
              <a:rPr lang="en-US" altLang="en-US" sz="2500" dirty="0">
                <a:latin typeface="Times New Roman" panose="02020603050405020304" pitchFamily="18" charset="0"/>
              </a:rPr>
              <a:t> ở </a:t>
            </a:r>
            <a:r>
              <a:rPr lang="en-US" altLang="en-US" sz="2500" dirty="0" err="1">
                <a:latin typeface="Times New Roman" panose="02020603050405020304" pitchFamily="18" charset="0"/>
              </a:rPr>
              <a:t>đây</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Bạn</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ấy</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lại</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bảo</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Cậu</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hãy</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hứa</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là</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đứng</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gác</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cho</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đến</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khi</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có</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người</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tới</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thay</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Em</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đã</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trả</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lời</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Xin</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hứa</a:t>
            </a:r>
            <a:r>
              <a:rPr lang="en-US" altLang="en-US" sz="2500" dirty="0">
                <a:latin typeface="Times New Roman" panose="02020603050405020304" pitchFamily="18" charset="0"/>
              </a:rPr>
              <a:t>!”</a:t>
            </a:r>
          </a:p>
        </p:txBody>
      </p:sp>
    </p:spTree>
    <p:extLst>
      <p:ext uri="{BB962C8B-B14F-4D97-AF65-F5344CB8AC3E}">
        <p14:creationId xmlns:p14="http://schemas.microsoft.com/office/powerpoint/2010/main" val="1609466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fade">
                                      <p:cBhvr>
                                        <p:cTn id="7" dur="1000"/>
                                        <p:tgtEl>
                                          <p:spTgt spid="338"/>
                                        </p:tgtEl>
                                      </p:cBhvr>
                                    </p:animEffect>
                                    <p:anim calcmode="lin" valueType="num">
                                      <p:cBhvr>
                                        <p:cTn id="8" dur="1000" fill="hold"/>
                                        <p:tgtEl>
                                          <p:spTgt spid="338"/>
                                        </p:tgtEl>
                                        <p:attrNameLst>
                                          <p:attrName>ppt_x</p:attrName>
                                        </p:attrNameLst>
                                      </p:cBhvr>
                                      <p:tavLst>
                                        <p:tav tm="0">
                                          <p:val>
                                            <p:strVal val="#ppt_x"/>
                                          </p:val>
                                        </p:tav>
                                        <p:tav tm="100000">
                                          <p:val>
                                            <p:strVal val="#ppt_x"/>
                                          </p:val>
                                        </p:tav>
                                      </p:tavLst>
                                    </p:anim>
                                    <p:anim calcmode="lin" valueType="num">
                                      <p:cBhvr>
                                        <p:cTn id="9" dur="1000" fill="hold"/>
                                        <p:tgtEl>
                                          <p:spTgt spid="33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345"/>
                                        </p:tgtEl>
                                        <p:attrNameLst>
                                          <p:attrName>style.visibility</p:attrName>
                                        </p:attrNameLst>
                                      </p:cBhvr>
                                      <p:to>
                                        <p:strVal val="visible"/>
                                      </p:to>
                                    </p:set>
                                    <p:animEffect transition="in" filter="wipe(up)">
                                      <p:cBhvr>
                                        <p:cTn id="13" dur="500"/>
                                        <p:tgtEl>
                                          <p:spTgt spid="345"/>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 calcmode="lin" valueType="num">
                                      <p:cBhvr>
                                        <p:cTn id="18"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1">
                                            <p:txEl>
                                              <p:pRg st="0" end="0"/>
                                            </p:txEl>
                                          </p:spTgt>
                                        </p:tgtEl>
                                        <p:attrNameLst>
                                          <p:attrName>ppt_h</p:attrName>
                                        </p:attrNameLst>
                                      </p:cBhvr>
                                      <p:tavLst>
                                        <p:tav tm="0">
                                          <p:val>
                                            <p:strVal val="#ppt_h"/>
                                          </p:val>
                                        </p:tav>
                                        <p:tav tm="100000">
                                          <p:val>
                                            <p:strVal val="#ppt_h"/>
                                          </p:val>
                                        </p:tav>
                                      </p:tavLst>
                                    </p:anim>
                                  </p:childTnLst>
                                </p:cTn>
                              </p:par>
                              <p:par>
                                <p:cTn id="20" presetID="17" presetClass="entr" presetSubtype="10" fill="hold" nodeType="with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 calcmode="lin" valueType="num">
                                      <p:cBhvr>
                                        <p:cTn id="22"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11">
                                            <p:txEl>
                                              <p:pRg st="1" end="1"/>
                                            </p:txEl>
                                          </p:spTgt>
                                        </p:tgtEl>
                                        <p:attrNameLst>
                                          <p:attrName>ppt_h</p:attrName>
                                        </p:attrNameLst>
                                      </p:cBhvr>
                                      <p:tavLst>
                                        <p:tav tm="0">
                                          <p:val>
                                            <p:strVal val="#ppt_h"/>
                                          </p:val>
                                        </p:tav>
                                        <p:tav tm="100000">
                                          <p:val>
                                            <p:strVal val="#ppt_h"/>
                                          </p:val>
                                        </p:tav>
                                      </p:tavLst>
                                    </p:anim>
                                  </p:childTnLst>
                                </p:cTn>
                              </p:par>
                              <p:par>
                                <p:cTn id="24" presetID="17" presetClass="entr" presetSubtype="10" fill="hold" nodeType="with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 calcmode="lin" valueType="num">
                                      <p:cBhvr>
                                        <p:cTn id="26" dur="5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11">
                                            <p:txEl>
                                              <p:pRg st="2" end="2"/>
                                            </p:txEl>
                                          </p:spTgt>
                                        </p:tgtEl>
                                        <p:attrNameLst>
                                          <p:attrName>ppt_h</p:attrName>
                                        </p:attrNameLst>
                                      </p:cBhvr>
                                      <p:tavLst>
                                        <p:tav tm="0">
                                          <p:val>
                                            <p:strVal val="#ppt_h"/>
                                          </p:val>
                                        </p:tav>
                                        <p:tav tm="100000">
                                          <p:val>
                                            <p:strVal val="#ppt_h"/>
                                          </p:val>
                                        </p:tav>
                                      </p:tavLst>
                                    </p:anim>
                                  </p:childTnLst>
                                </p:cTn>
                              </p:par>
                              <p:par>
                                <p:cTn id="28" presetID="17" presetClass="entr" presetSubtype="10" fill="hold" nodeType="withEffect">
                                  <p:stCondLst>
                                    <p:cond delay="0"/>
                                  </p:stCondLst>
                                  <p:childTnLst>
                                    <p:set>
                                      <p:cBhvr>
                                        <p:cTn id="29" dur="1" fill="hold">
                                          <p:stCondLst>
                                            <p:cond delay="0"/>
                                          </p:stCondLst>
                                        </p:cTn>
                                        <p:tgtEl>
                                          <p:spTgt spid="11">
                                            <p:txEl>
                                              <p:pRg st="3" end="3"/>
                                            </p:txEl>
                                          </p:spTgt>
                                        </p:tgtEl>
                                        <p:attrNameLst>
                                          <p:attrName>style.visibility</p:attrName>
                                        </p:attrNameLst>
                                      </p:cBhvr>
                                      <p:to>
                                        <p:strVal val="visible"/>
                                      </p:to>
                                    </p:set>
                                    <p:anim calcmode="lin" valueType="num">
                                      <p:cBhvr>
                                        <p:cTn id="30" dur="5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11">
                                            <p:txEl>
                                              <p:pRg st="3" end="3"/>
                                            </p:txEl>
                                          </p:spTgt>
                                        </p:tgtEl>
                                        <p:attrNameLst>
                                          <p:attrName>ppt_h</p:attrName>
                                        </p:attrNameLst>
                                      </p:cBhvr>
                                      <p:tavLst>
                                        <p:tav tm="0">
                                          <p:val>
                                            <p:strVal val="#ppt_h"/>
                                          </p:val>
                                        </p:tav>
                                        <p:tav tm="100000">
                                          <p:val>
                                            <p:strVal val="#ppt_h"/>
                                          </p:val>
                                        </p:tav>
                                      </p:tavLst>
                                    </p:anim>
                                  </p:childTnLst>
                                </p:cTn>
                              </p:par>
                              <p:par>
                                <p:cTn id="32" presetID="17" presetClass="entr" presetSubtype="10" fill="hold" nodeType="withEffect">
                                  <p:stCondLst>
                                    <p:cond delay="0"/>
                                  </p:stCondLst>
                                  <p:childTnLst>
                                    <p:set>
                                      <p:cBhvr>
                                        <p:cTn id="33" dur="1" fill="hold">
                                          <p:stCondLst>
                                            <p:cond delay="0"/>
                                          </p:stCondLst>
                                        </p:cTn>
                                        <p:tgtEl>
                                          <p:spTgt spid="11">
                                            <p:txEl>
                                              <p:pRg st="4" end="4"/>
                                            </p:txEl>
                                          </p:spTgt>
                                        </p:tgtEl>
                                        <p:attrNameLst>
                                          <p:attrName>style.visibility</p:attrName>
                                        </p:attrNameLst>
                                      </p:cBhvr>
                                      <p:to>
                                        <p:strVal val="visible"/>
                                      </p:to>
                                    </p:set>
                                    <p:anim calcmode="lin" valueType="num">
                                      <p:cBhvr>
                                        <p:cTn id="34" dur="5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11">
                                            <p:txEl>
                                              <p:pRg st="4" end="4"/>
                                            </p:txEl>
                                          </p:spTgt>
                                        </p:tgtEl>
                                        <p:attrNameLst>
                                          <p:attrName>ppt_h</p:attrName>
                                        </p:attrNameLst>
                                      </p:cBhvr>
                                      <p:tavLst>
                                        <p:tav tm="0">
                                          <p:val>
                                            <p:strVal val="#ppt_h"/>
                                          </p:val>
                                        </p:tav>
                                        <p:tav tm="100000">
                                          <p:val>
                                            <p:strVal val="#ppt_h"/>
                                          </p:val>
                                        </p:tav>
                                      </p:tavLst>
                                    </p:anim>
                                  </p:childTnLst>
                                </p:cTn>
                              </p:par>
                              <p:par>
                                <p:cTn id="36" presetID="17" presetClass="entr" presetSubtype="10" fill="hold" nodeType="withEffect">
                                  <p:stCondLst>
                                    <p:cond delay="0"/>
                                  </p:stCondLst>
                                  <p:childTnLst>
                                    <p:set>
                                      <p:cBhvr>
                                        <p:cTn id="37" dur="1" fill="hold">
                                          <p:stCondLst>
                                            <p:cond delay="0"/>
                                          </p:stCondLst>
                                        </p:cTn>
                                        <p:tgtEl>
                                          <p:spTgt spid="11">
                                            <p:txEl>
                                              <p:pRg st="5" end="5"/>
                                            </p:txEl>
                                          </p:spTgt>
                                        </p:tgtEl>
                                        <p:attrNameLst>
                                          <p:attrName>style.visibility</p:attrName>
                                        </p:attrNameLst>
                                      </p:cBhvr>
                                      <p:to>
                                        <p:strVal val="visible"/>
                                      </p:to>
                                    </p:set>
                                    <p:anim calcmode="lin" valueType="num">
                                      <p:cBhvr>
                                        <p:cTn id="38" dur="500" fill="hold"/>
                                        <p:tgtEl>
                                          <p:spTgt spid="11">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11">
                                            <p:txEl>
                                              <p:pRg st="5" end="5"/>
                                            </p:txEl>
                                          </p:spTgt>
                                        </p:tgtEl>
                                        <p:attrNameLst>
                                          <p:attrName>ppt_h</p:attrName>
                                        </p:attrNameLst>
                                      </p:cBhvr>
                                      <p:tavLst>
                                        <p:tav tm="0">
                                          <p:val>
                                            <p:strVal val="#ppt_h"/>
                                          </p:val>
                                        </p:tav>
                                        <p:tav tm="100000">
                                          <p:val>
                                            <p:strVal val="#ppt_h"/>
                                          </p:val>
                                        </p:tav>
                                      </p:tavLst>
                                    </p:anim>
                                  </p:childTnLst>
                                </p:cTn>
                              </p:par>
                              <p:par>
                                <p:cTn id="40" presetID="17" presetClass="entr" presetSubtype="10" fill="hold" nodeType="withEffect">
                                  <p:stCondLst>
                                    <p:cond delay="0"/>
                                  </p:stCondLst>
                                  <p:childTnLst>
                                    <p:set>
                                      <p:cBhvr>
                                        <p:cTn id="41" dur="1" fill="hold">
                                          <p:stCondLst>
                                            <p:cond delay="0"/>
                                          </p:stCondLst>
                                        </p:cTn>
                                        <p:tgtEl>
                                          <p:spTgt spid="11">
                                            <p:txEl>
                                              <p:pRg st="6" end="6"/>
                                            </p:txEl>
                                          </p:spTgt>
                                        </p:tgtEl>
                                        <p:attrNameLst>
                                          <p:attrName>style.visibility</p:attrName>
                                        </p:attrNameLst>
                                      </p:cBhvr>
                                      <p:to>
                                        <p:strVal val="visible"/>
                                      </p:to>
                                    </p:set>
                                    <p:anim calcmode="lin" valueType="num">
                                      <p:cBhvr>
                                        <p:cTn id="42" dur="5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11">
                                            <p:txEl>
                                              <p:pRg st="6" end="6"/>
                                            </p:txEl>
                                          </p:spTgt>
                                        </p:tgtEl>
                                        <p:attrNameLst>
                                          <p:attrName>ppt_h</p:attrName>
                                        </p:attrNameLst>
                                      </p:cBhvr>
                                      <p:tavLst>
                                        <p:tav tm="0">
                                          <p:val>
                                            <p:strVal val="#ppt_h"/>
                                          </p:val>
                                        </p:tav>
                                        <p:tav tm="100000">
                                          <p:val>
                                            <p:strVal val="#ppt_h"/>
                                          </p:val>
                                        </p:tav>
                                      </p:tavLst>
                                    </p:anim>
                                  </p:childTnLst>
                                </p:cTn>
                              </p:par>
                              <p:par>
                                <p:cTn id="44" presetID="17" presetClass="entr" presetSubtype="10" fill="hold" nodeType="withEffect">
                                  <p:stCondLst>
                                    <p:cond delay="0"/>
                                  </p:stCondLst>
                                  <p:childTnLst>
                                    <p:set>
                                      <p:cBhvr>
                                        <p:cTn id="45" dur="1" fill="hold">
                                          <p:stCondLst>
                                            <p:cond delay="0"/>
                                          </p:stCondLst>
                                        </p:cTn>
                                        <p:tgtEl>
                                          <p:spTgt spid="11">
                                            <p:txEl>
                                              <p:pRg st="7" end="7"/>
                                            </p:txEl>
                                          </p:spTgt>
                                        </p:tgtEl>
                                        <p:attrNameLst>
                                          <p:attrName>style.visibility</p:attrName>
                                        </p:attrNameLst>
                                      </p:cBhvr>
                                      <p:to>
                                        <p:strVal val="visible"/>
                                      </p:to>
                                    </p:set>
                                    <p:anim calcmode="lin" valueType="num">
                                      <p:cBhvr>
                                        <p:cTn id="46" dur="500" fill="hold"/>
                                        <p:tgtEl>
                                          <p:spTgt spid="11">
                                            <p:txEl>
                                              <p:pRg st="7" end="7"/>
                                            </p:txEl>
                                          </p:spTgt>
                                        </p:tgtEl>
                                        <p:attrNameLst>
                                          <p:attrName>ppt_w</p:attrName>
                                        </p:attrNameLst>
                                      </p:cBhvr>
                                      <p:tavLst>
                                        <p:tav tm="0">
                                          <p:val>
                                            <p:fltVal val="0"/>
                                          </p:val>
                                        </p:tav>
                                        <p:tav tm="100000">
                                          <p:val>
                                            <p:strVal val="#ppt_w"/>
                                          </p:val>
                                        </p:tav>
                                      </p:tavLst>
                                    </p:anim>
                                    <p:anim calcmode="lin" valueType="num">
                                      <p:cBhvr>
                                        <p:cTn id="47" dur="500" fill="hold"/>
                                        <p:tgtEl>
                                          <p:spTgt spid="11">
                                            <p:txEl>
                                              <p:pRg st="7" end="7"/>
                                            </p:txEl>
                                          </p:spTgt>
                                        </p:tgtEl>
                                        <p:attrNameLst>
                                          <p:attrName>ppt_h</p:attrName>
                                        </p:attrNameLst>
                                      </p:cBhvr>
                                      <p:tavLst>
                                        <p:tav tm="0">
                                          <p:val>
                                            <p:strVal val="#ppt_h"/>
                                          </p:val>
                                        </p:tav>
                                        <p:tav tm="100000">
                                          <p:val>
                                            <p:strVal val="#ppt_h"/>
                                          </p:val>
                                        </p:tav>
                                      </p:tavLst>
                                    </p:anim>
                                  </p:childTnLst>
                                </p:cTn>
                              </p:par>
                              <p:par>
                                <p:cTn id="48" presetID="17" presetClass="entr" presetSubtype="10" fill="hold" nodeType="withEffect">
                                  <p:stCondLst>
                                    <p:cond delay="0"/>
                                  </p:stCondLst>
                                  <p:childTnLst>
                                    <p:set>
                                      <p:cBhvr>
                                        <p:cTn id="49" dur="1" fill="hold">
                                          <p:stCondLst>
                                            <p:cond delay="0"/>
                                          </p:stCondLst>
                                        </p:cTn>
                                        <p:tgtEl>
                                          <p:spTgt spid="11">
                                            <p:txEl>
                                              <p:pRg st="8" end="8"/>
                                            </p:txEl>
                                          </p:spTgt>
                                        </p:tgtEl>
                                        <p:attrNameLst>
                                          <p:attrName>style.visibility</p:attrName>
                                        </p:attrNameLst>
                                      </p:cBhvr>
                                      <p:to>
                                        <p:strVal val="visible"/>
                                      </p:to>
                                    </p:set>
                                    <p:anim calcmode="lin" valueType="num">
                                      <p:cBhvr>
                                        <p:cTn id="50" dur="5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51" dur="500" fill="hold"/>
                                        <p:tgtEl>
                                          <p:spTgt spid="11">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D8C8534E-74EB-4DC4-8562-14E740891E66}"/>
              </a:ext>
            </a:extLst>
          </p:cNvPr>
          <p:cNvSpPr/>
          <p:nvPr/>
        </p:nvSpPr>
        <p:spPr>
          <a:xfrm>
            <a:off x="142875" y="657225"/>
            <a:ext cx="8858250" cy="6048375"/>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xmlns="" id="{4AF7137A-4851-4039-B6BD-141EF9E08673}"/>
              </a:ext>
            </a:extLst>
          </p:cNvPr>
          <p:cNvSpPr/>
          <p:nvPr/>
        </p:nvSpPr>
        <p:spPr>
          <a:xfrm>
            <a:off x="2041525" y="657225"/>
            <a:ext cx="4371975" cy="6048375"/>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9" name="Straight Connector 8">
            <a:extLst>
              <a:ext uri="{FF2B5EF4-FFF2-40B4-BE49-F238E27FC236}">
                <a16:creationId xmlns:a16="http://schemas.microsoft.com/office/drawing/2014/main" xmlns="" id="{397C29E8-771C-4E5B-BE7E-F06FEC06F484}"/>
              </a:ext>
            </a:extLst>
          </p:cNvPr>
          <p:cNvCxnSpPr/>
          <p:nvPr/>
        </p:nvCxnSpPr>
        <p:spPr>
          <a:xfrm>
            <a:off x="179388" y="1557338"/>
            <a:ext cx="882173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68A5EE49-089B-4ADC-A784-D7503F6A6295}"/>
              </a:ext>
            </a:extLst>
          </p:cNvPr>
          <p:cNvCxnSpPr/>
          <p:nvPr/>
        </p:nvCxnSpPr>
        <p:spPr>
          <a:xfrm>
            <a:off x="142875" y="2924175"/>
            <a:ext cx="885825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294" name="TextBox 11">
            <a:extLst>
              <a:ext uri="{FF2B5EF4-FFF2-40B4-BE49-F238E27FC236}">
                <a16:creationId xmlns:a16="http://schemas.microsoft.com/office/drawing/2014/main" xmlns="" id="{8E5C5F30-F00B-4518-9C24-79320317861D}"/>
              </a:ext>
            </a:extLst>
          </p:cNvPr>
          <p:cNvSpPr txBox="1">
            <a:spLocks noChangeArrowheads="1"/>
          </p:cNvSpPr>
          <p:nvPr/>
        </p:nvSpPr>
        <p:spPr bwMode="auto">
          <a:xfrm>
            <a:off x="303213" y="647700"/>
            <a:ext cx="1614487"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600" b="1">
                <a:latin typeface="Times New Roman" panose="02020603050405020304" pitchFamily="18" charset="0"/>
              </a:rPr>
              <a:t>Các loại tên riêng</a:t>
            </a:r>
          </a:p>
        </p:txBody>
      </p:sp>
      <p:sp>
        <p:nvSpPr>
          <p:cNvPr id="12295" name="TextBox 12">
            <a:extLst>
              <a:ext uri="{FF2B5EF4-FFF2-40B4-BE49-F238E27FC236}">
                <a16:creationId xmlns:a16="http://schemas.microsoft.com/office/drawing/2014/main" xmlns="" id="{58A6709D-2855-4A4C-8D42-1275F94CFEF5}"/>
              </a:ext>
            </a:extLst>
          </p:cNvPr>
          <p:cNvSpPr txBox="1">
            <a:spLocks noChangeArrowheads="1"/>
          </p:cNvSpPr>
          <p:nvPr/>
        </p:nvSpPr>
        <p:spPr bwMode="auto">
          <a:xfrm>
            <a:off x="2800350" y="860425"/>
            <a:ext cx="2900363" cy="522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latin typeface="Times New Roman" panose="02020603050405020304" pitchFamily="18" charset="0"/>
              </a:rPr>
              <a:t>Quy tắc viết</a:t>
            </a:r>
          </a:p>
        </p:txBody>
      </p:sp>
      <p:sp>
        <p:nvSpPr>
          <p:cNvPr id="12296" name="TextBox 13">
            <a:extLst>
              <a:ext uri="{FF2B5EF4-FFF2-40B4-BE49-F238E27FC236}">
                <a16:creationId xmlns:a16="http://schemas.microsoft.com/office/drawing/2014/main" xmlns="" id="{E2DF51D0-42EE-48A8-BA9E-F42754D72AB8}"/>
              </a:ext>
            </a:extLst>
          </p:cNvPr>
          <p:cNvSpPr txBox="1">
            <a:spLocks noChangeArrowheads="1"/>
          </p:cNvSpPr>
          <p:nvPr/>
        </p:nvSpPr>
        <p:spPr bwMode="auto">
          <a:xfrm>
            <a:off x="6986588" y="871538"/>
            <a:ext cx="13112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latin typeface="Times New Roman" panose="02020603050405020304" pitchFamily="18" charset="0"/>
              </a:rPr>
              <a:t>Ví dụ</a:t>
            </a:r>
          </a:p>
        </p:txBody>
      </p:sp>
      <p:sp>
        <p:nvSpPr>
          <p:cNvPr id="12297" name="TextBox 14">
            <a:extLst>
              <a:ext uri="{FF2B5EF4-FFF2-40B4-BE49-F238E27FC236}">
                <a16:creationId xmlns:a16="http://schemas.microsoft.com/office/drawing/2014/main" xmlns="" id="{85CD45C0-B970-4FE4-8A12-D58DA1CE6770}"/>
              </a:ext>
            </a:extLst>
          </p:cNvPr>
          <p:cNvSpPr txBox="1">
            <a:spLocks noChangeArrowheads="1"/>
          </p:cNvSpPr>
          <p:nvPr/>
        </p:nvSpPr>
        <p:spPr bwMode="auto">
          <a:xfrm>
            <a:off x="244475" y="1681163"/>
            <a:ext cx="17383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006600"/>
                </a:solidFill>
                <a:latin typeface="Times New Roman" panose="02020603050405020304" pitchFamily="18" charset="0"/>
              </a:rPr>
              <a:t>Tên người, tên địa lí Việt Nam</a:t>
            </a:r>
          </a:p>
        </p:txBody>
      </p:sp>
      <p:sp>
        <p:nvSpPr>
          <p:cNvPr id="12298" name="TextBox 15">
            <a:extLst>
              <a:ext uri="{FF2B5EF4-FFF2-40B4-BE49-F238E27FC236}">
                <a16:creationId xmlns:a16="http://schemas.microsoft.com/office/drawing/2014/main" xmlns="" id="{76083098-B372-4FF1-9C74-CCE27EB0AF5C}"/>
              </a:ext>
            </a:extLst>
          </p:cNvPr>
          <p:cNvSpPr txBox="1">
            <a:spLocks noChangeArrowheads="1"/>
          </p:cNvSpPr>
          <p:nvPr/>
        </p:nvSpPr>
        <p:spPr bwMode="auto">
          <a:xfrm>
            <a:off x="250825" y="3141663"/>
            <a:ext cx="1692275"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solidFill>
                  <a:srgbClr val="006600"/>
                </a:solidFill>
                <a:latin typeface="Times New Roman" panose="02020603050405020304" pitchFamily="18" charset="0"/>
              </a:rPr>
              <a:t>Tên người, tên địa lí nước ngoài</a:t>
            </a:r>
          </a:p>
        </p:txBody>
      </p:sp>
      <p:sp>
        <p:nvSpPr>
          <p:cNvPr id="17" name="TextBox 16">
            <a:extLst>
              <a:ext uri="{FF2B5EF4-FFF2-40B4-BE49-F238E27FC236}">
                <a16:creationId xmlns:a16="http://schemas.microsoft.com/office/drawing/2014/main" xmlns="" id="{A38E98FC-B6FE-4AC4-9EA4-FBC064DC780E}"/>
              </a:ext>
            </a:extLst>
          </p:cNvPr>
          <p:cNvSpPr txBox="1">
            <a:spLocks noChangeArrowheads="1"/>
          </p:cNvSpPr>
          <p:nvPr/>
        </p:nvSpPr>
        <p:spPr bwMode="auto">
          <a:xfrm>
            <a:off x="2087563" y="1557338"/>
            <a:ext cx="407828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800" b="1">
                <a:latin typeface="Times New Roman" panose="02020603050405020304" pitchFamily="18" charset="0"/>
              </a:rPr>
              <a:t>Viết hoa chữ cái đầu của mỗi tiếng tạo thành tên đó.</a:t>
            </a:r>
          </a:p>
        </p:txBody>
      </p:sp>
      <p:sp>
        <p:nvSpPr>
          <p:cNvPr id="18" name="TextBox 17">
            <a:extLst>
              <a:ext uri="{FF2B5EF4-FFF2-40B4-BE49-F238E27FC236}">
                <a16:creationId xmlns:a16="http://schemas.microsoft.com/office/drawing/2014/main" xmlns="" id="{D9616ED3-85BA-4F27-A292-C8DB91C5BC0C}"/>
              </a:ext>
            </a:extLst>
          </p:cNvPr>
          <p:cNvSpPr txBox="1">
            <a:spLocks noChangeArrowheads="1"/>
          </p:cNvSpPr>
          <p:nvPr/>
        </p:nvSpPr>
        <p:spPr bwMode="auto">
          <a:xfrm>
            <a:off x="6443663" y="1700213"/>
            <a:ext cx="2397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000CC"/>
                </a:solidFill>
                <a:latin typeface="Times New Roman" panose="02020603050405020304" pitchFamily="18" charset="0"/>
              </a:rPr>
              <a:t>Hồ Chí Minh</a:t>
            </a:r>
          </a:p>
        </p:txBody>
      </p:sp>
      <p:sp>
        <p:nvSpPr>
          <p:cNvPr id="19" name="TextBox 18">
            <a:extLst>
              <a:ext uri="{FF2B5EF4-FFF2-40B4-BE49-F238E27FC236}">
                <a16:creationId xmlns:a16="http://schemas.microsoft.com/office/drawing/2014/main" xmlns="" id="{BF57EF72-E450-4B3B-B46E-D2A77C5587B6}"/>
              </a:ext>
            </a:extLst>
          </p:cNvPr>
          <p:cNvSpPr txBox="1">
            <a:spLocks noChangeArrowheads="1"/>
          </p:cNvSpPr>
          <p:nvPr/>
        </p:nvSpPr>
        <p:spPr bwMode="auto">
          <a:xfrm>
            <a:off x="6480175" y="2276475"/>
            <a:ext cx="2390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000CC"/>
                </a:solidFill>
                <a:latin typeface="Times New Roman" panose="02020603050405020304" pitchFamily="18" charset="0"/>
              </a:rPr>
              <a:t>Trường Sơn</a:t>
            </a:r>
          </a:p>
        </p:txBody>
      </p:sp>
      <p:sp>
        <p:nvSpPr>
          <p:cNvPr id="20" name="TextBox 19">
            <a:extLst>
              <a:ext uri="{FF2B5EF4-FFF2-40B4-BE49-F238E27FC236}">
                <a16:creationId xmlns:a16="http://schemas.microsoft.com/office/drawing/2014/main" xmlns="" id="{2B53B39D-EA62-456C-B2E6-3905D461FF43}"/>
              </a:ext>
            </a:extLst>
          </p:cNvPr>
          <p:cNvSpPr txBox="1">
            <a:spLocks noChangeArrowheads="1"/>
          </p:cNvSpPr>
          <p:nvPr/>
        </p:nvSpPr>
        <p:spPr bwMode="auto">
          <a:xfrm>
            <a:off x="2016125" y="2889250"/>
            <a:ext cx="4319588"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700" b="1">
                <a:solidFill>
                  <a:srgbClr val="0000CC"/>
                </a:solidFill>
                <a:latin typeface="Times New Roman" panose="02020603050405020304" pitchFamily="18" charset="0"/>
              </a:rPr>
              <a:t>- Viết hoa chữ cái đầu của mỗi bộ phận tạo thành tên đó. Nếu bộ phận tạo thành tên gồm nhiều tiếng thì giữa các tiếng có gạch nối.</a:t>
            </a:r>
          </a:p>
        </p:txBody>
      </p:sp>
      <p:sp>
        <p:nvSpPr>
          <p:cNvPr id="21" name="TextBox 20">
            <a:extLst>
              <a:ext uri="{FF2B5EF4-FFF2-40B4-BE49-F238E27FC236}">
                <a16:creationId xmlns:a16="http://schemas.microsoft.com/office/drawing/2014/main" xmlns="" id="{092A665D-F936-4101-965F-550EDB9E10AD}"/>
              </a:ext>
            </a:extLst>
          </p:cNvPr>
          <p:cNvSpPr txBox="1">
            <a:spLocks noChangeArrowheads="1"/>
          </p:cNvSpPr>
          <p:nvPr/>
        </p:nvSpPr>
        <p:spPr bwMode="auto">
          <a:xfrm>
            <a:off x="1979613" y="4941888"/>
            <a:ext cx="446405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800" b="1">
                <a:latin typeface="Times New Roman" panose="02020603050405020304" pitchFamily="18" charset="0"/>
              </a:rPr>
              <a:t>- </a:t>
            </a:r>
            <a:r>
              <a:rPr lang="en-US" altLang="en-US" sz="2700" b="1">
                <a:latin typeface="Times New Roman" panose="02020603050405020304" pitchFamily="18" charset="0"/>
              </a:rPr>
              <a:t>Những tên riêng được phiên ấm theo âm Hán Việt, viết như cách viết tên riêng Việt Nam.</a:t>
            </a:r>
          </a:p>
        </p:txBody>
      </p:sp>
      <p:sp>
        <p:nvSpPr>
          <p:cNvPr id="22" name="TextBox 21">
            <a:extLst>
              <a:ext uri="{FF2B5EF4-FFF2-40B4-BE49-F238E27FC236}">
                <a16:creationId xmlns:a16="http://schemas.microsoft.com/office/drawing/2014/main" xmlns="" id="{48182657-96D3-470E-B006-FF5B12234756}"/>
              </a:ext>
            </a:extLst>
          </p:cNvPr>
          <p:cNvSpPr txBox="1">
            <a:spLocks noChangeArrowheads="1"/>
          </p:cNvSpPr>
          <p:nvPr/>
        </p:nvSpPr>
        <p:spPr bwMode="auto">
          <a:xfrm>
            <a:off x="6480175" y="3175000"/>
            <a:ext cx="2663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000CC"/>
                </a:solidFill>
                <a:latin typeface="Times New Roman" panose="02020603050405020304" pitchFamily="18" charset="0"/>
              </a:rPr>
              <a:t>Lu –i Pa-xtơ</a:t>
            </a:r>
          </a:p>
        </p:txBody>
      </p:sp>
      <p:sp>
        <p:nvSpPr>
          <p:cNvPr id="23" name="TextBox 22">
            <a:extLst>
              <a:ext uri="{FF2B5EF4-FFF2-40B4-BE49-F238E27FC236}">
                <a16:creationId xmlns:a16="http://schemas.microsoft.com/office/drawing/2014/main" xmlns="" id="{2834FC0D-5A15-4B3B-982F-347AD27D50AF}"/>
              </a:ext>
            </a:extLst>
          </p:cNvPr>
          <p:cNvSpPr txBox="1">
            <a:spLocks noChangeArrowheads="1"/>
          </p:cNvSpPr>
          <p:nvPr/>
        </p:nvSpPr>
        <p:spPr bwMode="auto">
          <a:xfrm>
            <a:off x="6480175" y="4005263"/>
            <a:ext cx="24479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000CC"/>
                </a:solidFill>
                <a:latin typeface="Times New Roman" panose="02020603050405020304" pitchFamily="18" charset="0"/>
              </a:rPr>
              <a:t>Xanh Pê-téc-bua</a:t>
            </a:r>
          </a:p>
        </p:txBody>
      </p:sp>
      <p:sp>
        <p:nvSpPr>
          <p:cNvPr id="24" name="TextBox 23">
            <a:extLst>
              <a:ext uri="{FF2B5EF4-FFF2-40B4-BE49-F238E27FC236}">
                <a16:creationId xmlns:a16="http://schemas.microsoft.com/office/drawing/2014/main" xmlns="" id="{8004F146-75F7-43B7-B470-60CE04931F74}"/>
              </a:ext>
            </a:extLst>
          </p:cNvPr>
          <p:cNvSpPr txBox="1">
            <a:spLocks noChangeArrowheads="1"/>
          </p:cNvSpPr>
          <p:nvPr/>
        </p:nvSpPr>
        <p:spPr bwMode="auto">
          <a:xfrm>
            <a:off x="6480175" y="5013325"/>
            <a:ext cx="19954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000CC"/>
                </a:solidFill>
                <a:latin typeface="Times New Roman" panose="02020603050405020304" pitchFamily="18" charset="0"/>
              </a:rPr>
              <a:t>Luân Đôn</a:t>
            </a:r>
          </a:p>
        </p:txBody>
      </p:sp>
      <p:sp>
        <p:nvSpPr>
          <p:cNvPr id="25" name="TextBox 24">
            <a:extLst>
              <a:ext uri="{FF2B5EF4-FFF2-40B4-BE49-F238E27FC236}">
                <a16:creationId xmlns:a16="http://schemas.microsoft.com/office/drawing/2014/main" xmlns="" id="{8A450B69-06A4-4E83-9796-412F92342196}"/>
              </a:ext>
            </a:extLst>
          </p:cNvPr>
          <p:cNvSpPr txBox="1">
            <a:spLocks noChangeArrowheads="1"/>
          </p:cNvSpPr>
          <p:nvPr/>
        </p:nvSpPr>
        <p:spPr bwMode="auto">
          <a:xfrm>
            <a:off x="6475413" y="5657850"/>
            <a:ext cx="19954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000CC"/>
                </a:solidFill>
                <a:latin typeface="Times New Roman" panose="02020603050405020304" pitchFamily="18" charset="0"/>
              </a:rPr>
              <a:t>Bạch Cư Dị</a:t>
            </a:r>
          </a:p>
        </p:txBody>
      </p:sp>
      <p:sp>
        <p:nvSpPr>
          <p:cNvPr id="26" name="Text Box 6">
            <a:extLst>
              <a:ext uri="{FF2B5EF4-FFF2-40B4-BE49-F238E27FC236}">
                <a16:creationId xmlns:a16="http://schemas.microsoft.com/office/drawing/2014/main" xmlns="" id="{907E5FD7-FAA9-42B3-BE7E-A5672FD4FBBB}"/>
              </a:ext>
            </a:extLst>
          </p:cNvPr>
          <p:cNvSpPr txBox="1">
            <a:spLocks noChangeArrowheads="1"/>
          </p:cNvSpPr>
          <p:nvPr/>
        </p:nvSpPr>
        <p:spPr bwMode="auto">
          <a:xfrm>
            <a:off x="0" y="71337"/>
            <a:ext cx="9144000" cy="400110"/>
          </a:xfrm>
          <a:prstGeom prst="rect">
            <a:avLst/>
          </a:prstGeom>
          <a:noFill/>
          <a:ln w="9525">
            <a:noFill/>
            <a:miter lim="800000"/>
            <a:headEnd/>
            <a:tailEnd/>
          </a:ln>
        </p:spPr>
        <p:txBody>
          <a:bodyPr>
            <a:spAutoFit/>
          </a:bodyPr>
          <a:lstStyle/>
          <a:p>
            <a:pPr eaLnBrk="1" hangingPunct="1">
              <a:spcBef>
                <a:spcPct val="50000"/>
              </a:spcBef>
              <a:defRPr/>
            </a:pP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3. </a:t>
            </a:r>
            <a:r>
              <a:rPr lang="en-US" sz="2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lập</a:t>
            </a: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 </a:t>
            </a:r>
            <a:r>
              <a:rPr lang="en-US" sz="2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bảng</a:t>
            </a: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 </a:t>
            </a:r>
            <a:r>
              <a:rPr lang="en-US" sz="2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tổng</a:t>
            </a: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 </a:t>
            </a:r>
            <a:r>
              <a:rPr lang="en-US" sz="2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kết</a:t>
            </a: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  </a:t>
            </a:r>
            <a:r>
              <a:rPr lang="en-US" sz="2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quy</a:t>
            </a: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 </a:t>
            </a:r>
            <a:r>
              <a:rPr lang="en-US" sz="2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tắc</a:t>
            </a: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 </a:t>
            </a:r>
            <a:r>
              <a:rPr lang="en-US" sz="2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viết</a:t>
            </a: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 </a:t>
            </a:r>
            <a:r>
              <a:rPr lang="en-US" sz="2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tên</a:t>
            </a: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 </a:t>
            </a:r>
            <a:r>
              <a:rPr lang="en-US" sz="2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riêng</a:t>
            </a: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 </a:t>
            </a:r>
            <a:r>
              <a:rPr lang="en-US" sz="2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theo</a:t>
            </a: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 </a:t>
            </a:r>
            <a:r>
              <a:rPr lang="en-US" sz="2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mẫu</a:t>
            </a: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 </a:t>
            </a:r>
            <a:r>
              <a:rPr lang="en-US" sz="2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sau</a:t>
            </a: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arn(inVertical)">
                                      <p:cBhvr>
                                        <p:cTn id="42" dur="500"/>
                                        <p:tgtEl>
                                          <p:spTgt spid="2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arn(inVertical)">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8" descr="20">
            <a:extLst>
              <a:ext uri="{FF2B5EF4-FFF2-40B4-BE49-F238E27FC236}">
                <a16:creationId xmlns:a16="http://schemas.microsoft.com/office/drawing/2014/main" xmlns="" id="{83048576-EA0F-434A-8018-9CCE80C84D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WordArt 7">
            <a:extLst>
              <a:ext uri="{FF2B5EF4-FFF2-40B4-BE49-F238E27FC236}">
                <a16:creationId xmlns:a16="http://schemas.microsoft.com/office/drawing/2014/main" xmlns="" id="{7C2F26E9-1CBB-401E-83D1-A006690F5995}"/>
              </a:ext>
            </a:extLst>
          </p:cNvPr>
          <p:cNvSpPr>
            <a:spLocks noChangeArrowheads="1" noChangeShapeType="1" noTextEdit="1"/>
          </p:cNvSpPr>
          <p:nvPr/>
        </p:nvSpPr>
        <p:spPr bwMode="auto">
          <a:xfrm>
            <a:off x="2667000" y="1219200"/>
            <a:ext cx="5638800" cy="39624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Chúc các em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chăm ngoan,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học tốt!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 name="图片 329">
            <a:extLst>
              <a:ext uri="{FF2B5EF4-FFF2-40B4-BE49-F238E27FC236}">
                <a16:creationId xmlns:a16="http://schemas.microsoft.com/office/drawing/2014/main" xmlns="" id="{7E344B9E-4235-4D99-9C68-220C40C5DD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9578" y="3390901"/>
            <a:ext cx="2881662" cy="2309657"/>
          </a:xfrm>
          <a:prstGeom prst="rect">
            <a:avLst/>
          </a:prstGeom>
        </p:spPr>
      </p:pic>
      <p:pic>
        <p:nvPicPr>
          <p:cNvPr id="326" name="图片 325">
            <a:extLst>
              <a:ext uri="{FF2B5EF4-FFF2-40B4-BE49-F238E27FC236}">
                <a16:creationId xmlns:a16="http://schemas.microsoft.com/office/drawing/2014/main" xmlns="" id="{17D90F82-D78F-42DD-9A56-9556F66F13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1436" y="5476565"/>
            <a:ext cx="6212564" cy="524185"/>
          </a:xfrm>
          <a:prstGeom prst="rect">
            <a:avLst/>
          </a:prstGeom>
        </p:spPr>
      </p:pic>
      <p:pic>
        <p:nvPicPr>
          <p:cNvPr id="328" name="图片 327">
            <a:extLst>
              <a:ext uri="{FF2B5EF4-FFF2-40B4-BE49-F238E27FC236}">
                <a16:creationId xmlns:a16="http://schemas.microsoft.com/office/drawing/2014/main" xmlns="" id="{E189541B-B39E-4638-9D43-92944763BE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476565"/>
            <a:ext cx="5935911" cy="524185"/>
          </a:xfrm>
          <a:prstGeom prst="rect">
            <a:avLst/>
          </a:prstGeom>
        </p:spPr>
      </p:pic>
      <p:pic>
        <p:nvPicPr>
          <p:cNvPr id="332" name="图片 331">
            <a:extLst>
              <a:ext uri="{FF2B5EF4-FFF2-40B4-BE49-F238E27FC236}">
                <a16:creationId xmlns:a16="http://schemas.microsoft.com/office/drawing/2014/main" xmlns="" id="{EB2DF17D-C5CC-49B2-8406-C457717141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3244850"/>
            <a:ext cx="2301177" cy="2755900"/>
          </a:xfrm>
          <a:prstGeom prst="rect">
            <a:avLst/>
          </a:prstGeom>
        </p:spPr>
      </p:pic>
      <p:pic>
        <p:nvPicPr>
          <p:cNvPr id="334" name="图片 333">
            <a:extLst>
              <a:ext uri="{FF2B5EF4-FFF2-40B4-BE49-F238E27FC236}">
                <a16:creationId xmlns:a16="http://schemas.microsoft.com/office/drawing/2014/main" xmlns="" id="{C9CD878C-58EC-4B7C-8E16-E1C2A3C441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4706480"/>
            <a:ext cx="1375161" cy="1294269"/>
          </a:xfrm>
          <a:prstGeom prst="rect">
            <a:avLst/>
          </a:prstGeom>
        </p:spPr>
      </p:pic>
      <p:pic>
        <p:nvPicPr>
          <p:cNvPr id="336" name="图片 335">
            <a:extLst>
              <a:ext uri="{FF2B5EF4-FFF2-40B4-BE49-F238E27FC236}">
                <a16:creationId xmlns:a16="http://schemas.microsoft.com/office/drawing/2014/main" xmlns="" id="{420F89D8-45EE-4E1E-9611-CC2B34129CA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38801" y="5263272"/>
            <a:ext cx="3505199" cy="548153"/>
          </a:xfrm>
          <a:prstGeom prst="rect">
            <a:avLst/>
          </a:prstGeom>
        </p:spPr>
      </p:pic>
      <p:pic>
        <p:nvPicPr>
          <p:cNvPr id="338" name="图片 337">
            <a:extLst>
              <a:ext uri="{FF2B5EF4-FFF2-40B4-BE49-F238E27FC236}">
                <a16:creationId xmlns:a16="http://schemas.microsoft.com/office/drawing/2014/main" xmlns="" id="{B18620E4-EE9E-4014-9E5F-00D69CB5B68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0589" y="1058605"/>
            <a:ext cx="6533856" cy="1338800"/>
          </a:xfrm>
          <a:prstGeom prst="rect">
            <a:avLst/>
          </a:prstGeom>
        </p:spPr>
      </p:pic>
      <p:sp>
        <p:nvSpPr>
          <p:cNvPr id="345" name="文本框 344">
            <a:extLst>
              <a:ext uri="{FF2B5EF4-FFF2-40B4-BE49-F238E27FC236}">
                <a16:creationId xmlns:a16="http://schemas.microsoft.com/office/drawing/2014/main" xmlns="" id="{44CBDE53-190E-41C7-B7EF-AB0D105FC592}"/>
              </a:ext>
            </a:extLst>
          </p:cNvPr>
          <p:cNvSpPr txBox="1"/>
          <p:nvPr/>
        </p:nvSpPr>
        <p:spPr>
          <a:xfrm>
            <a:off x="1530028" y="44624"/>
            <a:ext cx="6139822" cy="1569660"/>
          </a:xfrm>
          <a:prstGeom prst="rect">
            <a:avLst/>
          </a:prstGeom>
          <a:noFill/>
          <a:ln>
            <a:noFill/>
          </a:ln>
        </p:spPr>
        <p:txBody>
          <a:bodyPr wrap="none" rtlCol="0">
            <a:spAutoFit/>
            <a:scene3d>
              <a:camera prst="orthographicFront"/>
              <a:lightRig rig="threePt" dir="t"/>
            </a:scene3d>
            <a:sp3d contourW="12700"/>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w="63500">
                  <a:noFill/>
                </a:ln>
                <a:solidFill>
                  <a:srgbClr val="00206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Thứ</a:t>
            </a:r>
            <a:r>
              <a:rPr kumimoji="0" lang="en-US" altLang="zh-CN" sz="3200" b="1" i="0" u="none" strike="noStrike" kern="1200" cap="none" spc="0" normalizeH="0" baseline="0" noProof="0" dirty="0">
                <a:ln w="63500">
                  <a:noFill/>
                </a:ln>
                <a:solidFill>
                  <a:srgbClr val="00206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 </a:t>
            </a:r>
            <a:r>
              <a:rPr kumimoji="0" lang="en-US" altLang="zh-CN" sz="3200" b="1" i="0" u="none" strike="noStrike" kern="1200" cap="none" spc="0" normalizeH="0" baseline="0" noProof="0" dirty="0" err="1">
                <a:ln w="63500">
                  <a:noFill/>
                </a:ln>
                <a:solidFill>
                  <a:srgbClr val="00206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ba</a:t>
            </a:r>
            <a:r>
              <a:rPr kumimoji="0" lang="en-US" altLang="zh-CN" sz="3200" b="1" i="0" u="none" strike="noStrike" kern="1200" cap="none" spc="0" normalizeH="0" baseline="0" noProof="0" dirty="0">
                <a:ln w="63500">
                  <a:noFill/>
                </a:ln>
                <a:solidFill>
                  <a:srgbClr val="00206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 </a:t>
            </a:r>
            <a:r>
              <a:rPr kumimoji="0" lang="en-US" altLang="zh-CN" sz="3200" b="1" i="0" u="none" strike="noStrike" kern="1200" cap="none" spc="0" normalizeH="0" baseline="0" noProof="0" dirty="0" err="1">
                <a:ln w="63500">
                  <a:noFill/>
                </a:ln>
                <a:solidFill>
                  <a:srgbClr val="00206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ngày</a:t>
            </a:r>
            <a:r>
              <a:rPr kumimoji="0" lang="en-US" altLang="zh-CN" sz="3200" b="1" i="0" u="none" strike="noStrike" kern="1200" cap="none" spc="0" normalizeH="0" baseline="0" noProof="0" dirty="0">
                <a:ln w="63500">
                  <a:noFill/>
                </a:ln>
                <a:solidFill>
                  <a:srgbClr val="00206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 9 </a:t>
            </a:r>
            <a:r>
              <a:rPr kumimoji="0" lang="en-US" altLang="zh-CN" sz="3200" b="1" i="0" u="none" strike="noStrike" kern="1200" cap="none" spc="0" normalizeH="0" baseline="0" noProof="0" dirty="0" err="1">
                <a:ln w="63500">
                  <a:noFill/>
                </a:ln>
                <a:solidFill>
                  <a:srgbClr val="00206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tháng</a:t>
            </a:r>
            <a:r>
              <a:rPr kumimoji="0" lang="en-US" altLang="zh-CN" sz="3200" b="1" i="0" u="none" strike="noStrike" kern="1200" cap="none" spc="0" normalizeH="0" baseline="0" noProof="0" dirty="0">
                <a:ln w="63500">
                  <a:noFill/>
                </a:ln>
                <a:solidFill>
                  <a:srgbClr val="00206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 11 </a:t>
            </a:r>
            <a:r>
              <a:rPr kumimoji="0" lang="en-US" altLang="zh-CN" sz="3200" b="1" i="0" u="none" strike="noStrike" kern="1200" cap="none" spc="0" normalizeH="0" baseline="0" noProof="0" dirty="0" err="1">
                <a:ln w="63500">
                  <a:noFill/>
                </a:ln>
                <a:solidFill>
                  <a:srgbClr val="00206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năm</a:t>
            </a:r>
            <a:r>
              <a:rPr kumimoji="0" lang="en-US" altLang="zh-CN" sz="3200" b="1" i="0" u="none" strike="noStrike" kern="1200" cap="none" spc="0" normalizeH="0" baseline="0" noProof="0" dirty="0">
                <a:ln w="63500">
                  <a:noFill/>
                </a:ln>
                <a:solidFill>
                  <a:srgbClr val="00206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 2021</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w="63500">
                  <a:noFill/>
                </a:ln>
                <a:solidFill>
                  <a:srgbClr val="00206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Ôn</a:t>
            </a:r>
            <a:r>
              <a:rPr kumimoji="0" lang="en-US" altLang="zh-CN" sz="3200" b="1" i="0" u="none" strike="noStrike" kern="1200" cap="none" spc="0" normalizeH="0" baseline="0" noProof="0" dirty="0">
                <a:ln w="63500">
                  <a:noFill/>
                </a:ln>
                <a:solidFill>
                  <a:srgbClr val="00206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 </a:t>
            </a:r>
            <a:r>
              <a:rPr kumimoji="0" lang="en-US" altLang="zh-CN" sz="3200" b="1" i="0" u="none" strike="noStrike" kern="1200" cap="none" spc="0" normalizeH="0" baseline="0" noProof="0" dirty="0" err="1">
                <a:ln w="63500">
                  <a:noFill/>
                </a:ln>
                <a:solidFill>
                  <a:srgbClr val="00206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tập</a:t>
            </a:r>
            <a:r>
              <a:rPr kumimoji="0" lang="en-US" altLang="zh-CN" sz="3200" b="1" i="0" u="none" strike="noStrike" kern="1200" cap="none" spc="0" normalizeH="0" baseline="0" noProof="0" dirty="0">
                <a:ln w="63500">
                  <a:noFill/>
                </a:ln>
                <a:solidFill>
                  <a:srgbClr val="00206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 </a:t>
            </a:r>
            <a:r>
              <a:rPr kumimoji="0" lang="en-US" altLang="zh-CN" sz="3200" b="1" i="0" u="none" strike="noStrike" kern="1200" cap="none" spc="0" normalizeH="0" baseline="0" noProof="0" dirty="0" err="1">
                <a:ln w="63500">
                  <a:noFill/>
                </a:ln>
                <a:solidFill>
                  <a:srgbClr val="00206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giữa</a:t>
            </a:r>
            <a:r>
              <a:rPr kumimoji="0" lang="en-US" altLang="zh-CN" sz="3200" b="1" i="0" u="none" strike="noStrike" kern="1200" cap="none" spc="0" normalizeH="0" baseline="0" noProof="0" dirty="0">
                <a:ln w="63500">
                  <a:noFill/>
                </a:ln>
                <a:solidFill>
                  <a:srgbClr val="00206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 </a:t>
            </a:r>
            <a:r>
              <a:rPr kumimoji="0" lang="en-US" altLang="zh-CN" sz="3200" b="1" i="0" u="none" strike="noStrike" kern="1200" cap="none" spc="0" normalizeH="0" baseline="0" noProof="0" dirty="0" err="1">
                <a:ln w="63500">
                  <a:noFill/>
                </a:ln>
                <a:solidFill>
                  <a:srgbClr val="00206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học</a:t>
            </a:r>
            <a:r>
              <a:rPr kumimoji="0" lang="en-US" altLang="zh-CN" sz="3200" b="1" i="0" u="none" strike="noStrike" kern="1200" cap="none" spc="0" normalizeH="0" baseline="0" noProof="0" dirty="0">
                <a:ln w="63500">
                  <a:noFill/>
                </a:ln>
                <a:solidFill>
                  <a:srgbClr val="00206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 </a:t>
            </a:r>
            <a:r>
              <a:rPr kumimoji="0" lang="en-US" altLang="zh-CN" sz="3200" b="1" i="0" u="none" strike="noStrike" kern="1200" cap="none" spc="0" normalizeH="0" baseline="0" noProof="0" dirty="0" err="1">
                <a:ln w="63500">
                  <a:noFill/>
                </a:ln>
                <a:solidFill>
                  <a:srgbClr val="00206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kì</a:t>
            </a:r>
            <a:r>
              <a:rPr kumimoji="0" lang="en-US" altLang="zh-CN" sz="3200" b="1" i="0" u="none" strike="noStrike" kern="1200" cap="none" spc="0" normalizeH="0" baseline="0" noProof="0" dirty="0">
                <a:ln w="63500">
                  <a:noFill/>
                </a:ln>
                <a:solidFill>
                  <a:srgbClr val="00206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 I</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w="63500">
                  <a:noFill/>
                </a:ln>
                <a:solidFill>
                  <a:srgbClr val="00206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Tiết</a:t>
            </a:r>
            <a:r>
              <a:rPr kumimoji="0" lang="en-US" altLang="zh-CN" sz="3200" b="1" i="0" u="none" strike="noStrike" kern="1200" cap="none" spc="0" normalizeH="0" baseline="0" noProof="0" dirty="0">
                <a:ln w="63500">
                  <a:noFill/>
                </a:ln>
                <a:solidFill>
                  <a:srgbClr val="00206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 2</a:t>
            </a:r>
            <a:endParaRPr kumimoji="0" lang="zh-CN" altLang="en-US" sz="3200" b="1" i="0" u="none" strike="noStrike" kern="1200" cap="none" spc="0" normalizeH="0" baseline="0" noProof="0" dirty="0">
              <a:ln w="63500">
                <a:noFill/>
              </a:ln>
              <a:solidFill>
                <a:srgbClr val="00206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27808962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30"/>
                                        </p:tgtEl>
                                        <p:attrNameLst>
                                          <p:attrName>style.visibility</p:attrName>
                                        </p:attrNameLst>
                                      </p:cBhvr>
                                      <p:to>
                                        <p:strVal val="visible"/>
                                      </p:to>
                                    </p:set>
                                    <p:anim calcmode="lin" valueType="num">
                                      <p:cBhvr additive="base">
                                        <p:cTn id="7" dur="500" fill="hold"/>
                                        <p:tgtEl>
                                          <p:spTgt spid="330"/>
                                        </p:tgtEl>
                                        <p:attrNameLst>
                                          <p:attrName>ppt_x</p:attrName>
                                        </p:attrNameLst>
                                      </p:cBhvr>
                                      <p:tavLst>
                                        <p:tav tm="0">
                                          <p:val>
                                            <p:strVal val="1+#ppt_w/2"/>
                                          </p:val>
                                        </p:tav>
                                        <p:tav tm="100000">
                                          <p:val>
                                            <p:strVal val="#ppt_x"/>
                                          </p:val>
                                        </p:tav>
                                      </p:tavLst>
                                    </p:anim>
                                    <p:anim calcmode="lin" valueType="num">
                                      <p:cBhvr additive="base">
                                        <p:cTn id="8" dur="500" fill="hold"/>
                                        <p:tgtEl>
                                          <p:spTgt spid="3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336"/>
                                        </p:tgtEl>
                                        <p:attrNameLst>
                                          <p:attrName>style.visibility</p:attrName>
                                        </p:attrNameLst>
                                      </p:cBhvr>
                                      <p:to>
                                        <p:strVal val="visible"/>
                                      </p:to>
                                    </p:set>
                                    <p:animEffect transition="in" filter="wipe(down)">
                                      <p:cBhvr>
                                        <p:cTn id="12" dur="500"/>
                                        <p:tgtEl>
                                          <p:spTgt spid="336"/>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34"/>
                                        </p:tgtEl>
                                        <p:attrNameLst>
                                          <p:attrName>style.visibility</p:attrName>
                                        </p:attrNameLst>
                                      </p:cBhvr>
                                      <p:to>
                                        <p:strVal val="visible"/>
                                      </p:to>
                                    </p:set>
                                    <p:animEffect transition="in" filter="fade">
                                      <p:cBhvr>
                                        <p:cTn id="16" dur="1000"/>
                                        <p:tgtEl>
                                          <p:spTgt spid="334"/>
                                        </p:tgtEl>
                                      </p:cBhvr>
                                    </p:animEffect>
                                    <p:anim calcmode="lin" valueType="num">
                                      <p:cBhvr>
                                        <p:cTn id="17" dur="1000" fill="hold"/>
                                        <p:tgtEl>
                                          <p:spTgt spid="334"/>
                                        </p:tgtEl>
                                        <p:attrNameLst>
                                          <p:attrName>ppt_x</p:attrName>
                                        </p:attrNameLst>
                                      </p:cBhvr>
                                      <p:tavLst>
                                        <p:tav tm="0">
                                          <p:val>
                                            <p:strVal val="#ppt_x"/>
                                          </p:val>
                                        </p:tav>
                                        <p:tav tm="100000">
                                          <p:val>
                                            <p:strVal val="#ppt_x"/>
                                          </p:val>
                                        </p:tav>
                                      </p:tavLst>
                                    </p:anim>
                                    <p:anim calcmode="lin" valueType="num">
                                      <p:cBhvr>
                                        <p:cTn id="18" dur="1000" fill="hold"/>
                                        <p:tgtEl>
                                          <p:spTgt spid="3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32"/>
                                        </p:tgtEl>
                                        <p:attrNameLst>
                                          <p:attrName>style.visibility</p:attrName>
                                        </p:attrNameLst>
                                      </p:cBhvr>
                                      <p:to>
                                        <p:strVal val="visible"/>
                                      </p:to>
                                    </p:set>
                                    <p:animEffect transition="in" filter="fade">
                                      <p:cBhvr>
                                        <p:cTn id="21" dur="1000"/>
                                        <p:tgtEl>
                                          <p:spTgt spid="332"/>
                                        </p:tgtEl>
                                      </p:cBhvr>
                                    </p:animEffect>
                                    <p:anim calcmode="lin" valueType="num">
                                      <p:cBhvr>
                                        <p:cTn id="22" dur="1000" fill="hold"/>
                                        <p:tgtEl>
                                          <p:spTgt spid="332"/>
                                        </p:tgtEl>
                                        <p:attrNameLst>
                                          <p:attrName>ppt_x</p:attrName>
                                        </p:attrNameLst>
                                      </p:cBhvr>
                                      <p:tavLst>
                                        <p:tav tm="0">
                                          <p:val>
                                            <p:strVal val="#ppt_x"/>
                                          </p:val>
                                        </p:tav>
                                        <p:tav tm="100000">
                                          <p:val>
                                            <p:strVal val="#ppt_x"/>
                                          </p:val>
                                        </p:tav>
                                      </p:tavLst>
                                    </p:anim>
                                    <p:anim calcmode="lin" valueType="num">
                                      <p:cBhvr>
                                        <p:cTn id="23" dur="1000" fill="hold"/>
                                        <p:tgtEl>
                                          <p:spTgt spid="332"/>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nodeType="afterEffect">
                                  <p:stCondLst>
                                    <p:cond delay="0"/>
                                  </p:stCondLst>
                                  <p:childTnLst>
                                    <p:set>
                                      <p:cBhvr>
                                        <p:cTn id="26" dur="1" fill="hold">
                                          <p:stCondLst>
                                            <p:cond delay="0"/>
                                          </p:stCondLst>
                                        </p:cTn>
                                        <p:tgtEl>
                                          <p:spTgt spid="338"/>
                                        </p:tgtEl>
                                        <p:attrNameLst>
                                          <p:attrName>style.visibility</p:attrName>
                                        </p:attrNameLst>
                                      </p:cBhvr>
                                      <p:to>
                                        <p:strVal val="visible"/>
                                      </p:to>
                                    </p:set>
                                    <p:animEffect transition="in" filter="fade">
                                      <p:cBhvr>
                                        <p:cTn id="27" dur="1000"/>
                                        <p:tgtEl>
                                          <p:spTgt spid="338"/>
                                        </p:tgtEl>
                                      </p:cBhvr>
                                    </p:animEffect>
                                    <p:anim calcmode="lin" valueType="num">
                                      <p:cBhvr>
                                        <p:cTn id="28" dur="1000" fill="hold"/>
                                        <p:tgtEl>
                                          <p:spTgt spid="338"/>
                                        </p:tgtEl>
                                        <p:attrNameLst>
                                          <p:attrName>ppt_x</p:attrName>
                                        </p:attrNameLst>
                                      </p:cBhvr>
                                      <p:tavLst>
                                        <p:tav tm="0">
                                          <p:val>
                                            <p:strVal val="#ppt_x"/>
                                          </p:val>
                                        </p:tav>
                                        <p:tav tm="100000">
                                          <p:val>
                                            <p:strVal val="#ppt_x"/>
                                          </p:val>
                                        </p:tav>
                                      </p:tavLst>
                                    </p:anim>
                                    <p:anim calcmode="lin" valueType="num">
                                      <p:cBhvr>
                                        <p:cTn id="29" dur="1000" fill="hold"/>
                                        <p:tgtEl>
                                          <p:spTgt spid="338"/>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345"/>
                                        </p:tgtEl>
                                        <p:attrNameLst>
                                          <p:attrName>style.visibility</p:attrName>
                                        </p:attrNameLst>
                                      </p:cBhvr>
                                      <p:to>
                                        <p:strVal val="visible"/>
                                      </p:to>
                                    </p:set>
                                    <p:animEffect transition="in" filter="wipe(up)">
                                      <p:cBhvr>
                                        <p:cTn id="33" dur="5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49E7141-CD58-4AD6-9D2A-5C16F5F36A05}"/>
              </a:ext>
            </a:extLst>
          </p:cNvPr>
          <p:cNvSpPr/>
          <p:nvPr/>
        </p:nvSpPr>
        <p:spPr>
          <a:xfrm>
            <a:off x="1932906" y="146579"/>
            <a:ext cx="5073016" cy="523220"/>
          </a:xfrm>
          <a:prstGeom prst="rect">
            <a:avLst/>
          </a:prstGeom>
          <a:noFill/>
        </p:spPr>
        <p:txBody>
          <a:bodyPr>
            <a:spAutoFit/>
          </a:bodyPr>
          <a:lstStyle/>
          <a:p>
            <a:pPr algn="ctr" eaLnBrk="1" hangingPunct="1">
              <a:defRPr/>
            </a:pP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 </a:t>
            </a:r>
            <a:r>
              <a:rPr lang="en-US" sz="2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Nghe</a:t>
            </a: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 </a:t>
            </a:r>
            <a:r>
              <a:rPr lang="en-US" sz="2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viết</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cxnSp>
        <p:nvCxnSpPr>
          <p:cNvPr id="4" name="Straight Connector 3">
            <a:extLst>
              <a:ext uri="{FF2B5EF4-FFF2-40B4-BE49-F238E27FC236}">
                <a16:creationId xmlns:a16="http://schemas.microsoft.com/office/drawing/2014/main" xmlns="" id="{888DC3FE-8298-4C72-9724-AFAC23CC04C5}"/>
              </a:ext>
            </a:extLst>
          </p:cNvPr>
          <p:cNvCxnSpPr/>
          <p:nvPr/>
        </p:nvCxnSpPr>
        <p:spPr>
          <a:xfrm rot="5400000">
            <a:off x="2401888" y="3992563"/>
            <a:ext cx="5729287" cy="1587"/>
          </a:xfrm>
          <a:prstGeom prst="line">
            <a:avLst/>
          </a:prstGeom>
          <a:ln>
            <a:solidFill>
              <a:srgbClr val="7030A0"/>
            </a:solidFill>
          </a:ln>
        </p:spPr>
        <p:style>
          <a:lnRef idx="3">
            <a:schemeClr val="accent2"/>
          </a:lnRef>
          <a:fillRef idx="0">
            <a:schemeClr val="accent2"/>
          </a:fillRef>
          <a:effectRef idx="2">
            <a:schemeClr val="accent2"/>
          </a:effectRef>
          <a:fontRef idx="minor">
            <a:schemeClr val="tx1"/>
          </a:fontRef>
        </p:style>
      </p:cxnSp>
      <p:sp>
        <p:nvSpPr>
          <p:cNvPr id="5" name="TextBox 4">
            <a:extLst>
              <a:ext uri="{FF2B5EF4-FFF2-40B4-BE49-F238E27FC236}">
                <a16:creationId xmlns:a16="http://schemas.microsoft.com/office/drawing/2014/main" xmlns="" id="{F576A84A-F432-4069-B372-D7DAC2C5282A}"/>
              </a:ext>
            </a:extLst>
          </p:cNvPr>
          <p:cNvSpPr txBox="1">
            <a:spLocks noChangeArrowheads="1"/>
          </p:cNvSpPr>
          <p:nvPr/>
        </p:nvSpPr>
        <p:spPr bwMode="auto">
          <a:xfrm>
            <a:off x="5302250" y="1566863"/>
            <a:ext cx="38338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400">
                <a:latin typeface="Times New Roman" panose="02020603050405020304" pitchFamily="18" charset="0"/>
              </a:rPr>
              <a:t>- trung sĩ: một cấp bậc trong quân đội, thường chỉ huy một tiểu đội.</a:t>
            </a:r>
          </a:p>
        </p:txBody>
      </p:sp>
      <p:sp>
        <p:nvSpPr>
          <p:cNvPr id="6" name="TextBox 5">
            <a:extLst>
              <a:ext uri="{FF2B5EF4-FFF2-40B4-BE49-F238E27FC236}">
                <a16:creationId xmlns:a16="http://schemas.microsoft.com/office/drawing/2014/main" xmlns="" id="{AEBE2733-7637-4E28-839C-1C63BB3BE5D4}"/>
              </a:ext>
            </a:extLst>
          </p:cNvPr>
          <p:cNvSpPr txBox="1">
            <a:spLocks noChangeArrowheads="1"/>
          </p:cNvSpPr>
          <p:nvPr/>
        </p:nvSpPr>
        <p:spPr bwMode="auto">
          <a:xfrm>
            <a:off x="5465763" y="1165225"/>
            <a:ext cx="2232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7030A0"/>
                </a:solidFill>
                <a:latin typeface="Times New Roman" panose="02020603050405020304" pitchFamily="18" charset="0"/>
              </a:rPr>
              <a:t>a. Giải nghĩa từ</a:t>
            </a:r>
          </a:p>
        </p:txBody>
      </p:sp>
      <p:sp>
        <p:nvSpPr>
          <p:cNvPr id="7" name="TextBox 6">
            <a:extLst>
              <a:ext uri="{FF2B5EF4-FFF2-40B4-BE49-F238E27FC236}">
                <a16:creationId xmlns:a16="http://schemas.microsoft.com/office/drawing/2014/main" xmlns="" id="{28FF8597-D260-456C-A74F-42BB9756F7C6}"/>
              </a:ext>
            </a:extLst>
          </p:cNvPr>
          <p:cNvSpPr txBox="1">
            <a:spLocks noChangeArrowheads="1"/>
          </p:cNvSpPr>
          <p:nvPr/>
        </p:nvSpPr>
        <p:spPr bwMode="auto">
          <a:xfrm>
            <a:off x="5449888" y="2735263"/>
            <a:ext cx="28400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7030A0"/>
                </a:solidFill>
                <a:latin typeface="Times New Roman" panose="02020603050405020304" pitchFamily="18" charset="0"/>
              </a:rPr>
              <a:t>b. Luyện viết từ khó</a:t>
            </a:r>
          </a:p>
        </p:txBody>
      </p:sp>
      <p:sp>
        <p:nvSpPr>
          <p:cNvPr id="8" name="TextBox 7">
            <a:extLst>
              <a:ext uri="{FF2B5EF4-FFF2-40B4-BE49-F238E27FC236}">
                <a16:creationId xmlns:a16="http://schemas.microsoft.com/office/drawing/2014/main" xmlns="" id="{F30FB340-8310-4C6A-955F-A8D09FBF1CBC}"/>
              </a:ext>
            </a:extLst>
          </p:cNvPr>
          <p:cNvSpPr txBox="1">
            <a:spLocks noChangeArrowheads="1"/>
          </p:cNvSpPr>
          <p:nvPr/>
        </p:nvSpPr>
        <p:spPr bwMode="auto">
          <a:xfrm>
            <a:off x="0" y="909638"/>
            <a:ext cx="51562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err="1">
                <a:latin typeface="Times New Roman" panose="02020603050405020304" pitchFamily="18" charset="0"/>
              </a:rPr>
              <a:t>Lời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hứa</a:t>
            </a:r>
            <a:endParaRPr lang="en-US" altLang="en-US" sz="2400" b="1" dirty="0">
              <a:latin typeface="Times New Roman" panose="02020603050405020304" pitchFamily="18" charset="0"/>
            </a:endParaRPr>
          </a:p>
          <a:p>
            <a:pPr algn="just" eaLnBrk="1" hangingPunct="1">
              <a:spcBef>
                <a:spcPct val="0"/>
              </a:spcBef>
              <a:buFontTx/>
              <a:buNone/>
            </a:pPr>
            <a:r>
              <a:rPr lang="en-US" altLang="en-US" sz="2400" dirty="0">
                <a:latin typeface="Times New Roman" panose="02020603050405020304" pitchFamily="18" charset="0"/>
              </a:rPr>
              <a:t>    </a:t>
            </a:r>
            <a:r>
              <a:rPr lang="en-US" altLang="en-US" sz="2400" dirty="0" err="1">
                <a:latin typeface="Times New Roman" panose="02020603050405020304" pitchFamily="18" charset="0"/>
              </a:rPr>
              <a:t>Tôi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rời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công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viên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vào</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lúc</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phố</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đã</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lên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đèn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bỗng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nghe</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sau</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bụi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cây</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có</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tiếng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một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em</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bé</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khóc</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Bước</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tới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gần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tôi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hỏi</a:t>
            </a:r>
            <a:r>
              <a:rPr lang="en-US" altLang="en-US" sz="2400" dirty="0">
                <a:latin typeface="Times New Roman" panose="02020603050405020304" pitchFamily="18" charset="0"/>
              </a:rPr>
              <a:t>:</a:t>
            </a:r>
          </a:p>
          <a:p>
            <a:pPr algn="just" eaLnBrk="1" hangingPunct="1">
              <a:spcBef>
                <a:spcPct val="0"/>
              </a:spcBef>
              <a:buFontTx/>
              <a:buNone/>
            </a:pPr>
            <a:r>
              <a:rPr lang="en-US" altLang="en-US" sz="2400" dirty="0">
                <a:latin typeface="Times New Roman" panose="02020603050405020304" pitchFamily="18" charset="0"/>
              </a:rPr>
              <a:t>    - Sao </a:t>
            </a:r>
            <a:r>
              <a:rPr lang="en-US" altLang="en-US" sz="2400" dirty="0" err="1">
                <a:latin typeface="Times New Roman" panose="02020603050405020304" pitchFamily="18" charset="0"/>
              </a:rPr>
              <a:t>em</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chưa</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về</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nhà</a:t>
            </a:r>
            <a:r>
              <a:rPr lang="en-US" altLang="en-US" sz="2400" dirty="0">
                <a:latin typeface="Times New Roman" panose="02020603050405020304" pitchFamily="18" charset="0"/>
              </a:rPr>
              <a:t>?</a:t>
            </a:r>
          </a:p>
          <a:p>
            <a:pPr algn="just" eaLnBrk="1" hangingPunct="1">
              <a:spcBef>
                <a:spcPct val="0"/>
              </a:spcBef>
              <a:buFontTx/>
              <a:buNone/>
            </a:pPr>
            <a:r>
              <a:rPr lang="en-US" altLang="en-US" sz="2400" dirty="0">
                <a:latin typeface="Times New Roman" panose="02020603050405020304" pitchFamily="18" charset="0"/>
              </a:rPr>
              <a:t>    </a:t>
            </a:r>
            <a:r>
              <a:rPr lang="en-US" altLang="en-US" sz="2400" dirty="0" err="1">
                <a:latin typeface="Times New Roman" panose="02020603050405020304" pitchFamily="18" charset="0"/>
              </a:rPr>
              <a:t>Em</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nhỏ</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ngẩng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đầu</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nhìn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tôi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đáp</a:t>
            </a:r>
            <a:r>
              <a:rPr lang="en-US" altLang="en-US" sz="2400" dirty="0">
                <a:latin typeface="Times New Roman" panose="02020603050405020304" pitchFamily="18" charset="0"/>
              </a:rPr>
              <a:t>:</a:t>
            </a:r>
          </a:p>
          <a:p>
            <a:pPr algn="just" eaLnBrk="1" hangingPunct="1">
              <a:spcBef>
                <a:spcPct val="0"/>
              </a:spcBef>
              <a:buFontTx/>
              <a:buNone/>
            </a:pPr>
            <a:r>
              <a:rPr lang="en-US" altLang="en-US" sz="2400" dirty="0">
                <a:latin typeface="Times New Roman" panose="02020603050405020304" pitchFamily="18" charset="0"/>
              </a:rPr>
              <a:t>    - </a:t>
            </a:r>
            <a:r>
              <a:rPr lang="en-US" altLang="en-US" sz="2400" dirty="0" err="1">
                <a:latin typeface="Times New Roman" panose="02020603050405020304" pitchFamily="18" charset="0"/>
              </a:rPr>
              <a:t>Em</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không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về</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được</a:t>
            </a:r>
            <a:r>
              <a:rPr lang="en-US" altLang="en-US" sz="2400" dirty="0">
                <a:latin typeface="Times New Roman" panose="02020603050405020304" pitchFamily="18" charset="0"/>
              </a:rPr>
              <a:t>!</a:t>
            </a:r>
          </a:p>
          <a:p>
            <a:pPr algn="just" eaLnBrk="1" hangingPunct="1">
              <a:spcBef>
                <a:spcPct val="0"/>
              </a:spcBef>
              <a:buFontTx/>
              <a:buNone/>
            </a:pPr>
            <a:r>
              <a:rPr lang="en-US" altLang="en-US" sz="2400" dirty="0">
                <a:latin typeface="Times New Roman" panose="02020603050405020304" pitchFamily="18" charset="0"/>
              </a:rPr>
              <a:t>    - </a:t>
            </a:r>
            <a:r>
              <a:rPr lang="en-US" altLang="en-US" sz="2400" dirty="0" err="1">
                <a:latin typeface="Times New Roman" panose="02020603050405020304" pitchFamily="18" charset="0"/>
              </a:rPr>
              <a:t>Vì</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sao</a:t>
            </a:r>
            <a:r>
              <a:rPr lang="en-US" altLang="en-US" sz="2400" dirty="0">
                <a:latin typeface="Times New Roman" panose="02020603050405020304" pitchFamily="18" charset="0"/>
              </a:rPr>
              <a:t>?</a:t>
            </a:r>
          </a:p>
          <a:p>
            <a:pPr algn="just" eaLnBrk="1" hangingPunct="1">
              <a:spcBef>
                <a:spcPct val="0"/>
              </a:spcBef>
              <a:buFontTx/>
              <a:buNone/>
            </a:pPr>
            <a:r>
              <a:rPr lang="en-US" altLang="en-US" sz="2400" dirty="0">
                <a:latin typeface="Times New Roman" panose="02020603050405020304" pitchFamily="18" charset="0"/>
              </a:rPr>
              <a:t>    - </a:t>
            </a:r>
            <a:r>
              <a:rPr lang="en-US" altLang="en-US" sz="2400" dirty="0" err="1">
                <a:latin typeface="Times New Roman" panose="02020603050405020304" pitchFamily="18" charset="0"/>
              </a:rPr>
              <a:t>Em</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là</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lính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gác</a:t>
            </a:r>
            <a:r>
              <a:rPr lang="en-US" altLang="en-US" sz="2400" dirty="0">
                <a:latin typeface="Times New Roman" panose="02020603050405020304" pitchFamily="18" charset="0"/>
              </a:rPr>
              <a:t>.</a:t>
            </a:r>
          </a:p>
          <a:p>
            <a:pPr algn="just" eaLnBrk="1" hangingPunct="1">
              <a:spcBef>
                <a:spcPct val="0"/>
              </a:spcBef>
              <a:buFontTx/>
              <a:buNone/>
            </a:pPr>
            <a:r>
              <a:rPr lang="en-US" altLang="en-US" sz="2400" dirty="0">
                <a:latin typeface="Times New Roman" panose="02020603050405020304" pitchFamily="18" charset="0"/>
              </a:rPr>
              <a:t>    - Sao </a:t>
            </a:r>
            <a:r>
              <a:rPr lang="en-US" altLang="en-US" sz="2400" dirty="0" err="1">
                <a:latin typeface="Times New Roman" panose="02020603050405020304" pitchFamily="18" charset="0"/>
              </a:rPr>
              <a:t>lại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là</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lính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gác</a:t>
            </a:r>
            <a:r>
              <a:rPr lang="en-US" altLang="en-US" sz="2400" dirty="0">
                <a:latin typeface="Times New Roman" panose="02020603050405020304" pitchFamily="18" charset="0"/>
              </a:rPr>
              <a:t>?</a:t>
            </a:r>
          </a:p>
          <a:p>
            <a:pPr algn="just" eaLnBrk="1" hangingPunct="1">
              <a:spcBef>
                <a:spcPct val="0"/>
              </a:spcBef>
              <a:buFontTx/>
              <a:buNone/>
            </a:pPr>
            <a:r>
              <a:rPr lang="en-US" altLang="en-US" sz="2400" dirty="0">
                <a:latin typeface="Times New Roman" panose="02020603050405020304" pitchFamily="18" charset="0"/>
              </a:rPr>
              <a:t>    - </a:t>
            </a:r>
            <a:r>
              <a:rPr lang="en-US" altLang="en-US" sz="2400" dirty="0" err="1">
                <a:latin typeface="Times New Roman" panose="02020603050405020304" pitchFamily="18" charset="0"/>
              </a:rPr>
              <a:t>Có</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mấy</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bạn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rủ</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em</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đánh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trận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giả</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Một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bạn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lớn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bảo</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Cậu</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là</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trung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sĩ</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và</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giao</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cho</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em</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đứng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gác</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kho</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đạn</a:t>
            </a:r>
            <a:r>
              <a:rPr lang="en-US" altLang="en-US" sz="2400" dirty="0">
                <a:latin typeface="Times New Roman" panose="02020603050405020304" pitchFamily="18" charset="0"/>
              </a:rPr>
              <a:t> ở </a:t>
            </a:r>
            <a:r>
              <a:rPr lang="en-US" altLang="en-US" sz="2400" dirty="0" err="1">
                <a:latin typeface="Times New Roman" panose="02020603050405020304" pitchFamily="18" charset="0"/>
              </a:rPr>
              <a:t>đây</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Bạn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ấy</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lại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bảo</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Cậu</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hãy</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hứa</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là</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đứng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gác</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cho</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đến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khi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có</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người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tới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thay</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Em</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đã</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trả</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lời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Xin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hứa</a:t>
            </a:r>
            <a:r>
              <a:rPr lang="en-US" altLang="en-US" sz="2400" dirty="0">
                <a:latin typeface="Times New Roman" panose="02020603050405020304" pitchFamily="18" charset="0"/>
              </a:rPr>
              <a:t>!”</a:t>
            </a:r>
          </a:p>
        </p:txBody>
      </p:sp>
      <p:sp>
        <p:nvSpPr>
          <p:cNvPr id="10" name="TextBox 9">
            <a:extLst>
              <a:ext uri="{FF2B5EF4-FFF2-40B4-BE49-F238E27FC236}">
                <a16:creationId xmlns:a16="http://schemas.microsoft.com/office/drawing/2014/main" xmlns="" id="{D1FFA281-DE07-4DA6-A6A2-440826F079D1}"/>
              </a:ext>
            </a:extLst>
          </p:cNvPr>
          <p:cNvSpPr txBox="1">
            <a:spLocks noChangeArrowheads="1"/>
          </p:cNvSpPr>
          <p:nvPr/>
        </p:nvSpPr>
        <p:spPr bwMode="auto">
          <a:xfrm>
            <a:off x="5305425" y="3246438"/>
            <a:ext cx="1968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Char char="-"/>
            </a:pPr>
            <a:r>
              <a:rPr lang="en-US" altLang="en-US" sz="2400">
                <a:latin typeface="Times New Roman" panose="02020603050405020304" pitchFamily="18" charset="0"/>
              </a:rPr>
              <a:t> ngẩng đầu</a:t>
            </a:r>
          </a:p>
          <a:p>
            <a:pPr eaLnBrk="1" hangingPunct="1">
              <a:spcBef>
                <a:spcPct val="0"/>
              </a:spcBef>
              <a:buFontTx/>
              <a:buChar char="-"/>
            </a:pPr>
            <a:r>
              <a:rPr lang="en-US" altLang="en-US" sz="2400">
                <a:latin typeface="Times New Roman" panose="02020603050405020304" pitchFamily="18" charset="0"/>
              </a:rPr>
              <a:t> đánh trận giả</a:t>
            </a:r>
          </a:p>
        </p:txBody>
      </p:sp>
      <p:sp>
        <p:nvSpPr>
          <p:cNvPr id="11" name="TextBox 10">
            <a:extLst>
              <a:ext uri="{FF2B5EF4-FFF2-40B4-BE49-F238E27FC236}">
                <a16:creationId xmlns:a16="http://schemas.microsoft.com/office/drawing/2014/main" xmlns="" id="{EA8A4E25-C952-480B-B265-F2413F27E0CA}"/>
              </a:ext>
            </a:extLst>
          </p:cNvPr>
          <p:cNvSpPr txBox="1">
            <a:spLocks noChangeArrowheads="1"/>
          </p:cNvSpPr>
          <p:nvPr/>
        </p:nvSpPr>
        <p:spPr bwMode="auto">
          <a:xfrm>
            <a:off x="5448300" y="4135438"/>
            <a:ext cx="345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7030A0"/>
                </a:solidFill>
                <a:latin typeface="Times New Roman" panose="02020603050405020304" pitchFamily="18" charset="0"/>
              </a:rPr>
              <a:t>c. Các dấu câu trong bài</a:t>
            </a:r>
          </a:p>
        </p:txBody>
      </p:sp>
      <p:sp>
        <p:nvSpPr>
          <p:cNvPr id="12" name="TextBox 11">
            <a:extLst>
              <a:ext uri="{FF2B5EF4-FFF2-40B4-BE49-F238E27FC236}">
                <a16:creationId xmlns:a16="http://schemas.microsoft.com/office/drawing/2014/main" xmlns="" id="{D12E4DE6-CC15-4EF7-A1CF-7A26798F0647}"/>
              </a:ext>
            </a:extLst>
          </p:cNvPr>
          <p:cNvSpPr txBox="1">
            <a:spLocks noChangeArrowheads="1"/>
          </p:cNvSpPr>
          <p:nvPr/>
        </p:nvSpPr>
        <p:spPr bwMode="auto">
          <a:xfrm>
            <a:off x="5338763" y="4597400"/>
            <a:ext cx="38052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Char char="-"/>
            </a:pPr>
            <a:r>
              <a:rPr lang="en-US" altLang="en-US" sz="2400">
                <a:latin typeface="Times New Roman" panose="02020603050405020304" pitchFamily="18" charset="0"/>
              </a:rPr>
              <a:t> dấu chấm, dấu hỏi chấm, dấu chấm than</a:t>
            </a:r>
          </a:p>
          <a:p>
            <a:pPr eaLnBrk="1" hangingPunct="1">
              <a:spcBef>
                <a:spcPct val="0"/>
              </a:spcBef>
              <a:buFontTx/>
              <a:buChar char="-"/>
            </a:pPr>
            <a:r>
              <a:rPr lang="en-US" altLang="en-US" sz="2400">
                <a:latin typeface="Times New Roman" panose="02020603050405020304" pitchFamily="18" charset="0"/>
              </a:rPr>
              <a:t> dấu phẩy</a:t>
            </a:r>
          </a:p>
          <a:p>
            <a:pPr eaLnBrk="1" hangingPunct="1">
              <a:spcBef>
                <a:spcPct val="0"/>
              </a:spcBef>
              <a:buFontTx/>
              <a:buChar char="-"/>
            </a:pPr>
            <a:r>
              <a:rPr lang="en-US" altLang="en-US" sz="2400">
                <a:latin typeface="Times New Roman" panose="02020603050405020304" pitchFamily="18" charset="0"/>
              </a:rPr>
              <a:t> dấu hai chấm</a:t>
            </a:r>
          </a:p>
          <a:p>
            <a:pPr eaLnBrk="1" hangingPunct="1">
              <a:spcBef>
                <a:spcPct val="0"/>
              </a:spcBef>
              <a:buFontTx/>
              <a:buChar char="-"/>
            </a:pPr>
            <a:r>
              <a:rPr lang="en-US" altLang="en-US" sz="2400">
                <a:latin typeface="Times New Roman" panose="02020603050405020304" pitchFamily="18" charset="0"/>
              </a:rPr>
              <a:t> dấu ngoặc kép</a:t>
            </a:r>
          </a:p>
          <a:p>
            <a:pPr eaLnBrk="1" hangingPunct="1">
              <a:spcBef>
                <a:spcPct val="0"/>
              </a:spcBef>
              <a:buFontTx/>
              <a:buChar char="-"/>
            </a:pPr>
            <a:r>
              <a:rPr lang="en-US" altLang="en-US" sz="2400">
                <a:latin typeface="Times New Roman" panose="02020603050405020304" pitchFamily="18" charset="0"/>
              </a:rPr>
              <a:t> dấu gạch ngang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p:cTn id="1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8">
                                            <p:txEl>
                                              <p:pRg st="0" end="0"/>
                                            </p:txEl>
                                          </p:spTgt>
                                        </p:tgtEl>
                                        <p:attrNameLst>
                                          <p:attrName>ppt_h</p:attrName>
                                        </p:attrNameLst>
                                      </p:cBhvr>
                                      <p:tavLst>
                                        <p:tav tm="0">
                                          <p:val>
                                            <p:strVal val="#ppt_h"/>
                                          </p:val>
                                        </p:tav>
                                        <p:tav tm="100000">
                                          <p:val>
                                            <p:strVal val="#ppt_h"/>
                                          </p:val>
                                        </p:tav>
                                      </p:tavLst>
                                    </p:anim>
                                  </p:childTnLst>
                                </p:cTn>
                              </p:par>
                              <p:par>
                                <p:cTn id="19" presetID="17" presetClass="entr" presetSubtype="10" fill="hold"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 calcmode="lin" valueType="num">
                                      <p:cBhvr>
                                        <p:cTn id="21"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1" end="1"/>
                                            </p:txEl>
                                          </p:spTgt>
                                        </p:tgtEl>
                                        <p:attrNameLst>
                                          <p:attrName>ppt_h</p:attrName>
                                        </p:attrNameLst>
                                      </p:cBhvr>
                                      <p:tavLst>
                                        <p:tav tm="0">
                                          <p:val>
                                            <p:strVal val="#ppt_h"/>
                                          </p:val>
                                        </p:tav>
                                        <p:tav tm="100000">
                                          <p:val>
                                            <p:strVal val="#ppt_h"/>
                                          </p:val>
                                        </p:tav>
                                      </p:tavLst>
                                    </p:anim>
                                  </p:childTnLst>
                                </p:cTn>
                              </p:par>
                              <p:par>
                                <p:cTn id="23" presetID="17" presetClass="entr" presetSubtype="10" fill="hold" nodeType="with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p:cTn id="25"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8">
                                            <p:txEl>
                                              <p:pRg st="2" end="2"/>
                                            </p:txEl>
                                          </p:spTgt>
                                        </p:tgtEl>
                                        <p:attrNameLst>
                                          <p:attrName>ppt_h</p:attrName>
                                        </p:attrNameLst>
                                      </p:cBhvr>
                                      <p:tavLst>
                                        <p:tav tm="0">
                                          <p:val>
                                            <p:strVal val="#ppt_h"/>
                                          </p:val>
                                        </p:tav>
                                        <p:tav tm="100000">
                                          <p:val>
                                            <p:strVal val="#ppt_h"/>
                                          </p:val>
                                        </p:tav>
                                      </p:tavLst>
                                    </p:anim>
                                  </p:childTnLst>
                                </p:cTn>
                              </p:par>
                              <p:par>
                                <p:cTn id="27" presetID="17" presetClass="entr" presetSubtype="10" fill="hold" nodeType="with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p:cTn id="29"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8">
                                            <p:txEl>
                                              <p:pRg st="3" end="3"/>
                                            </p:txEl>
                                          </p:spTgt>
                                        </p:tgtEl>
                                        <p:attrNameLst>
                                          <p:attrName>ppt_h</p:attrName>
                                        </p:attrNameLst>
                                      </p:cBhvr>
                                      <p:tavLst>
                                        <p:tav tm="0">
                                          <p:val>
                                            <p:strVal val="#ppt_h"/>
                                          </p:val>
                                        </p:tav>
                                        <p:tav tm="100000">
                                          <p:val>
                                            <p:strVal val="#ppt_h"/>
                                          </p:val>
                                        </p:tav>
                                      </p:tavLst>
                                    </p:anim>
                                  </p:childTnLst>
                                </p:cTn>
                              </p:par>
                              <p:par>
                                <p:cTn id="31" presetID="17" presetClass="entr" presetSubtype="10" fill="hold" nodeType="with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anim calcmode="lin" valueType="num">
                                      <p:cBhvr>
                                        <p:cTn id="33"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8">
                                            <p:txEl>
                                              <p:pRg st="4" end="4"/>
                                            </p:txEl>
                                          </p:spTgt>
                                        </p:tgtEl>
                                        <p:attrNameLst>
                                          <p:attrName>ppt_h</p:attrName>
                                        </p:attrNameLst>
                                      </p:cBhvr>
                                      <p:tavLst>
                                        <p:tav tm="0">
                                          <p:val>
                                            <p:strVal val="#ppt_h"/>
                                          </p:val>
                                        </p:tav>
                                        <p:tav tm="100000">
                                          <p:val>
                                            <p:strVal val="#ppt_h"/>
                                          </p:val>
                                        </p:tav>
                                      </p:tavLst>
                                    </p:anim>
                                  </p:childTnLst>
                                </p:cTn>
                              </p:par>
                              <p:par>
                                <p:cTn id="35" presetID="17" presetClass="entr" presetSubtype="10" fill="hold" nodeType="with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p:cTn id="37"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8">
                                            <p:txEl>
                                              <p:pRg st="5" end="5"/>
                                            </p:txEl>
                                          </p:spTgt>
                                        </p:tgtEl>
                                        <p:attrNameLst>
                                          <p:attrName>ppt_h</p:attrName>
                                        </p:attrNameLst>
                                      </p:cBhvr>
                                      <p:tavLst>
                                        <p:tav tm="0">
                                          <p:val>
                                            <p:strVal val="#ppt_h"/>
                                          </p:val>
                                        </p:tav>
                                        <p:tav tm="100000">
                                          <p:val>
                                            <p:strVal val="#ppt_h"/>
                                          </p:val>
                                        </p:tav>
                                      </p:tavLst>
                                    </p:anim>
                                  </p:childTnLst>
                                </p:cTn>
                              </p:par>
                              <p:par>
                                <p:cTn id="39" presetID="17" presetClass="entr" presetSubtype="10" fill="hold" nodeType="withEffect">
                                  <p:stCondLst>
                                    <p:cond delay="0"/>
                                  </p:stCondLst>
                                  <p:childTnLst>
                                    <p:set>
                                      <p:cBhvr>
                                        <p:cTn id="40" dur="1" fill="hold">
                                          <p:stCondLst>
                                            <p:cond delay="0"/>
                                          </p:stCondLst>
                                        </p:cTn>
                                        <p:tgtEl>
                                          <p:spTgt spid="8">
                                            <p:txEl>
                                              <p:pRg st="6" end="6"/>
                                            </p:txEl>
                                          </p:spTgt>
                                        </p:tgtEl>
                                        <p:attrNameLst>
                                          <p:attrName>style.visibility</p:attrName>
                                        </p:attrNameLst>
                                      </p:cBhvr>
                                      <p:to>
                                        <p:strVal val="visible"/>
                                      </p:to>
                                    </p:set>
                                    <p:anim calcmode="lin" valueType="num">
                                      <p:cBhvr>
                                        <p:cTn id="41"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8">
                                            <p:txEl>
                                              <p:pRg st="6" end="6"/>
                                            </p:txEl>
                                          </p:spTgt>
                                        </p:tgtEl>
                                        <p:attrNameLst>
                                          <p:attrName>ppt_h</p:attrName>
                                        </p:attrNameLst>
                                      </p:cBhvr>
                                      <p:tavLst>
                                        <p:tav tm="0">
                                          <p:val>
                                            <p:strVal val="#ppt_h"/>
                                          </p:val>
                                        </p:tav>
                                        <p:tav tm="100000">
                                          <p:val>
                                            <p:strVal val="#ppt_h"/>
                                          </p:val>
                                        </p:tav>
                                      </p:tavLst>
                                    </p:anim>
                                  </p:childTnLst>
                                </p:cTn>
                              </p:par>
                              <p:par>
                                <p:cTn id="43" presetID="17" presetClass="entr" presetSubtype="10" fill="hold" nodeType="withEffect">
                                  <p:stCondLst>
                                    <p:cond delay="0"/>
                                  </p:stCondLst>
                                  <p:childTnLst>
                                    <p:set>
                                      <p:cBhvr>
                                        <p:cTn id="44" dur="1" fill="hold">
                                          <p:stCondLst>
                                            <p:cond delay="0"/>
                                          </p:stCondLst>
                                        </p:cTn>
                                        <p:tgtEl>
                                          <p:spTgt spid="8">
                                            <p:txEl>
                                              <p:pRg st="7" end="7"/>
                                            </p:txEl>
                                          </p:spTgt>
                                        </p:tgtEl>
                                        <p:attrNameLst>
                                          <p:attrName>style.visibility</p:attrName>
                                        </p:attrNameLst>
                                      </p:cBhvr>
                                      <p:to>
                                        <p:strVal val="visible"/>
                                      </p:to>
                                    </p:set>
                                    <p:anim calcmode="lin" valueType="num">
                                      <p:cBhvr>
                                        <p:cTn id="45" dur="500" fill="hold"/>
                                        <p:tgtEl>
                                          <p:spTgt spid="8">
                                            <p:txEl>
                                              <p:pRg st="7" end="7"/>
                                            </p:txEl>
                                          </p:spTgt>
                                        </p:tgtEl>
                                        <p:attrNameLst>
                                          <p:attrName>ppt_w</p:attrName>
                                        </p:attrNameLst>
                                      </p:cBhvr>
                                      <p:tavLst>
                                        <p:tav tm="0">
                                          <p:val>
                                            <p:fltVal val="0"/>
                                          </p:val>
                                        </p:tav>
                                        <p:tav tm="100000">
                                          <p:val>
                                            <p:strVal val="#ppt_w"/>
                                          </p:val>
                                        </p:tav>
                                      </p:tavLst>
                                    </p:anim>
                                    <p:anim calcmode="lin" valueType="num">
                                      <p:cBhvr>
                                        <p:cTn id="46" dur="500" fill="hold"/>
                                        <p:tgtEl>
                                          <p:spTgt spid="8">
                                            <p:txEl>
                                              <p:pRg st="7" end="7"/>
                                            </p:txEl>
                                          </p:spTgt>
                                        </p:tgtEl>
                                        <p:attrNameLst>
                                          <p:attrName>ppt_h</p:attrName>
                                        </p:attrNameLst>
                                      </p:cBhvr>
                                      <p:tavLst>
                                        <p:tav tm="0">
                                          <p:val>
                                            <p:strVal val="#ppt_h"/>
                                          </p:val>
                                        </p:tav>
                                        <p:tav tm="100000">
                                          <p:val>
                                            <p:strVal val="#ppt_h"/>
                                          </p:val>
                                        </p:tav>
                                      </p:tavLst>
                                    </p:anim>
                                  </p:childTnLst>
                                </p:cTn>
                              </p:par>
                              <p:par>
                                <p:cTn id="47" presetID="17" presetClass="entr" presetSubtype="10" fill="hold" nodeType="withEffect">
                                  <p:stCondLst>
                                    <p:cond delay="0"/>
                                  </p:stCondLst>
                                  <p:childTnLst>
                                    <p:set>
                                      <p:cBhvr>
                                        <p:cTn id="48" dur="1" fill="hold">
                                          <p:stCondLst>
                                            <p:cond delay="0"/>
                                          </p:stCondLst>
                                        </p:cTn>
                                        <p:tgtEl>
                                          <p:spTgt spid="8">
                                            <p:txEl>
                                              <p:pRg st="8" end="8"/>
                                            </p:txEl>
                                          </p:spTgt>
                                        </p:tgtEl>
                                        <p:attrNameLst>
                                          <p:attrName>style.visibility</p:attrName>
                                        </p:attrNameLst>
                                      </p:cBhvr>
                                      <p:to>
                                        <p:strVal val="visible"/>
                                      </p:to>
                                    </p:set>
                                    <p:anim calcmode="lin" valueType="num">
                                      <p:cBhvr>
                                        <p:cTn id="49" dur="500" fill="hold"/>
                                        <p:tgtEl>
                                          <p:spTgt spid="8">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8">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dissolve">
                                      <p:cBhvr>
                                        <p:cTn id="55" dur="500"/>
                                        <p:tgtEl>
                                          <p:spTgt spid="6"/>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dissolve">
                                      <p:cBhvr>
                                        <p:cTn id="58" dur="500"/>
                                        <p:tgtEl>
                                          <p:spTgt spid="5"/>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dissolve">
                                      <p:cBhvr>
                                        <p:cTn id="63" dur="500"/>
                                        <p:tgtEl>
                                          <p:spTgt spid="7"/>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dissolve">
                                      <p:cBhvr>
                                        <p:cTn id="66" dur="500"/>
                                        <p:tgtEl>
                                          <p:spTgt spid="10"/>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dissolve">
                                      <p:cBhvr>
                                        <p:cTn id="71" dur="500"/>
                                        <p:tgtEl>
                                          <p:spTgt spid="11"/>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dissolve">
                                      <p:cBhvr>
                                        <p:cTn id="7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a:extLst>
              <a:ext uri="{FF2B5EF4-FFF2-40B4-BE49-F238E27FC236}">
                <a16:creationId xmlns:a16="http://schemas.microsoft.com/office/drawing/2014/main" xmlns="" id="{23AF9808-CE2F-4B9A-A4B7-04934B4C7875}"/>
              </a:ext>
            </a:extLst>
          </p:cNvPr>
          <p:cNvSpPr txBox="1">
            <a:spLocks noChangeArrowheads="1"/>
          </p:cNvSpPr>
          <p:nvPr/>
        </p:nvSpPr>
        <p:spPr bwMode="auto">
          <a:xfrm>
            <a:off x="0" y="1274763"/>
            <a:ext cx="88201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a:latin typeface="Times New Roman" panose="02020603050405020304" pitchFamily="18" charset="0"/>
                <a:cs typeface="Times New Roman" panose="02020603050405020304" pitchFamily="18" charset="0"/>
              </a:rPr>
              <a:t>a) Em bé được giao nhiệm vụ gì trong trò chơi đánh trận giả?</a:t>
            </a:r>
          </a:p>
        </p:txBody>
      </p:sp>
      <p:sp>
        <p:nvSpPr>
          <p:cNvPr id="6" name="Text Box 6">
            <a:extLst>
              <a:ext uri="{FF2B5EF4-FFF2-40B4-BE49-F238E27FC236}">
                <a16:creationId xmlns:a16="http://schemas.microsoft.com/office/drawing/2014/main" xmlns="" id="{B6A186DD-04A0-4CFF-9AE2-158002A68821}"/>
              </a:ext>
            </a:extLst>
          </p:cNvPr>
          <p:cNvSpPr txBox="1">
            <a:spLocks noChangeArrowheads="1"/>
          </p:cNvSpPr>
          <p:nvPr/>
        </p:nvSpPr>
        <p:spPr bwMode="auto">
          <a:xfrm>
            <a:off x="71438" y="2471738"/>
            <a:ext cx="9144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a:latin typeface="Times New Roman" panose="02020603050405020304" pitchFamily="18" charset="0"/>
                <a:cs typeface="Times New Roman" panose="02020603050405020304" pitchFamily="18" charset="0"/>
              </a:rPr>
              <a:t>b) Vì sao trời đã tối mà em không về?</a:t>
            </a:r>
          </a:p>
        </p:txBody>
      </p:sp>
      <p:sp>
        <p:nvSpPr>
          <p:cNvPr id="7" name="Text Box 6">
            <a:extLst>
              <a:ext uri="{FF2B5EF4-FFF2-40B4-BE49-F238E27FC236}">
                <a16:creationId xmlns:a16="http://schemas.microsoft.com/office/drawing/2014/main" xmlns="" id="{2648F43E-5C4B-4FF6-A29B-6E7F0980F624}"/>
              </a:ext>
            </a:extLst>
          </p:cNvPr>
          <p:cNvSpPr txBox="1">
            <a:spLocks noChangeArrowheads="1"/>
          </p:cNvSpPr>
          <p:nvPr/>
        </p:nvSpPr>
        <p:spPr bwMode="auto">
          <a:xfrm>
            <a:off x="0" y="3190875"/>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a:latin typeface="Times New Roman" panose="02020603050405020304" pitchFamily="18" charset="0"/>
                <a:cs typeface="Times New Roman" panose="02020603050405020304" pitchFamily="18" charset="0"/>
              </a:rPr>
              <a:t>c) Các dấu ngoặc kép trong bài dùng để làm gì?</a:t>
            </a:r>
          </a:p>
        </p:txBody>
      </p:sp>
      <p:sp>
        <p:nvSpPr>
          <p:cNvPr id="8" name="Text Box 6">
            <a:extLst>
              <a:ext uri="{FF2B5EF4-FFF2-40B4-BE49-F238E27FC236}">
                <a16:creationId xmlns:a16="http://schemas.microsoft.com/office/drawing/2014/main" xmlns="" id="{1E680DBB-4676-49EF-9978-CA0BC61F10DF}"/>
              </a:ext>
            </a:extLst>
          </p:cNvPr>
          <p:cNvSpPr txBox="1">
            <a:spLocks noChangeArrowheads="1"/>
          </p:cNvSpPr>
          <p:nvPr/>
        </p:nvSpPr>
        <p:spPr bwMode="auto">
          <a:xfrm>
            <a:off x="71438" y="3919538"/>
            <a:ext cx="889317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a:latin typeface="Times New Roman" panose="02020603050405020304" pitchFamily="18" charset="0"/>
                <a:cs typeface="Times New Roman" panose="02020603050405020304" pitchFamily="18" charset="0"/>
              </a:rPr>
              <a:t>d) Có thể đưa những bộ phận đặt trong ngoặc kép xuống dòng, đặt sau dấu gạch ngang đầu dòng không? Vì sao?</a:t>
            </a:r>
          </a:p>
        </p:txBody>
      </p:sp>
      <p:sp>
        <p:nvSpPr>
          <p:cNvPr id="6150" name="WordArt 21">
            <a:extLst>
              <a:ext uri="{FF2B5EF4-FFF2-40B4-BE49-F238E27FC236}">
                <a16:creationId xmlns:a16="http://schemas.microsoft.com/office/drawing/2014/main" xmlns="" id="{87231243-2A23-4F33-93FC-66A86781935D}"/>
              </a:ext>
            </a:extLst>
          </p:cNvPr>
          <p:cNvSpPr>
            <a:spLocks noChangeArrowheads="1" noChangeShapeType="1" noTextEdit="1"/>
          </p:cNvSpPr>
          <p:nvPr/>
        </p:nvSpPr>
        <p:spPr bwMode="auto">
          <a:xfrm>
            <a:off x="358775" y="476250"/>
            <a:ext cx="7705725" cy="323850"/>
          </a:xfrm>
          <a:prstGeom prst="rect">
            <a:avLst/>
          </a:prstGeom>
        </p:spPr>
        <p:txBody>
          <a:bodyPr wrap="none" fromWordArt="1">
            <a:prstTxWarp prst="textPlain">
              <a:avLst>
                <a:gd name="adj" fmla="val 50000"/>
              </a:avLst>
            </a:prstTxWarp>
          </a:bodyPr>
          <a:lstStyle/>
          <a:p>
            <a:pPr algn="ctr"/>
            <a:r>
              <a:rPr lang="en-US" sz="3600" b="1" kern="10">
                <a:ln w="9525">
                  <a:solidFill>
                    <a:srgbClr val="FF00FF"/>
                  </a:solidFill>
                  <a:round/>
                  <a:headEnd/>
                  <a:tailEnd/>
                </a:ln>
                <a:effectLst>
                  <a:outerShdw dist="45791" dir="2021404" algn="ctr" rotWithShape="0">
                    <a:srgbClr val="B2B2B2">
                      <a:alpha val="79999"/>
                    </a:srgbClr>
                  </a:outerShdw>
                </a:effectLst>
                <a:cs typeface="Times New Roman" panose="02020603050405020304" pitchFamily="18" charset="0"/>
              </a:rPr>
              <a:t>2. Dựa nội dung chính bài  Lời hứa, trả lời các câu hỏi sau: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3">
            <a:extLst>
              <a:ext uri="{FF2B5EF4-FFF2-40B4-BE49-F238E27FC236}">
                <a16:creationId xmlns:a16="http://schemas.microsoft.com/office/drawing/2014/main" xmlns="" id="{839595BE-D2AA-44F9-AD53-256437B695C3}"/>
              </a:ext>
            </a:extLst>
          </p:cNvPr>
          <p:cNvSpPr/>
          <p:nvPr/>
        </p:nvSpPr>
        <p:spPr>
          <a:xfrm>
            <a:off x="2665413" y="193675"/>
            <a:ext cx="2992437" cy="5588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altLang="zh-CN" sz="5400" b="1" dirty="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5400" b="1" dirty="0" err="1">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Lời</a:t>
            </a:r>
            <a:r>
              <a:rPr lang="en-US" altLang="zh-CN" sz="5400" b="1" dirty="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5400" b="1" dirty="0" err="1">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hứa</a:t>
            </a:r>
            <a:endParaRPr lang="zh-CN" altLang="en-US" sz="5400" b="1" spc="300" dirty="0">
              <a:solidFill>
                <a:srgbClr val="FF0000"/>
              </a:solidFill>
              <a:latin typeface="Times New Roman" panose="02020603050405020304" pitchFamily="18" charset="0"/>
              <a:ea typeface="字体管家天蝎座" panose="00020600040101010101" charset="-122"/>
              <a:cs typeface="Times New Roman" panose="02020603050405020304" pitchFamily="18" charset="0"/>
            </a:endParaRPr>
          </a:p>
        </p:txBody>
      </p:sp>
      <p:grpSp>
        <p:nvGrpSpPr>
          <p:cNvPr id="7171" name="组合 11">
            <a:extLst>
              <a:ext uri="{FF2B5EF4-FFF2-40B4-BE49-F238E27FC236}">
                <a16:creationId xmlns:a16="http://schemas.microsoft.com/office/drawing/2014/main" xmlns="" id="{634031AB-90DA-4AB3-B007-2B5A14C49E24}"/>
              </a:ext>
            </a:extLst>
          </p:cNvPr>
          <p:cNvGrpSpPr>
            <a:grpSpLocks/>
          </p:cNvGrpSpPr>
          <p:nvPr/>
        </p:nvGrpSpPr>
        <p:grpSpPr bwMode="auto">
          <a:xfrm rot="20088020" flipH="1">
            <a:off x="1681163" y="-31750"/>
            <a:ext cx="965200" cy="1008063"/>
            <a:chOff x="11295" y="1307"/>
            <a:chExt cx="3874" cy="4046"/>
          </a:xfrm>
        </p:grpSpPr>
        <p:pic>
          <p:nvPicPr>
            <p:cNvPr id="7173" name="图片 8" descr="f7d30ea4b628d33971365e72821aa1c5">
              <a:extLst>
                <a:ext uri="{FF2B5EF4-FFF2-40B4-BE49-F238E27FC236}">
                  <a16:creationId xmlns:a16="http://schemas.microsoft.com/office/drawing/2014/main" xmlns="" id="{92897D36-C41F-4CD8-ACA1-85D8DFDAA9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6885" t="7870" r="18794" b="24954"/>
            <a:stretch>
              <a:fillRect/>
            </a:stretch>
          </p:blipFill>
          <p:spPr bwMode="auto">
            <a:xfrm>
              <a:off x="11295" y="1307"/>
              <a:ext cx="3874" cy="4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文本框 10">
              <a:extLst>
                <a:ext uri="{FF2B5EF4-FFF2-40B4-BE49-F238E27FC236}">
                  <a16:creationId xmlns:a16="http://schemas.microsoft.com/office/drawing/2014/main" xmlns="" id="{9D8E3E14-96FC-4B4F-B5EA-03DC9877F7B1}"/>
                </a:ext>
              </a:extLst>
            </p:cNvPr>
            <p:cNvSpPr txBox="1">
              <a:spLocks noChangeArrowheads="1"/>
            </p:cNvSpPr>
            <p:nvPr/>
          </p:nvSpPr>
          <p:spPr bwMode="auto">
            <a:xfrm rot="-840000">
              <a:off x="12314" y="1919"/>
              <a:ext cx="2229" cy="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en-US" altLang="zh-CN" sz="3600" b="1">
                <a:latin typeface="锐字工房洪荒之光中黑简1.0"/>
                <a:ea typeface="锐字工房洪荒之光中黑简1.0"/>
                <a:cs typeface="锐字工房洪荒之光中黑简1.0"/>
              </a:endParaRPr>
            </a:p>
          </p:txBody>
        </p:sp>
      </p:grpSp>
      <p:sp>
        <p:nvSpPr>
          <p:cNvPr id="11" name="TextBox 10">
            <a:extLst>
              <a:ext uri="{FF2B5EF4-FFF2-40B4-BE49-F238E27FC236}">
                <a16:creationId xmlns:a16="http://schemas.microsoft.com/office/drawing/2014/main" xmlns="" id="{FFAE9940-F74C-4599-B4AD-9428967B479A}"/>
              </a:ext>
            </a:extLst>
          </p:cNvPr>
          <p:cNvSpPr txBox="1"/>
          <p:nvPr/>
        </p:nvSpPr>
        <p:spPr>
          <a:xfrm>
            <a:off x="323850" y="1119188"/>
            <a:ext cx="8269288" cy="4554537"/>
          </a:xfrm>
          <a:prstGeom prst="rect">
            <a:avLst/>
          </a:prstGeom>
          <a:noFill/>
        </p:spPr>
        <p:txBody>
          <a:bodyPr>
            <a:spAutoFit/>
          </a:bodyPr>
          <a:lstStyle/>
          <a:p>
            <a:pPr eaLnBrk="1" hangingPunct="1">
              <a:defRPr/>
            </a:pPr>
            <a:r>
              <a:rPr lang="en-US" sz="2900" b="1" dirty="0">
                <a:cs typeface="Times New Roman" pitchFamily="18" charset="0"/>
              </a:rPr>
              <a:t>- </a:t>
            </a:r>
            <a:r>
              <a:rPr lang="en-US" sz="2900" b="1" dirty="0" err="1">
                <a:cs typeface="Times New Roman" pitchFamily="18" charset="0"/>
              </a:rPr>
              <a:t>Nội</a:t>
            </a:r>
            <a:r>
              <a:rPr lang="en-US" sz="2900" b="1" dirty="0">
                <a:cs typeface="Times New Roman" pitchFamily="18" charset="0"/>
              </a:rPr>
              <a:t> dung </a:t>
            </a:r>
            <a:r>
              <a:rPr lang="en-US" sz="2900" b="1" dirty="0" err="1">
                <a:cs typeface="Times New Roman" pitchFamily="18" charset="0"/>
              </a:rPr>
              <a:t>của</a:t>
            </a:r>
            <a:r>
              <a:rPr lang="en-US" sz="2900" b="1" dirty="0">
                <a:cs typeface="Times New Roman" pitchFamily="18" charset="0"/>
              </a:rPr>
              <a:t> </a:t>
            </a:r>
            <a:r>
              <a:rPr lang="en-US" sz="2900" b="1" dirty="0" err="1">
                <a:cs typeface="Times New Roman" pitchFamily="18" charset="0"/>
              </a:rPr>
              <a:t>bài</a:t>
            </a:r>
            <a:r>
              <a:rPr lang="en-US" sz="2900" b="1" dirty="0">
                <a:cs typeface="Times New Roman" pitchFamily="18" charset="0"/>
              </a:rPr>
              <a:t> </a:t>
            </a:r>
            <a:r>
              <a:rPr lang="en-US" sz="2900" b="1" dirty="0" err="1">
                <a:cs typeface="Times New Roman" pitchFamily="18" charset="0"/>
              </a:rPr>
              <a:t>viết</a:t>
            </a:r>
            <a:r>
              <a:rPr lang="en-US" sz="2900" b="1" dirty="0">
                <a:cs typeface="Times New Roman" pitchFamily="18" charset="0"/>
              </a:rPr>
              <a:t> </a:t>
            </a:r>
            <a:r>
              <a:rPr lang="en-US" sz="2900" b="1" dirty="0" err="1">
                <a:cs typeface="Times New Roman" pitchFamily="18" charset="0"/>
              </a:rPr>
              <a:t>là</a:t>
            </a:r>
            <a:r>
              <a:rPr lang="en-US" sz="2900" b="1" dirty="0">
                <a:cs typeface="Times New Roman" pitchFamily="18" charset="0"/>
              </a:rPr>
              <a:t> </a:t>
            </a:r>
            <a:r>
              <a:rPr lang="en-US" sz="2900" b="1" dirty="0" err="1">
                <a:cs typeface="Times New Roman" pitchFamily="18" charset="0"/>
              </a:rPr>
              <a:t>gì</a:t>
            </a:r>
            <a:r>
              <a:rPr lang="en-US" sz="2900" b="1" dirty="0">
                <a:cs typeface="Times New Roman" pitchFamily="18" charset="0"/>
              </a:rPr>
              <a:t>?</a:t>
            </a:r>
          </a:p>
          <a:p>
            <a:pPr algn="ctr" eaLnBrk="1" hangingPunct="1">
              <a:defRPr/>
            </a:pPr>
            <a:r>
              <a:rPr lang="en-US" sz="2900" b="1" dirty="0">
                <a:solidFill>
                  <a:srgbClr val="C00000"/>
                </a:solidFill>
                <a:cs typeface="Times New Roman" pitchFamily="18" charset="0"/>
                <a:sym typeface="Wingdings" pitchFamily="2" charset="2"/>
              </a:rPr>
              <a:t> </a:t>
            </a:r>
            <a:r>
              <a:rPr lang="nl-NL" sz="2900" b="1" dirty="0">
                <a:solidFill>
                  <a:srgbClr val="C00000"/>
                </a:solidFill>
                <a:cs typeface="Times New Roman" pitchFamily="18" charset="0"/>
              </a:rPr>
              <a:t>Bài kể về việc tôn trọng lời hứa của một em bé</a:t>
            </a:r>
            <a:r>
              <a:rPr lang="nl-NL" sz="2900" b="1" dirty="0">
                <a:solidFill>
                  <a:srgbClr val="FF0000"/>
                </a:solidFill>
                <a:cs typeface="Times New Roman" pitchFamily="18" charset="0"/>
              </a:rPr>
              <a:t>.</a:t>
            </a:r>
            <a:endParaRPr lang="en-US" sz="2900" b="1" dirty="0">
              <a:solidFill>
                <a:srgbClr val="FF0000"/>
              </a:solidFill>
              <a:cs typeface="Times New Roman" pitchFamily="18" charset="0"/>
            </a:endParaRPr>
          </a:p>
          <a:p>
            <a:pPr algn="ctr" eaLnBrk="1" hangingPunct="1">
              <a:defRPr/>
            </a:pPr>
            <a:endParaRPr lang="en-US" sz="2900" b="1" dirty="0">
              <a:cs typeface="Times New Roman" pitchFamily="18" charset="0"/>
            </a:endParaRPr>
          </a:p>
          <a:p>
            <a:pPr eaLnBrk="1" hangingPunct="1">
              <a:defRPr/>
            </a:pPr>
            <a:r>
              <a:rPr lang="en-US" sz="2900" b="1" dirty="0">
                <a:cs typeface="Times New Roman" pitchFamily="18" charset="0"/>
              </a:rPr>
              <a:t>a) </a:t>
            </a:r>
            <a:r>
              <a:rPr lang="en-US" sz="2900" b="1" dirty="0" err="1">
                <a:cs typeface="Times New Roman" pitchFamily="18" charset="0"/>
              </a:rPr>
              <a:t>Em</a:t>
            </a:r>
            <a:r>
              <a:rPr lang="en-US" sz="2900" b="1" dirty="0">
                <a:cs typeface="Times New Roman" pitchFamily="18" charset="0"/>
              </a:rPr>
              <a:t> </a:t>
            </a:r>
            <a:r>
              <a:rPr lang="en-US" sz="2900" b="1" dirty="0" err="1">
                <a:cs typeface="Times New Roman" pitchFamily="18" charset="0"/>
              </a:rPr>
              <a:t>bé</a:t>
            </a:r>
            <a:r>
              <a:rPr lang="en-US" sz="2900" b="1" dirty="0">
                <a:cs typeface="Times New Roman" pitchFamily="18" charset="0"/>
              </a:rPr>
              <a:t> </a:t>
            </a:r>
            <a:r>
              <a:rPr lang="en-US" sz="2900" b="1" dirty="0" err="1">
                <a:cs typeface="Times New Roman" pitchFamily="18" charset="0"/>
              </a:rPr>
              <a:t>được</a:t>
            </a:r>
            <a:r>
              <a:rPr lang="en-US" sz="2900" b="1" dirty="0">
                <a:cs typeface="Times New Roman" pitchFamily="18" charset="0"/>
              </a:rPr>
              <a:t> </a:t>
            </a:r>
            <a:r>
              <a:rPr lang="en-US" sz="2900" b="1" dirty="0" err="1">
                <a:cs typeface="Times New Roman" pitchFamily="18" charset="0"/>
              </a:rPr>
              <a:t>giao</a:t>
            </a:r>
            <a:r>
              <a:rPr lang="en-US" sz="2900" b="1" dirty="0">
                <a:cs typeface="Times New Roman" pitchFamily="18" charset="0"/>
              </a:rPr>
              <a:t> </a:t>
            </a:r>
            <a:r>
              <a:rPr lang="en-US" sz="2900" b="1" dirty="0" err="1">
                <a:cs typeface="Times New Roman" pitchFamily="18" charset="0"/>
              </a:rPr>
              <a:t>nhiệm</a:t>
            </a:r>
            <a:r>
              <a:rPr lang="en-US" sz="2900" b="1" dirty="0">
                <a:cs typeface="Times New Roman" pitchFamily="18" charset="0"/>
              </a:rPr>
              <a:t> </a:t>
            </a:r>
            <a:r>
              <a:rPr lang="en-US" sz="2900" b="1" dirty="0" err="1">
                <a:cs typeface="Times New Roman" pitchFamily="18" charset="0"/>
              </a:rPr>
              <a:t>vụ</a:t>
            </a:r>
            <a:r>
              <a:rPr lang="en-US" sz="2900" b="1" dirty="0">
                <a:cs typeface="Times New Roman" pitchFamily="18" charset="0"/>
              </a:rPr>
              <a:t> </a:t>
            </a:r>
            <a:r>
              <a:rPr lang="en-US" sz="2900" b="1" dirty="0" err="1">
                <a:cs typeface="Times New Roman" pitchFamily="18" charset="0"/>
              </a:rPr>
              <a:t>gì</a:t>
            </a:r>
            <a:r>
              <a:rPr lang="en-US" sz="2900" b="1" dirty="0">
                <a:cs typeface="Times New Roman" pitchFamily="18" charset="0"/>
              </a:rPr>
              <a:t> </a:t>
            </a:r>
            <a:r>
              <a:rPr lang="en-US" sz="2900" b="1" dirty="0" err="1">
                <a:cs typeface="Times New Roman" pitchFamily="18" charset="0"/>
              </a:rPr>
              <a:t>trong</a:t>
            </a:r>
            <a:r>
              <a:rPr lang="en-US" sz="2900" b="1" dirty="0">
                <a:cs typeface="Times New Roman" pitchFamily="18" charset="0"/>
              </a:rPr>
              <a:t> </a:t>
            </a:r>
            <a:r>
              <a:rPr lang="en-US" sz="2900" b="1" dirty="0" err="1">
                <a:cs typeface="Times New Roman" pitchFamily="18" charset="0"/>
              </a:rPr>
              <a:t>trò</a:t>
            </a:r>
            <a:r>
              <a:rPr lang="en-US" sz="2900" b="1" dirty="0">
                <a:cs typeface="Times New Roman" pitchFamily="18" charset="0"/>
              </a:rPr>
              <a:t> </a:t>
            </a:r>
            <a:r>
              <a:rPr lang="en-US" sz="2900" b="1" dirty="0" err="1">
                <a:cs typeface="Times New Roman" pitchFamily="18" charset="0"/>
              </a:rPr>
              <a:t>chơi</a:t>
            </a:r>
            <a:r>
              <a:rPr lang="en-US" sz="2900" b="1" dirty="0">
                <a:cs typeface="Times New Roman" pitchFamily="18" charset="0"/>
              </a:rPr>
              <a:t> </a:t>
            </a:r>
            <a:r>
              <a:rPr lang="en-US" sz="2900" b="1" dirty="0" err="1">
                <a:cs typeface="Times New Roman" pitchFamily="18" charset="0"/>
              </a:rPr>
              <a:t>đánh</a:t>
            </a:r>
            <a:r>
              <a:rPr lang="en-US" sz="2900" b="1" dirty="0">
                <a:cs typeface="Times New Roman" pitchFamily="18" charset="0"/>
              </a:rPr>
              <a:t> </a:t>
            </a:r>
            <a:r>
              <a:rPr lang="en-US" sz="2900" b="1" dirty="0" err="1">
                <a:cs typeface="Times New Roman" pitchFamily="18" charset="0"/>
              </a:rPr>
              <a:t>trận</a:t>
            </a:r>
            <a:r>
              <a:rPr lang="en-US" sz="2900" b="1" dirty="0">
                <a:cs typeface="Times New Roman" pitchFamily="18" charset="0"/>
              </a:rPr>
              <a:t> </a:t>
            </a:r>
            <a:r>
              <a:rPr lang="en-US" sz="2900" b="1" dirty="0" err="1">
                <a:cs typeface="Times New Roman" pitchFamily="18" charset="0"/>
              </a:rPr>
              <a:t>giả</a:t>
            </a:r>
            <a:r>
              <a:rPr lang="en-US" sz="2900" b="1" dirty="0">
                <a:cs typeface="Times New Roman" pitchFamily="18" charset="0"/>
              </a:rPr>
              <a:t>?</a:t>
            </a:r>
          </a:p>
          <a:p>
            <a:pPr eaLnBrk="1" hangingPunct="1">
              <a:defRPr/>
            </a:pPr>
            <a:r>
              <a:rPr lang="en-US" sz="2900" b="1" dirty="0">
                <a:solidFill>
                  <a:srgbClr val="C00000"/>
                </a:solidFill>
                <a:cs typeface="Times New Roman" pitchFamily="18" charset="0"/>
                <a:sym typeface="Wingdings" pitchFamily="2" charset="2"/>
              </a:rPr>
              <a:t> </a:t>
            </a:r>
            <a:r>
              <a:rPr lang="en-US" sz="2900" b="1" dirty="0" err="1">
                <a:solidFill>
                  <a:srgbClr val="C00000"/>
                </a:solidFill>
                <a:cs typeface="Times New Roman" pitchFamily="18" charset="0"/>
              </a:rPr>
              <a:t>Em</a:t>
            </a:r>
            <a:r>
              <a:rPr lang="en-US" sz="2900" b="1" dirty="0">
                <a:solidFill>
                  <a:srgbClr val="C00000"/>
                </a:solidFill>
                <a:cs typeface="Times New Roman" pitchFamily="18" charset="0"/>
              </a:rPr>
              <a:t> </a:t>
            </a:r>
            <a:r>
              <a:rPr lang="en-US" sz="2900" b="1" dirty="0" err="1">
                <a:solidFill>
                  <a:srgbClr val="C00000"/>
                </a:solidFill>
                <a:cs typeface="Times New Roman" pitchFamily="18" charset="0"/>
              </a:rPr>
              <a:t>được</a:t>
            </a:r>
            <a:r>
              <a:rPr lang="en-US" sz="2900" b="1" dirty="0">
                <a:solidFill>
                  <a:srgbClr val="C00000"/>
                </a:solidFill>
                <a:cs typeface="Times New Roman" pitchFamily="18" charset="0"/>
              </a:rPr>
              <a:t> </a:t>
            </a:r>
            <a:r>
              <a:rPr lang="en-US" sz="2900" b="1" dirty="0" err="1">
                <a:solidFill>
                  <a:srgbClr val="C00000"/>
                </a:solidFill>
                <a:cs typeface="Times New Roman" pitchFamily="18" charset="0"/>
              </a:rPr>
              <a:t>giao</a:t>
            </a:r>
            <a:r>
              <a:rPr lang="en-US" sz="2900" b="1" dirty="0">
                <a:solidFill>
                  <a:srgbClr val="C00000"/>
                </a:solidFill>
                <a:cs typeface="Times New Roman" pitchFamily="18" charset="0"/>
              </a:rPr>
              <a:t> </a:t>
            </a:r>
            <a:r>
              <a:rPr lang="en-US" sz="2900" b="1" dirty="0" err="1">
                <a:solidFill>
                  <a:srgbClr val="C00000"/>
                </a:solidFill>
                <a:cs typeface="Times New Roman" pitchFamily="18" charset="0"/>
              </a:rPr>
              <a:t>nhiệm</a:t>
            </a:r>
            <a:r>
              <a:rPr lang="en-US" sz="2900" b="1" dirty="0">
                <a:solidFill>
                  <a:srgbClr val="C00000"/>
                </a:solidFill>
                <a:cs typeface="Times New Roman" pitchFamily="18" charset="0"/>
              </a:rPr>
              <a:t> </a:t>
            </a:r>
            <a:r>
              <a:rPr lang="en-US" sz="2900" b="1" dirty="0" err="1">
                <a:solidFill>
                  <a:srgbClr val="C00000"/>
                </a:solidFill>
                <a:cs typeface="Times New Roman" pitchFamily="18" charset="0"/>
              </a:rPr>
              <a:t>vụ</a:t>
            </a:r>
            <a:r>
              <a:rPr lang="en-US" sz="2900" b="1" dirty="0">
                <a:solidFill>
                  <a:srgbClr val="C00000"/>
                </a:solidFill>
                <a:cs typeface="Times New Roman" pitchFamily="18" charset="0"/>
              </a:rPr>
              <a:t> </a:t>
            </a:r>
            <a:r>
              <a:rPr lang="en-US" sz="2900" b="1" dirty="0" err="1">
                <a:solidFill>
                  <a:srgbClr val="C00000"/>
                </a:solidFill>
                <a:cs typeface="Times New Roman" pitchFamily="18" charset="0"/>
              </a:rPr>
              <a:t>gác</a:t>
            </a:r>
            <a:r>
              <a:rPr lang="en-US" sz="2900" b="1" dirty="0">
                <a:solidFill>
                  <a:srgbClr val="C00000"/>
                </a:solidFill>
                <a:cs typeface="Times New Roman" pitchFamily="18" charset="0"/>
              </a:rPr>
              <a:t> </a:t>
            </a:r>
            <a:r>
              <a:rPr lang="en-US" sz="2900" b="1" dirty="0" err="1">
                <a:solidFill>
                  <a:srgbClr val="C00000"/>
                </a:solidFill>
                <a:cs typeface="Times New Roman" pitchFamily="18" charset="0"/>
              </a:rPr>
              <a:t>kho</a:t>
            </a:r>
            <a:r>
              <a:rPr lang="en-US" sz="2900" b="1" dirty="0">
                <a:solidFill>
                  <a:srgbClr val="C00000"/>
                </a:solidFill>
                <a:cs typeface="Times New Roman" pitchFamily="18" charset="0"/>
              </a:rPr>
              <a:t> </a:t>
            </a:r>
            <a:r>
              <a:rPr lang="en-US" sz="2900" b="1" dirty="0" err="1">
                <a:solidFill>
                  <a:srgbClr val="C00000"/>
                </a:solidFill>
                <a:cs typeface="Times New Roman" pitchFamily="18" charset="0"/>
              </a:rPr>
              <a:t>đạn</a:t>
            </a:r>
            <a:r>
              <a:rPr lang="en-US" sz="2900" b="1" dirty="0">
                <a:solidFill>
                  <a:srgbClr val="C00000"/>
                </a:solidFill>
                <a:cs typeface="Times New Roman" pitchFamily="18" charset="0"/>
              </a:rPr>
              <a:t>.</a:t>
            </a:r>
          </a:p>
          <a:p>
            <a:pPr marL="457200" indent="-457200" algn="ctr" eaLnBrk="1" hangingPunct="1">
              <a:buFontTx/>
              <a:buChar char="-"/>
              <a:defRPr/>
            </a:pPr>
            <a:endParaRPr lang="en-US" sz="2900" b="1" dirty="0">
              <a:cs typeface="Times New Roman" pitchFamily="18" charset="0"/>
            </a:endParaRPr>
          </a:p>
          <a:p>
            <a:pPr eaLnBrk="1" hangingPunct="1">
              <a:defRPr/>
            </a:pPr>
            <a:r>
              <a:rPr lang="en-US" sz="2900" b="1" dirty="0">
                <a:cs typeface="Times New Roman" pitchFamily="18" charset="0"/>
              </a:rPr>
              <a:t>b) </a:t>
            </a:r>
            <a:r>
              <a:rPr lang="en-US" sz="2900" b="1" dirty="0" err="1">
                <a:cs typeface="Times New Roman" pitchFamily="18" charset="0"/>
              </a:rPr>
              <a:t>Vì</a:t>
            </a:r>
            <a:r>
              <a:rPr lang="en-US" sz="2900" b="1" dirty="0">
                <a:cs typeface="Times New Roman" pitchFamily="18" charset="0"/>
              </a:rPr>
              <a:t> </a:t>
            </a:r>
            <a:r>
              <a:rPr lang="en-US" sz="2900" b="1" dirty="0" err="1">
                <a:cs typeface="Times New Roman" pitchFamily="18" charset="0"/>
              </a:rPr>
              <a:t>sao</a:t>
            </a:r>
            <a:r>
              <a:rPr lang="en-US" sz="2900" b="1" dirty="0">
                <a:cs typeface="Times New Roman" pitchFamily="18" charset="0"/>
              </a:rPr>
              <a:t> </a:t>
            </a:r>
            <a:r>
              <a:rPr lang="en-US" sz="2900" b="1" dirty="0" err="1">
                <a:cs typeface="Times New Roman" pitchFamily="18" charset="0"/>
              </a:rPr>
              <a:t>trời</a:t>
            </a:r>
            <a:r>
              <a:rPr lang="en-US" sz="2900" b="1" dirty="0">
                <a:cs typeface="Times New Roman" pitchFamily="18" charset="0"/>
              </a:rPr>
              <a:t> </a:t>
            </a:r>
            <a:r>
              <a:rPr lang="en-US" sz="2900" b="1" dirty="0" err="1">
                <a:cs typeface="Times New Roman" pitchFamily="18" charset="0"/>
              </a:rPr>
              <a:t>đã</a:t>
            </a:r>
            <a:r>
              <a:rPr lang="en-US" sz="2900" b="1" dirty="0">
                <a:cs typeface="Times New Roman" pitchFamily="18" charset="0"/>
              </a:rPr>
              <a:t> </a:t>
            </a:r>
            <a:r>
              <a:rPr lang="en-US" sz="2900" b="1" dirty="0" err="1">
                <a:cs typeface="Times New Roman" pitchFamily="18" charset="0"/>
              </a:rPr>
              <a:t>tối</a:t>
            </a:r>
            <a:r>
              <a:rPr lang="en-US" sz="2900" b="1" dirty="0">
                <a:cs typeface="Times New Roman" pitchFamily="18" charset="0"/>
              </a:rPr>
              <a:t> </a:t>
            </a:r>
            <a:r>
              <a:rPr lang="en-US" sz="2900" b="1" dirty="0" err="1">
                <a:cs typeface="Times New Roman" pitchFamily="18" charset="0"/>
              </a:rPr>
              <a:t>mà</a:t>
            </a:r>
            <a:r>
              <a:rPr lang="en-US" sz="2900" b="1" dirty="0">
                <a:cs typeface="Times New Roman" pitchFamily="18" charset="0"/>
              </a:rPr>
              <a:t> </a:t>
            </a:r>
            <a:r>
              <a:rPr lang="en-US" sz="2900" b="1" dirty="0" err="1">
                <a:cs typeface="Times New Roman" pitchFamily="18" charset="0"/>
              </a:rPr>
              <a:t>em</a:t>
            </a:r>
            <a:r>
              <a:rPr lang="en-US" sz="2900" b="1" dirty="0">
                <a:cs typeface="Times New Roman" pitchFamily="18" charset="0"/>
              </a:rPr>
              <a:t> </a:t>
            </a:r>
            <a:r>
              <a:rPr lang="en-US" sz="2900" b="1" dirty="0" err="1">
                <a:cs typeface="Times New Roman" pitchFamily="18" charset="0"/>
              </a:rPr>
              <a:t>không</a:t>
            </a:r>
            <a:r>
              <a:rPr lang="en-US" sz="2900" b="1" dirty="0">
                <a:cs typeface="Times New Roman" pitchFamily="18" charset="0"/>
              </a:rPr>
              <a:t> </a:t>
            </a:r>
            <a:r>
              <a:rPr lang="en-US" sz="2900" b="1" dirty="0" err="1">
                <a:cs typeface="Times New Roman" pitchFamily="18" charset="0"/>
              </a:rPr>
              <a:t>về</a:t>
            </a:r>
            <a:r>
              <a:rPr lang="en-US" sz="2900" b="1" dirty="0">
                <a:cs typeface="Times New Roman" pitchFamily="18" charset="0"/>
              </a:rPr>
              <a:t>?</a:t>
            </a:r>
          </a:p>
          <a:p>
            <a:pPr eaLnBrk="1" hangingPunct="1">
              <a:defRPr/>
            </a:pPr>
            <a:r>
              <a:rPr lang="en-US" sz="2900" b="1" dirty="0">
                <a:cs typeface="Times New Roman" pitchFamily="18" charset="0"/>
                <a:sym typeface="Wingdings" pitchFamily="2" charset="2"/>
              </a:rPr>
              <a:t> </a:t>
            </a:r>
            <a:r>
              <a:rPr lang="nl-NL" sz="2900" b="1" dirty="0">
                <a:solidFill>
                  <a:srgbClr val="C00000"/>
                </a:solidFill>
                <a:cs typeface="Times New Roman" pitchFamily="18" charset="0"/>
              </a:rPr>
              <a:t>Em không về vì đã hứa không bỏ vị trí gác khi chưa có người đến thay.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iterate type="lt">
                                    <p:tmAbs val="50"/>
                                  </p:iterate>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iterate type="lt">
                                    <p:tmAbs val="50"/>
                                  </p:iterate>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iterate type="lt">
                                    <p:tmAbs val="50"/>
                                  </p:iterate>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iterate type="lt">
                                    <p:tmAbs val="50"/>
                                  </p:iterate>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iterate type="lt">
                                    <p:tmAbs val="50"/>
                                  </p:iterate>
                                  <p:childTnLst>
                                    <p:set>
                                      <p:cBhvr>
                                        <p:cTn id="2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iterate type="lt">
                                    <p:tmAbs val="50"/>
                                  </p:iterate>
                                  <p:childTnLst>
                                    <p:set>
                                      <p:cBhvr>
                                        <p:cTn id="2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6">
            <a:extLst>
              <a:ext uri="{FF2B5EF4-FFF2-40B4-BE49-F238E27FC236}">
                <a16:creationId xmlns:a16="http://schemas.microsoft.com/office/drawing/2014/main" xmlns="" id="{4D4C6C34-F397-48B7-BE88-7FCA51F080D2}"/>
              </a:ext>
            </a:extLst>
          </p:cNvPr>
          <p:cNvSpPr txBox="1">
            <a:spLocks noChangeArrowheads="1"/>
          </p:cNvSpPr>
          <p:nvPr/>
        </p:nvSpPr>
        <p:spPr bwMode="auto">
          <a:xfrm>
            <a:off x="539750" y="260350"/>
            <a:ext cx="65166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latin typeface="Times New Roman" panose="02020603050405020304" pitchFamily="18" charset="0"/>
                <a:cs typeface="Times New Roman" panose="02020603050405020304" pitchFamily="18" charset="0"/>
              </a:rPr>
              <a:t>c) Các dấu ngoặc kép trong bài dùng để làm gì?</a:t>
            </a:r>
          </a:p>
        </p:txBody>
      </p:sp>
      <p:sp>
        <p:nvSpPr>
          <p:cNvPr id="15" name="Text Box 6">
            <a:extLst>
              <a:ext uri="{FF2B5EF4-FFF2-40B4-BE49-F238E27FC236}">
                <a16:creationId xmlns:a16="http://schemas.microsoft.com/office/drawing/2014/main" xmlns="" id="{5BA577EB-E6D8-47DF-AA37-F7DBCFCA67F3}"/>
              </a:ext>
            </a:extLst>
          </p:cNvPr>
          <p:cNvSpPr txBox="1">
            <a:spLocks noChangeArrowheads="1"/>
          </p:cNvSpPr>
          <p:nvPr/>
        </p:nvSpPr>
        <p:spPr bwMode="auto">
          <a:xfrm>
            <a:off x="179388" y="1662113"/>
            <a:ext cx="8748712" cy="1754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3600" b="1">
                <a:solidFill>
                  <a:srgbClr val="C00000"/>
                </a:solidFill>
                <a:latin typeface="Times New Roman" panose="02020603050405020304" pitchFamily="18" charset="0"/>
                <a:cs typeface="Times New Roman" panose="02020603050405020304" pitchFamily="18" charset="0"/>
              </a:rPr>
              <a:t>- Các dấu ngoặc kép trong bài dùng để báo trước bộ phận sau nó là lời nói của bạn em bé hay của em bé.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88CF87B-CE86-4023-BA37-6F2CDB922E83}"/>
              </a:ext>
            </a:extLst>
          </p:cNvPr>
          <p:cNvSpPr txBox="1">
            <a:spLocks noChangeArrowheads="1"/>
          </p:cNvSpPr>
          <p:nvPr/>
        </p:nvSpPr>
        <p:spPr bwMode="auto">
          <a:xfrm>
            <a:off x="314325" y="404813"/>
            <a:ext cx="835183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nl-NL" altLang="en-US" sz="3200" b="1">
                <a:cs typeface="Times New Roman" panose="02020603050405020304" pitchFamily="18" charset="0"/>
              </a:rPr>
              <a:t>   d) Có thể đưa những bộ phận đặt trong ngoặc kép xuống dòng, đặt sau dấu gạch ngang đầu dòng không? Vì sao?</a:t>
            </a:r>
          </a:p>
        </p:txBody>
      </p:sp>
      <p:sp>
        <p:nvSpPr>
          <p:cNvPr id="4" name="Hộp Văn bản 5">
            <a:extLst>
              <a:ext uri="{FF2B5EF4-FFF2-40B4-BE49-F238E27FC236}">
                <a16:creationId xmlns:a16="http://schemas.microsoft.com/office/drawing/2014/main" xmlns="" id="{13DE3C20-ABCA-4A09-A04C-1BED80D34077}"/>
              </a:ext>
            </a:extLst>
          </p:cNvPr>
          <p:cNvSpPr txBox="1"/>
          <p:nvPr/>
        </p:nvSpPr>
        <p:spPr>
          <a:xfrm>
            <a:off x="409575" y="2328863"/>
            <a:ext cx="8270875" cy="2554287"/>
          </a:xfrm>
          <a:prstGeom prst="rect">
            <a:avLst/>
          </a:prstGeom>
          <a:solidFill>
            <a:schemeClr val="accent4">
              <a:lumMod val="40000"/>
              <a:lumOff val="60000"/>
            </a:schemeClr>
          </a:solidFill>
        </p:spPr>
        <p:txBody>
          <a:bodyPr>
            <a:spAutoFit/>
          </a:bodyPr>
          <a:lstStyle/>
          <a:p>
            <a:pPr marL="285750" indent="-285750" eaLnBrk="1" hangingPunct="1">
              <a:buFontTx/>
              <a:buChar char="-"/>
              <a:defRPr/>
            </a:pPr>
            <a:r>
              <a:rPr lang="en-US" sz="3200" b="1" dirty="0" err="1">
                <a:solidFill>
                  <a:srgbClr val="FF0000"/>
                </a:solidFill>
                <a:cs typeface="Times New Roman" pitchFamily="18" charset="0"/>
              </a:rPr>
              <a:t>Có</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mấy</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bạn</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rủ</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em</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đánh</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trận</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giả</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Một</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bạn</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lớn</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bảo</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Cậu</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là</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trung</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sĩ</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và</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giao</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cho</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em</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đứng</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gác</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kho</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đạn</a:t>
            </a:r>
            <a:r>
              <a:rPr lang="en-US" sz="3200" b="1" dirty="0">
                <a:solidFill>
                  <a:srgbClr val="FF0000"/>
                </a:solidFill>
                <a:cs typeface="Times New Roman" pitchFamily="18" charset="0"/>
              </a:rPr>
              <a:t> ở </a:t>
            </a:r>
            <a:r>
              <a:rPr lang="en-US" sz="3200" b="1" dirty="0" err="1">
                <a:solidFill>
                  <a:srgbClr val="FF0000"/>
                </a:solidFill>
                <a:cs typeface="Times New Roman" pitchFamily="18" charset="0"/>
              </a:rPr>
              <a:t>đây</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Bạn</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ấy</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lại</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bảo</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Cậu</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hãy</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hứa</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là</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đứng</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gác</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cho</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đến</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khi</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có</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người</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tới</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thay</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Em</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đã</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trả</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lời</a:t>
            </a:r>
            <a:r>
              <a:rPr lang="en-US" sz="3200" b="1" dirty="0">
                <a:solidFill>
                  <a:srgbClr val="FF0000"/>
                </a:solidFill>
                <a:cs typeface="Times New Roman" pitchFamily="18" charset="0"/>
              </a:rPr>
              <a:t>: “Xin </a:t>
            </a:r>
            <a:r>
              <a:rPr lang="en-US" sz="3200" b="1" dirty="0" err="1">
                <a:solidFill>
                  <a:srgbClr val="FF0000"/>
                </a:solidFill>
                <a:cs typeface="Times New Roman" pitchFamily="18" charset="0"/>
              </a:rPr>
              <a:t>hứa</a:t>
            </a:r>
            <a:r>
              <a:rPr lang="en-US" sz="3200" b="1" dirty="0">
                <a:solidFill>
                  <a:srgbClr val="FF0000"/>
                </a:solidFill>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iterate type="lt">
                                    <p:tmAbs val="5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6">
            <a:extLst>
              <a:ext uri="{FF2B5EF4-FFF2-40B4-BE49-F238E27FC236}">
                <a16:creationId xmlns:a16="http://schemas.microsoft.com/office/drawing/2014/main" xmlns="" id="{874CED4A-B06F-4DF5-BBA0-AD449DA068A7}"/>
              </a:ext>
            </a:extLst>
          </p:cNvPr>
          <p:cNvSpPr txBox="1">
            <a:spLocks noChangeArrowheads="1"/>
          </p:cNvSpPr>
          <p:nvPr/>
        </p:nvSpPr>
        <p:spPr bwMode="auto">
          <a:xfrm>
            <a:off x="173038" y="182563"/>
            <a:ext cx="8797925" cy="6492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 Không thể đưa những bộ phận đặt trong ngoặc kép xuống dòng, đặt sau dấu gạch ngang đầu dòng. Vì trong mẫu chuyện trên có hai cuộc đối thoại:</a:t>
            </a:r>
          </a:p>
          <a:p>
            <a:pPr algn="just" eaLnBrk="1" hangingPunct="1">
              <a:spcBef>
                <a:spcPct val="50000"/>
              </a:spcBef>
              <a:buFontTx/>
              <a:buNone/>
            </a:pPr>
            <a:r>
              <a:rPr lang="en-US" altLang="en-US" b="1">
                <a:latin typeface="Times New Roman" panose="02020603050405020304" pitchFamily="18" charset="0"/>
                <a:cs typeface="Times New Roman" panose="02020603050405020304" pitchFamily="18" charset="0"/>
              </a:rPr>
              <a:t>+ Cuộc đối thoại giữa em bé với người khách trong công viên</a:t>
            </a:r>
          </a:p>
          <a:p>
            <a:pPr algn="just"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 Cuộc đối thoại giữa em bé với các bạn cùng chơi trận giả là do em bé thuật lại với người khách. Do đó phải đặt trong ngoặc kép để phân biệt với những lời đối thoại của em bé với người khách vốn đã được đặt sau dấu gạch ngang đầu dòng.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A6F7FB89-54A6-40D7-BBD7-973F4EAF693B}"/>
              </a:ext>
            </a:extLst>
          </p:cNvPr>
          <p:cNvSpPr txBox="1"/>
          <p:nvPr/>
        </p:nvSpPr>
        <p:spPr>
          <a:xfrm>
            <a:off x="323850" y="228600"/>
            <a:ext cx="8461375" cy="1077913"/>
          </a:xfrm>
          <a:prstGeom prst="rect">
            <a:avLst/>
          </a:prstGeom>
          <a:noFill/>
        </p:spPr>
        <p:txBody>
          <a:bodyPr>
            <a:spAutoFit/>
          </a:bodyPr>
          <a:lstStyle/>
          <a:p>
            <a:pPr eaLnBrk="1" hangingPunct="1">
              <a:defRPr/>
            </a:pPr>
            <a:r>
              <a:rPr lang="en-US" altLang="zh-CN" sz="3200" b="1" dirty="0">
                <a:solidFill>
                  <a:srgbClr val="FF0000"/>
                </a:solidFill>
                <a:ea typeface="字体管家天蝎座" panose="00020600040101010101" charset="-122"/>
                <a:cs typeface="Times New Roman" panose="02020603050405020304" pitchFamily="18" charset="0"/>
              </a:rPr>
              <a:t>3. </a:t>
            </a:r>
            <a:r>
              <a:rPr lang="en-US" altLang="zh-CN" sz="3200" b="1" dirty="0" err="1">
                <a:solidFill>
                  <a:srgbClr val="FF0000"/>
                </a:solidFill>
                <a:ea typeface="字体管家天蝎座" panose="00020600040101010101" charset="-122"/>
                <a:cs typeface="Times New Roman" panose="02020603050405020304" pitchFamily="18" charset="0"/>
              </a:rPr>
              <a:t>Lập</a:t>
            </a:r>
            <a:r>
              <a:rPr lang="en-US" altLang="zh-CN" sz="3200" b="1" dirty="0">
                <a:solidFill>
                  <a:srgbClr val="FF0000"/>
                </a:solidFill>
                <a:ea typeface="字体管家天蝎座" panose="00020600040101010101" charset="-122"/>
                <a:cs typeface="Times New Roman" panose="02020603050405020304" pitchFamily="18" charset="0"/>
              </a:rPr>
              <a:t> </a:t>
            </a:r>
            <a:r>
              <a:rPr lang="en-US" altLang="zh-CN" sz="3200" b="1" dirty="0" err="1">
                <a:solidFill>
                  <a:srgbClr val="FF0000"/>
                </a:solidFill>
                <a:ea typeface="字体管家天蝎座" panose="00020600040101010101" charset="-122"/>
                <a:cs typeface="Times New Roman" panose="02020603050405020304" pitchFamily="18" charset="0"/>
              </a:rPr>
              <a:t>bảng</a:t>
            </a:r>
            <a:r>
              <a:rPr lang="en-US" altLang="zh-CN" sz="3200" b="1" dirty="0">
                <a:solidFill>
                  <a:srgbClr val="FF0000"/>
                </a:solidFill>
                <a:ea typeface="字体管家天蝎座" panose="00020600040101010101" charset="-122"/>
                <a:cs typeface="Times New Roman" panose="02020603050405020304" pitchFamily="18" charset="0"/>
              </a:rPr>
              <a:t> </a:t>
            </a:r>
            <a:r>
              <a:rPr lang="en-US" altLang="zh-CN" sz="3200" b="1" dirty="0" err="1">
                <a:solidFill>
                  <a:srgbClr val="FF0000"/>
                </a:solidFill>
                <a:ea typeface="字体管家天蝎座" panose="00020600040101010101" charset="-122"/>
                <a:cs typeface="Times New Roman" panose="02020603050405020304" pitchFamily="18" charset="0"/>
              </a:rPr>
              <a:t>tổng</a:t>
            </a:r>
            <a:r>
              <a:rPr lang="en-US" altLang="zh-CN" sz="3200" b="1" dirty="0">
                <a:solidFill>
                  <a:srgbClr val="FF0000"/>
                </a:solidFill>
                <a:ea typeface="字体管家天蝎座" panose="00020600040101010101" charset="-122"/>
                <a:cs typeface="Times New Roman" panose="02020603050405020304" pitchFamily="18" charset="0"/>
              </a:rPr>
              <a:t> </a:t>
            </a:r>
            <a:r>
              <a:rPr lang="en-US" altLang="zh-CN" sz="3200" b="1" dirty="0" err="1">
                <a:solidFill>
                  <a:srgbClr val="FF0000"/>
                </a:solidFill>
                <a:ea typeface="字体管家天蝎座" panose="00020600040101010101" charset="-122"/>
                <a:cs typeface="Times New Roman" panose="02020603050405020304" pitchFamily="18" charset="0"/>
              </a:rPr>
              <a:t>kết</a:t>
            </a:r>
            <a:r>
              <a:rPr lang="en-US" altLang="zh-CN" sz="3200" b="1" dirty="0">
                <a:solidFill>
                  <a:srgbClr val="FF0000"/>
                </a:solidFill>
                <a:ea typeface="字体管家天蝎座" panose="00020600040101010101" charset="-122"/>
                <a:cs typeface="Times New Roman" panose="02020603050405020304" pitchFamily="18" charset="0"/>
              </a:rPr>
              <a:t> </a:t>
            </a:r>
            <a:r>
              <a:rPr lang="en-US" altLang="zh-CN" sz="3200" b="1" dirty="0" err="1">
                <a:solidFill>
                  <a:srgbClr val="FF0000"/>
                </a:solidFill>
                <a:ea typeface="字体管家天蝎座" panose="00020600040101010101" charset="-122"/>
                <a:cs typeface="Times New Roman" panose="02020603050405020304" pitchFamily="18" charset="0"/>
              </a:rPr>
              <a:t>quy</a:t>
            </a:r>
            <a:r>
              <a:rPr lang="en-US" altLang="zh-CN" sz="3200" b="1" dirty="0">
                <a:solidFill>
                  <a:srgbClr val="FF0000"/>
                </a:solidFill>
                <a:ea typeface="字体管家天蝎座" panose="00020600040101010101" charset="-122"/>
                <a:cs typeface="Times New Roman" panose="02020603050405020304" pitchFamily="18" charset="0"/>
              </a:rPr>
              <a:t> </a:t>
            </a:r>
            <a:r>
              <a:rPr lang="en-US" altLang="zh-CN" sz="3200" b="1" dirty="0" err="1">
                <a:solidFill>
                  <a:srgbClr val="FF0000"/>
                </a:solidFill>
                <a:ea typeface="字体管家天蝎座" panose="00020600040101010101" charset="-122"/>
                <a:cs typeface="Times New Roman" panose="02020603050405020304" pitchFamily="18" charset="0"/>
              </a:rPr>
              <a:t>tắc</a:t>
            </a:r>
            <a:r>
              <a:rPr lang="en-US" altLang="zh-CN" sz="3200" b="1" dirty="0">
                <a:solidFill>
                  <a:srgbClr val="FF0000"/>
                </a:solidFill>
                <a:ea typeface="字体管家天蝎座" panose="00020600040101010101" charset="-122"/>
                <a:cs typeface="Times New Roman" panose="02020603050405020304" pitchFamily="18" charset="0"/>
              </a:rPr>
              <a:t> </a:t>
            </a:r>
            <a:r>
              <a:rPr lang="en-US" altLang="zh-CN" sz="3200" b="1" dirty="0" err="1">
                <a:solidFill>
                  <a:srgbClr val="FF0000"/>
                </a:solidFill>
                <a:ea typeface="字体管家天蝎座" panose="00020600040101010101" charset="-122"/>
                <a:cs typeface="Times New Roman" panose="02020603050405020304" pitchFamily="18" charset="0"/>
              </a:rPr>
              <a:t>viết</a:t>
            </a:r>
            <a:r>
              <a:rPr lang="en-US" altLang="zh-CN" sz="3200" b="1" dirty="0">
                <a:solidFill>
                  <a:srgbClr val="FF0000"/>
                </a:solidFill>
                <a:ea typeface="字体管家天蝎座" panose="00020600040101010101" charset="-122"/>
                <a:cs typeface="Times New Roman" panose="02020603050405020304" pitchFamily="18" charset="0"/>
              </a:rPr>
              <a:t> </a:t>
            </a:r>
            <a:r>
              <a:rPr lang="en-US" altLang="zh-CN" sz="3200" b="1" dirty="0" err="1">
                <a:solidFill>
                  <a:srgbClr val="FF0000"/>
                </a:solidFill>
                <a:ea typeface="字体管家天蝎座" panose="00020600040101010101" charset="-122"/>
                <a:cs typeface="Times New Roman" panose="02020603050405020304" pitchFamily="18" charset="0"/>
              </a:rPr>
              <a:t>tên</a:t>
            </a:r>
            <a:r>
              <a:rPr lang="en-US" altLang="zh-CN" sz="3200" b="1" dirty="0">
                <a:solidFill>
                  <a:srgbClr val="FF0000"/>
                </a:solidFill>
                <a:ea typeface="字体管家天蝎座" panose="00020600040101010101" charset="-122"/>
                <a:cs typeface="Times New Roman" panose="02020603050405020304" pitchFamily="18" charset="0"/>
              </a:rPr>
              <a:t> </a:t>
            </a:r>
            <a:r>
              <a:rPr lang="en-US" altLang="zh-CN" sz="3200" b="1" dirty="0" err="1">
                <a:solidFill>
                  <a:srgbClr val="FF0000"/>
                </a:solidFill>
                <a:ea typeface="字体管家天蝎座" panose="00020600040101010101" charset="-122"/>
                <a:cs typeface="Times New Roman" panose="02020603050405020304" pitchFamily="18" charset="0"/>
              </a:rPr>
              <a:t>riêng</a:t>
            </a:r>
            <a:r>
              <a:rPr lang="en-US" altLang="zh-CN" sz="3200" b="1" dirty="0">
                <a:solidFill>
                  <a:srgbClr val="FF0000"/>
                </a:solidFill>
                <a:ea typeface="字体管家天蝎座" panose="00020600040101010101" charset="-122"/>
                <a:cs typeface="Times New Roman" panose="02020603050405020304" pitchFamily="18" charset="0"/>
              </a:rPr>
              <a:t> </a:t>
            </a:r>
            <a:r>
              <a:rPr lang="en-US" altLang="zh-CN" sz="3200" b="1" dirty="0" err="1">
                <a:solidFill>
                  <a:srgbClr val="FF0000"/>
                </a:solidFill>
                <a:ea typeface="字体管家天蝎座" panose="00020600040101010101" charset="-122"/>
                <a:cs typeface="Times New Roman" panose="02020603050405020304" pitchFamily="18" charset="0"/>
              </a:rPr>
              <a:t>theo</a:t>
            </a:r>
            <a:r>
              <a:rPr lang="en-US" altLang="zh-CN" sz="3200" b="1" dirty="0">
                <a:solidFill>
                  <a:srgbClr val="FF0000"/>
                </a:solidFill>
                <a:ea typeface="字体管家天蝎座" panose="00020600040101010101" charset="-122"/>
                <a:cs typeface="Times New Roman" panose="02020603050405020304" pitchFamily="18" charset="0"/>
              </a:rPr>
              <a:t> </a:t>
            </a:r>
            <a:r>
              <a:rPr lang="en-US" altLang="zh-CN" sz="3200" b="1" dirty="0" err="1">
                <a:solidFill>
                  <a:srgbClr val="FF0000"/>
                </a:solidFill>
                <a:ea typeface="字体管家天蝎座" panose="00020600040101010101" charset="-122"/>
                <a:cs typeface="Times New Roman" panose="02020603050405020304" pitchFamily="18" charset="0"/>
              </a:rPr>
              <a:t>mẫu</a:t>
            </a:r>
            <a:r>
              <a:rPr lang="en-US" altLang="zh-CN" sz="3200" b="1" dirty="0">
                <a:solidFill>
                  <a:srgbClr val="FF0000"/>
                </a:solidFill>
                <a:ea typeface="字体管家天蝎座" panose="00020600040101010101" charset="-122"/>
                <a:cs typeface="Times New Roman" panose="02020603050405020304" pitchFamily="18" charset="0"/>
              </a:rPr>
              <a:t> </a:t>
            </a:r>
            <a:r>
              <a:rPr lang="en-US" altLang="zh-CN" sz="3200" b="1" dirty="0" err="1">
                <a:solidFill>
                  <a:srgbClr val="FF0000"/>
                </a:solidFill>
                <a:ea typeface="字体管家天蝎座" panose="00020600040101010101" charset="-122"/>
                <a:cs typeface="Times New Roman" panose="02020603050405020304" pitchFamily="18" charset="0"/>
              </a:rPr>
              <a:t>sau</a:t>
            </a:r>
            <a:r>
              <a:rPr lang="en-US" altLang="zh-CN" sz="3200" b="1" dirty="0">
                <a:solidFill>
                  <a:srgbClr val="FF0000"/>
                </a:solidFill>
                <a:ea typeface="字体管家天蝎座" panose="00020600040101010101" charset="-122"/>
                <a:cs typeface="Times New Roman" panose="02020603050405020304" pitchFamily="18" charset="0"/>
              </a:rPr>
              <a:t>:</a:t>
            </a:r>
            <a:endParaRPr lang="zh-CN" altLang="en-US" sz="3200" b="1" spc="300" dirty="0">
              <a:solidFill>
                <a:srgbClr val="FF0000"/>
              </a:solidFill>
              <a:ea typeface="字体管家天蝎座" panose="00020600040101010101" charset="-122"/>
              <a:cs typeface="Times New Roman" panose="02020603050405020304" pitchFamily="18" charset="0"/>
            </a:endParaRPr>
          </a:p>
        </p:txBody>
      </p:sp>
      <p:graphicFrame>
        <p:nvGraphicFramePr>
          <p:cNvPr id="14" name="Table 13">
            <a:extLst>
              <a:ext uri="{FF2B5EF4-FFF2-40B4-BE49-F238E27FC236}">
                <a16:creationId xmlns:a16="http://schemas.microsoft.com/office/drawing/2014/main" xmlns="" id="{040571C2-6728-4A7B-8F13-30F22F24D0CE}"/>
              </a:ext>
            </a:extLst>
          </p:cNvPr>
          <p:cNvGraphicFramePr>
            <a:graphicFrameLocks noGrp="1"/>
          </p:cNvGraphicFramePr>
          <p:nvPr/>
        </p:nvGraphicFramePr>
        <p:xfrm>
          <a:off x="185738" y="1952625"/>
          <a:ext cx="8772525" cy="4233967"/>
        </p:xfrm>
        <a:graphic>
          <a:graphicData uri="http://schemas.openxmlformats.org/drawingml/2006/table">
            <a:tbl>
              <a:tblPr firstRow="1" bandRow="1">
                <a:tableStyleId>{00A15C55-8517-42AA-B614-E9B94910E393}</a:tableStyleId>
              </a:tblPr>
              <a:tblGrid>
                <a:gridCol w="3224795">
                  <a:extLst>
                    <a:ext uri="{9D8B030D-6E8A-4147-A177-3AD203B41FA5}">
                      <a16:colId xmlns:a16="http://schemas.microsoft.com/office/drawing/2014/main" xmlns="" val="20000"/>
                    </a:ext>
                  </a:extLst>
                </a:gridCol>
                <a:gridCol w="2623555">
                  <a:extLst>
                    <a:ext uri="{9D8B030D-6E8A-4147-A177-3AD203B41FA5}">
                      <a16:colId xmlns:a16="http://schemas.microsoft.com/office/drawing/2014/main" xmlns="" val="20001"/>
                    </a:ext>
                  </a:extLst>
                </a:gridCol>
                <a:gridCol w="2924175">
                  <a:extLst>
                    <a:ext uri="{9D8B030D-6E8A-4147-A177-3AD203B41FA5}">
                      <a16:colId xmlns:a16="http://schemas.microsoft.com/office/drawing/2014/main" xmlns="" val="20002"/>
                    </a:ext>
                  </a:extLst>
                </a:gridCol>
              </a:tblGrid>
              <a:tr h="1066687">
                <a:tc>
                  <a:txBody>
                    <a:bodyPr/>
                    <a:lstStyle/>
                    <a:p>
                      <a:pPr algn="ctr"/>
                      <a:r>
                        <a:rPr lang="en-US" sz="3200" b="1" dirty="0" err="1">
                          <a:solidFill>
                            <a:srgbClr val="C00000"/>
                          </a:solidFill>
                          <a:latin typeface="Times New Roman" pitchFamily="18" charset="0"/>
                          <a:cs typeface="Times New Roman" pitchFamily="18" charset="0"/>
                        </a:rPr>
                        <a:t>Các</a:t>
                      </a:r>
                      <a:r>
                        <a:rPr lang="en-US" sz="3200" b="1" baseline="0" dirty="0">
                          <a:solidFill>
                            <a:srgbClr val="C00000"/>
                          </a:solidFill>
                          <a:latin typeface="Times New Roman" pitchFamily="18" charset="0"/>
                          <a:cs typeface="Times New Roman" pitchFamily="18" charset="0"/>
                        </a:rPr>
                        <a:t> </a:t>
                      </a:r>
                      <a:r>
                        <a:rPr lang="en-US" sz="3200" b="1" baseline="0" dirty="0" err="1">
                          <a:solidFill>
                            <a:srgbClr val="C00000"/>
                          </a:solidFill>
                          <a:latin typeface="Times New Roman" pitchFamily="18" charset="0"/>
                          <a:cs typeface="Times New Roman" pitchFamily="18" charset="0"/>
                        </a:rPr>
                        <a:t>loại</a:t>
                      </a:r>
                      <a:r>
                        <a:rPr lang="en-US" sz="3200" b="1" baseline="0" dirty="0">
                          <a:solidFill>
                            <a:srgbClr val="C00000"/>
                          </a:solidFill>
                          <a:latin typeface="Times New Roman" pitchFamily="18" charset="0"/>
                          <a:cs typeface="Times New Roman" pitchFamily="18" charset="0"/>
                        </a:rPr>
                        <a:t> </a:t>
                      </a:r>
                      <a:r>
                        <a:rPr lang="en-US" sz="3200" b="1" baseline="0" dirty="0" err="1">
                          <a:solidFill>
                            <a:srgbClr val="C00000"/>
                          </a:solidFill>
                          <a:latin typeface="Times New Roman" pitchFamily="18" charset="0"/>
                          <a:cs typeface="Times New Roman" pitchFamily="18" charset="0"/>
                        </a:rPr>
                        <a:t>tên</a:t>
                      </a:r>
                      <a:r>
                        <a:rPr lang="en-US" sz="3200" b="1" baseline="0" dirty="0">
                          <a:solidFill>
                            <a:srgbClr val="C00000"/>
                          </a:solidFill>
                          <a:latin typeface="Times New Roman" pitchFamily="18" charset="0"/>
                          <a:cs typeface="Times New Roman" pitchFamily="18" charset="0"/>
                        </a:rPr>
                        <a:t> </a:t>
                      </a:r>
                      <a:r>
                        <a:rPr lang="en-US" sz="3200" b="1" baseline="0" dirty="0" err="1">
                          <a:solidFill>
                            <a:srgbClr val="C00000"/>
                          </a:solidFill>
                          <a:latin typeface="Times New Roman" pitchFamily="18" charset="0"/>
                          <a:cs typeface="Times New Roman" pitchFamily="18" charset="0"/>
                        </a:rPr>
                        <a:t>riêng</a:t>
                      </a:r>
                      <a:endParaRPr lang="en-US" sz="3200" b="1" dirty="0">
                        <a:solidFill>
                          <a:srgbClr val="C00000"/>
                        </a:solidFill>
                        <a:latin typeface="Times New Roman" pitchFamily="18" charset="0"/>
                        <a:cs typeface="Times New Roman" pitchFamily="18" charset="0"/>
                      </a:endParaRPr>
                    </a:p>
                  </a:txBody>
                  <a:tcPr marL="91450" marR="91450" marT="45715" marB="45715">
                    <a:solidFill>
                      <a:schemeClr val="accent1"/>
                    </a:solidFill>
                  </a:tcPr>
                </a:tc>
                <a:tc>
                  <a:txBody>
                    <a:bodyPr/>
                    <a:lstStyle/>
                    <a:p>
                      <a:pPr algn="ctr"/>
                      <a:r>
                        <a:rPr lang="en-US" sz="3200" b="1" dirty="0" err="1">
                          <a:solidFill>
                            <a:srgbClr val="C00000"/>
                          </a:solidFill>
                          <a:latin typeface="Times New Roman" pitchFamily="18" charset="0"/>
                          <a:cs typeface="Times New Roman" pitchFamily="18" charset="0"/>
                        </a:rPr>
                        <a:t>Quy</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tắc</a:t>
                      </a:r>
                      <a:r>
                        <a:rPr lang="en-US" sz="3200" b="1" baseline="0" dirty="0">
                          <a:solidFill>
                            <a:srgbClr val="C00000"/>
                          </a:solidFill>
                          <a:latin typeface="Times New Roman" pitchFamily="18" charset="0"/>
                          <a:cs typeface="Times New Roman" pitchFamily="18" charset="0"/>
                        </a:rPr>
                        <a:t> </a:t>
                      </a:r>
                      <a:r>
                        <a:rPr lang="en-US" sz="3200" b="1" baseline="0" dirty="0" err="1">
                          <a:solidFill>
                            <a:srgbClr val="C00000"/>
                          </a:solidFill>
                          <a:latin typeface="Times New Roman" pitchFamily="18" charset="0"/>
                          <a:cs typeface="Times New Roman" pitchFamily="18" charset="0"/>
                        </a:rPr>
                        <a:t>viết</a:t>
                      </a:r>
                      <a:endParaRPr lang="en-US" sz="3200" b="1" dirty="0">
                        <a:solidFill>
                          <a:srgbClr val="C00000"/>
                        </a:solidFill>
                        <a:latin typeface="Times New Roman" pitchFamily="18" charset="0"/>
                        <a:cs typeface="Times New Roman" pitchFamily="18" charset="0"/>
                      </a:endParaRPr>
                    </a:p>
                  </a:txBody>
                  <a:tcPr marL="91450" marR="91450" marT="45715" marB="45715">
                    <a:solidFill>
                      <a:schemeClr val="accent6"/>
                    </a:solidFill>
                  </a:tcPr>
                </a:tc>
                <a:tc>
                  <a:txBody>
                    <a:bodyPr/>
                    <a:lstStyle/>
                    <a:p>
                      <a:pPr algn="ctr"/>
                      <a:r>
                        <a:rPr lang="en-US" sz="3200" b="1" dirty="0" err="1">
                          <a:solidFill>
                            <a:srgbClr val="C00000"/>
                          </a:solidFill>
                          <a:latin typeface="Times New Roman" pitchFamily="18" charset="0"/>
                          <a:cs typeface="Times New Roman" pitchFamily="18" charset="0"/>
                        </a:rPr>
                        <a:t>Ví</a:t>
                      </a:r>
                      <a:r>
                        <a:rPr lang="en-US" sz="3200" b="1" baseline="0" dirty="0">
                          <a:solidFill>
                            <a:srgbClr val="C00000"/>
                          </a:solidFill>
                          <a:latin typeface="Times New Roman" pitchFamily="18" charset="0"/>
                          <a:cs typeface="Times New Roman" pitchFamily="18" charset="0"/>
                        </a:rPr>
                        <a:t> </a:t>
                      </a:r>
                      <a:r>
                        <a:rPr lang="en-US" sz="3200" b="1" baseline="0" dirty="0" err="1">
                          <a:solidFill>
                            <a:srgbClr val="C00000"/>
                          </a:solidFill>
                          <a:latin typeface="Times New Roman" pitchFamily="18" charset="0"/>
                          <a:cs typeface="Times New Roman" pitchFamily="18" charset="0"/>
                        </a:rPr>
                        <a:t>dụ</a:t>
                      </a:r>
                      <a:endParaRPr lang="en-US" sz="3200" b="1" dirty="0">
                        <a:solidFill>
                          <a:srgbClr val="C00000"/>
                        </a:solidFill>
                        <a:latin typeface="Times New Roman" pitchFamily="18" charset="0"/>
                        <a:cs typeface="Times New Roman" pitchFamily="18" charset="0"/>
                      </a:endParaRPr>
                    </a:p>
                  </a:txBody>
                  <a:tcPr marL="91450" marR="91450" marT="45715" marB="45715">
                    <a:solidFill>
                      <a:schemeClr val="accent4"/>
                    </a:solidFill>
                  </a:tcPr>
                </a:tc>
                <a:extLst>
                  <a:ext uri="{0D108BD9-81ED-4DB2-BD59-A6C34878D82A}">
                    <a16:rowId xmlns:a16="http://schemas.microsoft.com/office/drawing/2014/main" xmlns="" val="10000"/>
                  </a:ext>
                </a:extLst>
              </a:tr>
              <a:tr h="1218145">
                <a:tc>
                  <a:txBody>
                    <a:bodyPr/>
                    <a:lstStyle/>
                    <a:p>
                      <a:pPr algn="ctr"/>
                      <a:r>
                        <a:rPr lang="en-US" sz="3200" b="1" dirty="0" err="1">
                          <a:latin typeface="Times New Roman" pitchFamily="18" charset="0"/>
                          <a:cs typeface="Times New Roman" pitchFamily="18" charset="0"/>
                        </a:rPr>
                        <a:t>Tên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người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địa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lý</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Việt</a:t>
                      </a:r>
                      <a:r>
                        <a:rPr lang="en-US" sz="3200" b="1" dirty="0">
                          <a:latin typeface="Times New Roman" pitchFamily="18" charset="0"/>
                          <a:cs typeface="Times New Roman" pitchFamily="18" charset="0"/>
                        </a:rPr>
                        <a:t> Nam</a:t>
                      </a:r>
                    </a:p>
                  </a:txBody>
                  <a:tcPr marL="91450" marR="91450" marT="45715" marB="45715">
                    <a:solidFill>
                      <a:schemeClr val="accent1">
                        <a:lumMod val="40000"/>
                        <a:lumOff val="60000"/>
                      </a:schemeClr>
                    </a:solidFill>
                  </a:tcPr>
                </a:tc>
                <a:tc>
                  <a:txBody>
                    <a:bodyPr/>
                    <a:lstStyle/>
                    <a:p>
                      <a:pPr algn="ctr"/>
                      <a:endParaRPr lang="en-US" sz="2400" b="1" dirty="0">
                        <a:latin typeface="Times New Roman" pitchFamily="18" charset="0"/>
                        <a:cs typeface="Times New Roman" pitchFamily="18" charset="0"/>
                      </a:endParaRPr>
                    </a:p>
                  </a:txBody>
                  <a:tcPr marL="91450" marR="91450" marT="45715" marB="45715">
                    <a:solidFill>
                      <a:schemeClr val="accent6">
                        <a:lumMod val="40000"/>
                        <a:lumOff val="60000"/>
                      </a:schemeClr>
                    </a:solidFill>
                  </a:tcPr>
                </a:tc>
                <a:tc>
                  <a:txBody>
                    <a:bodyPr/>
                    <a:lstStyle/>
                    <a:p>
                      <a:pPr algn="ctr"/>
                      <a:endParaRPr lang="en-US" sz="2400" b="1" dirty="0">
                        <a:latin typeface="Times New Roman" pitchFamily="18" charset="0"/>
                        <a:cs typeface="Times New Roman" pitchFamily="18" charset="0"/>
                      </a:endParaRPr>
                    </a:p>
                  </a:txBody>
                  <a:tcPr marL="91450" marR="91450" marT="45715" marB="45715">
                    <a:solidFill>
                      <a:schemeClr val="accent4">
                        <a:lumMod val="40000"/>
                        <a:lumOff val="60000"/>
                      </a:schemeClr>
                    </a:solidFill>
                  </a:tcPr>
                </a:tc>
                <a:extLst>
                  <a:ext uri="{0D108BD9-81ED-4DB2-BD59-A6C34878D82A}">
                    <a16:rowId xmlns:a16="http://schemas.microsoft.com/office/drawing/2014/main" xmlns="" val="10001"/>
                  </a:ext>
                </a:extLst>
              </a:tr>
              <a:tr h="1949032">
                <a:tc>
                  <a:txBody>
                    <a:bodyPr/>
                    <a:lstStyle/>
                    <a:p>
                      <a:pPr algn="ctr"/>
                      <a:r>
                        <a:rPr lang="en-US" sz="3200" b="1" dirty="0" err="1">
                          <a:latin typeface="Times New Roman" pitchFamily="18" charset="0"/>
                          <a:cs typeface="Times New Roman" pitchFamily="18" charset="0"/>
                        </a:rPr>
                        <a:t>Tên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người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địa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lý</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nước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ngoài</a:t>
                      </a:r>
                      <a:endParaRPr lang="en-US" sz="3200" b="1" dirty="0">
                        <a:latin typeface="Times New Roman" pitchFamily="18" charset="0"/>
                        <a:cs typeface="Times New Roman" pitchFamily="18" charset="0"/>
                      </a:endParaRPr>
                    </a:p>
                  </a:txBody>
                  <a:tcPr marL="91450" marR="91450" marT="45715" marB="45715">
                    <a:solidFill>
                      <a:schemeClr val="accent1">
                        <a:lumMod val="40000"/>
                        <a:lumOff val="60000"/>
                      </a:schemeClr>
                    </a:solidFill>
                  </a:tcPr>
                </a:tc>
                <a:tc>
                  <a:txBody>
                    <a:bodyPr/>
                    <a:lstStyle/>
                    <a:p>
                      <a:pPr algn="ctr"/>
                      <a:endParaRPr lang="en-US" sz="2400" b="1" dirty="0">
                        <a:latin typeface="Times New Roman" pitchFamily="18" charset="0"/>
                        <a:cs typeface="Times New Roman" pitchFamily="18" charset="0"/>
                      </a:endParaRPr>
                    </a:p>
                  </a:txBody>
                  <a:tcPr marL="91450" marR="91450" marT="45715" marB="45715">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i="0" kern="1200" dirty="0">
                        <a:solidFill>
                          <a:schemeClr val="dk1"/>
                        </a:solidFill>
                        <a:effectLst/>
                        <a:latin typeface="Times New Roman" pitchFamily="18" charset="0"/>
                        <a:ea typeface="+mn-ea"/>
                        <a:cs typeface="Times New Roman" pitchFamily="18" charset="0"/>
                      </a:endParaRPr>
                    </a:p>
                  </a:txBody>
                  <a:tcPr marL="91450" marR="91450" marT="45715" marB="45715">
                    <a:solidFill>
                      <a:schemeClr val="accent4">
                        <a:lumMod val="40000"/>
                        <a:lumOff val="60000"/>
                      </a:schemeClr>
                    </a:solidFill>
                  </a:tcPr>
                </a:tc>
                <a:extLst>
                  <a:ext uri="{0D108BD9-81ED-4DB2-BD59-A6C34878D82A}">
                    <a16:rowId xmlns:a16="http://schemas.microsoft.com/office/drawing/2014/main" xmlns=""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4&quot;&gt;&lt;property id=&quot;20148&quot; value=&quot;5&quot;/&gt;&lt;property id=&quot;20300&quot; value=&quot;Slide 3&quot;/&gt;&lt;property id=&quot;20307&quot; value=&quot;300&quot;/&gt;&lt;/object&gt;&lt;object type=&quot;3&quot; unique_id=&quot;10005&quot;&gt;&lt;property id=&quot;20148&quot; value=&quot;5&quot;/&gt;&lt;property id=&quot;20300&quot; value=&quot;Slide 4&quot;/&gt;&lt;property id=&quot;20307&quot; value=&quot;301&quot;/&gt;&lt;/object&gt;&lt;object type=&quot;3&quot; unique_id=&quot;10006&quot;&gt;&lt;property id=&quot;20148&quot; value=&quot;5&quot;/&gt;&lt;property id=&quot;20300&quot; value=&quot;Slide 5&quot;/&gt;&lt;property id=&quot;20307&quot; value=&quot;302&quot;/&gt;&lt;/object&gt;&lt;object type=&quot;3&quot; unique_id=&quot;10007&quot;&gt;&lt;property id=&quot;20148&quot; value=&quot;5&quot;/&gt;&lt;property id=&quot;20300&quot; value=&quot;Slide 6&quot;/&gt;&lt;property id=&quot;20307&quot; value=&quot;303&quot;/&gt;&lt;/object&gt;&lt;object type=&quot;3&quot; unique_id=&quot;10008&quot;&gt;&lt;property id=&quot;20148&quot; value=&quot;5&quot;/&gt;&lt;property id=&quot;20300&quot; value=&quot;Slide 7&quot;/&gt;&lt;property id=&quot;20307&quot; value=&quot;304&quot;/&gt;&lt;/object&gt;&lt;object type=&quot;3&quot; unique_id=&quot;10009&quot;&gt;&lt;property id=&quot;20148&quot; value=&quot;5&quot;/&gt;&lt;property id=&quot;20300&quot; value=&quot;Slide 8&quot;/&gt;&lt;property id=&quot;20307&quot; value=&quot;306&quot;/&gt;&lt;/object&gt;&lt;object type=&quot;3&quot; unique_id=&quot;10255&quot;&gt;&lt;property id=&quot;20148&quot; value=&quot;5&quot;/&gt;&lt;property id=&quot;20300&quot; value=&quot;Slide 1&quot;/&gt;&lt;property id=&quot;20307&quot; value=&quot;307&quot;/&gt;&lt;/object&gt;&lt;object type=&quot;3&quot; unique_id=&quot;10256&quot;&gt;&lt;property id=&quot;20148&quot; value=&quot;5&quot;/&gt;&lt;property id=&quot;20300&quot; value=&quot;Slide 2&quot;/&gt;&lt;property id=&quot;20307&quot; value=&quot;308&quot;/&gt;&lt;/object&gt;&lt;/object&gt;&lt;object type=&quot;8&quot; unique_id=&quot;10018&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包图主题2" id="{50CFA792-C506-47E4-B272-6A6183483AB3}" vid="{CC1AE437-2F7F-4319-9F22-408F5F8C346F}"/>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1552</TotalTime>
  <Words>958</Words>
  <Application>Microsoft Office PowerPoint</Application>
  <PresentationFormat>On-screen Show (4:3)</PresentationFormat>
  <Paragraphs>83</Paragraphs>
  <Slides>11</Slides>
  <Notes>2</Notes>
  <HiddenSlides>0</HiddenSlides>
  <MMClips>0</MMClip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Office Theme</vt:lpstr>
      <vt:lpstr>包图主题2</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Viettel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Anh</dc:creator>
  <cp:lastModifiedBy>Windows User</cp:lastModifiedBy>
  <cp:revision>371</cp:revision>
  <dcterms:created xsi:type="dcterms:W3CDTF">2011-12-02T08:50:25Z</dcterms:created>
  <dcterms:modified xsi:type="dcterms:W3CDTF">2021-11-09T01:42:31Z</dcterms:modified>
</cp:coreProperties>
</file>