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65" r:id="rId2"/>
  </p:sldMasterIdLst>
  <p:notesMasterIdLst>
    <p:notesMasterId r:id="rId38"/>
  </p:notesMasterIdLst>
  <p:sldIdLst>
    <p:sldId id="387" r:id="rId3"/>
    <p:sldId id="279" r:id="rId4"/>
    <p:sldId id="295" r:id="rId5"/>
    <p:sldId id="280" r:id="rId6"/>
    <p:sldId id="281" r:id="rId7"/>
    <p:sldId id="305" r:id="rId8"/>
    <p:sldId id="306" r:id="rId9"/>
    <p:sldId id="307" r:id="rId10"/>
    <p:sldId id="286" r:id="rId11"/>
    <p:sldId id="298" r:id="rId12"/>
    <p:sldId id="292" r:id="rId13"/>
    <p:sldId id="293" r:id="rId14"/>
    <p:sldId id="296" r:id="rId15"/>
    <p:sldId id="290" r:id="rId16"/>
    <p:sldId id="257" r:id="rId17"/>
    <p:sldId id="259" r:id="rId18"/>
    <p:sldId id="260" r:id="rId19"/>
    <p:sldId id="261" r:id="rId20"/>
    <p:sldId id="262" r:id="rId21"/>
    <p:sldId id="263" r:id="rId22"/>
    <p:sldId id="264" r:id="rId23"/>
    <p:sldId id="265" r:id="rId24"/>
    <p:sldId id="266" r:id="rId25"/>
    <p:sldId id="268" r:id="rId26"/>
    <p:sldId id="269" r:id="rId27"/>
    <p:sldId id="270" r:id="rId28"/>
    <p:sldId id="271" r:id="rId29"/>
    <p:sldId id="272" r:id="rId30"/>
    <p:sldId id="273" r:id="rId31"/>
    <p:sldId id="274" r:id="rId32"/>
    <p:sldId id="275" r:id="rId33"/>
    <p:sldId id="276" r:id="rId34"/>
    <p:sldId id="277" r:id="rId35"/>
    <p:sldId id="278" r:id="rId36"/>
    <p:sldId id="303" r:id="rId37"/>
  </p:sldIdLst>
  <p:sldSz cx="9144000" cy="6858000" type="screen4x3"/>
  <p:notesSz cx="6858000" cy="9144000"/>
  <p:custDataLst>
    <p:tags r:id="rId39"/>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FFCC"/>
    <a:srgbClr val="FF66FF"/>
    <a:srgbClr val="CCCC00"/>
    <a:srgbClr val="FF99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595" autoAdjust="0"/>
  </p:normalViewPr>
  <p:slideViewPr>
    <p:cSldViewPr>
      <p:cViewPr varScale="1">
        <p:scale>
          <a:sx n="82" d="100"/>
          <a:sy n="82"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D03A010-CBE8-4A5D-B3DA-0313F47CC8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a:extLst>
              <a:ext uri="{FF2B5EF4-FFF2-40B4-BE49-F238E27FC236}">
                <a16:creationId xmlns:a16="http://schemas.microsoft.com/office/drawing/2014/main" id="{F6BE0162-4184-41BA-9451-5CC6784E095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F71336A1-C4CB-46C1-9162-58098A83636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F6C90837-46D2-44AF-9342-EB8799BD2E8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312E9A14-A0A1-42F1-805E-07AAE983D260}"/>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9" name="Rectangle 7">
            <a:extLst>
              <a:ext uri="{FF2B5EF4-FFF2-40B4-BE49-F238E27FC236}">
                <a16:creationId xmlns:a16="http://schemas.microsoft.com/office/drawing/2014/main" id="{FED19C2F-26AB-4B64-9FF7-20004FF4A66A}"/>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6C656B2-C9D2-409D-9A57-88CB9E6F91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243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6B9D8B4-746B-40CD-86E8-5E4F94544F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793B65-FF3F-4EE7-97F0-E9E778D084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9633FA-A5D5-42A6-85A1-8F722826B3A8}"/>
              </a:ext>
            </a:extLst>
          </p:cNvPr>
          <p:cNvSpPr>
            <a:spLocks noGrp="1"/>
          </p:cNvSpPr>
          <p:nvPr>
            <p:ph type="sldNum" sz="quarter" idx="12"/>
          </p:nvPr>
        </p:nvSpPr>
        <p:spPr/>
        <p:txBody>
          <a:bodyPr/>
          <a:lstStyle>
            <a:lvl1pPr>
              <a:defRPr/>
            </a:lvl1pPr>
          </a:lstStyle>
          <a:p>
            <a:pPr>
              <a:defRPr/>
            </a:pPr>
            <a:fld id="{5E851AC1-3893-485B-91B0-4768EF2D0E38}" type="slidenum">
              <a:rPr lang="en-US" altLang="en-US"/>
              <a:pPr>
                <a:defRPr/>
              </a:pPr>
              <a:t>‹#›</a:t>
            </a:fld>
            <a:endParaRPr lang="en-US" altLang="en-US"/>
          </a:p>
        </p:txBody>
      </p:sp>
    </p:spTree>
    <p:extLst>
      <p:ext uri="{BB962C8B-B14F-4D97-AF65-F5344CB8AC3E}">
        <p14:creationId xmlns:p14="http://schemas.microsoft.com/office/powerpoint/2010/main" val="334758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6E4FB-2ED7-4063-BBF4-03837ADEE3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3F7B79-A98B-4F53-9485-3A4F5D554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18E93A-6F0E-4EC0-8D23-19CB532EA8D7}"/>
              </a:ext>
            </a:extLst>
          </p:cNvPr>
          <p:cNvSpPr>
            <a:spLocks noGrp="1"/>
          </p:cNvSpPr>
          <p:nvPr>
            <p:ph type="sldNum" sz="quarter" idx="12"/>
          </p:nvPr>
        </p:nvSpPr>
        <p:spPr/>
        <p:txBody>
          <a:bodyPr/>
          <a:lstStyle>
            <a:lvl1pPr>
              <a:defRPr/>
            </a:lvl1pPr>
          </a:lstStyle>
          <a:p>
            <a:pPr>
              <a:defRPr/>
            </a:pPr>
            <a:fld id="{4F040C18-B48A-46AD-A978-24B881B57FED}" type="slidenum">
              <a:rPr lang="en-US" altLang="en-US"/>
              <a:pPr>
                <a:defRPr/>
              </a:pPr>
              <a:t>‹#›</a:t>
            </a:fld>
            <a:endParaRPr lang="en-US" altLang="en-US"/>
          </a:p>
        </p:txBody>
      </p:sp>
    </p:spTree>
    <p:extLst>
      <p:ext uri="{BB962C8B-B14F-4D97-AF65-F5344CB8AC3E}">
        <p14:creationId xmlns:p14="http://schemas.microsoft.com/office/powerpoint/2010/main" val="4833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BA4EF-36FC-43D5-A6C0-66432EDFE7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9D6E33-00BE-4BD1-BE0A-1E96B1A9E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9FFE03-4BA3-443F-A5DC-E83E5125A8CD}"/>
              </a:ext>
            </a:extLst>
          </p:cNvPr>
          <p:cNvSpPr>
            <a:spLocks noGrp="1"/>
          </p:cNvSpPr>
          <p:nvPr>
            <p:ph type="sldNum" sz="quarter" idx="12"/>
          </p:nvPr>
        </p:nvSpPr>
        <p:spPr/>
        <p:txBody>
          <a:bodyPr/>
          <a:lstStyle>
            <a:lvl1pPr>
              <a:defRPr/>
            </a:lvl1pPr>
          </a:lstStyle>
          <a:p>
            <a:pPr>
              <a:defRPr/>
            </a:pPr>
            <a:fld id="{8DA5BBE2-CD47-4CE9-BE56-AAB97F7FA564}" type="slidenum">
              <a:rPr lang="en-US" altLang="en-US"/>
              <a:pPr>
                <a:defRPr/>
              </a:pPr>
              <a:t>‹#›</a:t>
            </a:fld>
            <a:endParaRPr lang="en-US" altLang="en-US"/>
          </a:p>
        </p:txBody>
      </p:sp>
    </p:spTree>
    <p:extLst>
      <p:ext uri="{BB962C8B-B14F-4D97-AF65-F5344CB8AC3E}">
        <p14:creationId xmlns:p14="http://schemas.microsoft.com/office/powerpoint/2010/main" val="909469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B39AAF7-FF96-41B3-BCA1-04521D0016C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EDD97CB-CF83-4392-860A-CAFC4A19EB4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0205ADD-7DF3-4CE6-9C53-FBC1752785E1}"/>
              </a:ext>
            </a:extLst>
          </p:cNvPr>
          <p:cNvSpPr>
            <a:spLocks noGrp="1"/>
          </p:cNvSpPr>
          <p:nvPr>
            <p:ph type="sldNum" sz="quarter" idx="12"/>
          </p:nvPr>
        </p:nvSpPr>
        <p:spPr>
          <a:xfrm>
            <a:off x="6553200" y="6245225"/>
            <a:ext cx="2133600" cy="476250"/>
          </a:xfrm>
        </p:spPr>
        <p:txBody>
          <a:bodyPr/>
          <a:lstStyle>
            <a:lvl1pPr>
              <a:defRPr/>
            </a:lvl1pPr>
          </a:lstStyle>
          <a:p>
            <a:pPr>
              <a:defRPr/>
            </a:pPr>
            <a:fld id="{074981DA-5F33-49FE-8AAA-542D12E330EE}" type="slidenum">
              <a:rPr lang="en-US" altLang="en-US"/>
              <a:pPr>
                <a:defRPr/>
              </a:pPr>
              <a:t>‹#›</a:t>
            </a:fld>
            <a:endParaRPr lang="en-US" altLang="en-US"/>
          </a:p>
        </p:txBody>
      </p:sp>
    </p:spTree>
    <p:extLst>
      <p:ext uri="{BB962C8B-B14F-4D97-AF65-F5344CB8AC3E}">
        <p14:creationId xmlns:p14="http://schemas.microsoft.com/office/powerpoint/2010/main" val="3870039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3210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26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899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60473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D2C95-ABFD-4C92-81F1-4AA50EB112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E66734-230F-4E89-9A36-15AE9403D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FCB690-8267-4D37-8444-A61A25489CCD}"/>
              </a:ext>
            </a:extLst>
          </p:cNvPr>
          <p:cNvSpPr>
            <a:spLocks noGrp="1"/>
          </p:cNvSpPr>
          <p:nvPr>
            <p:ph type="sldNum" sz="quarter" idx="12"/>
          </p:nvPr>
        </p:nvSpPr>
        <p:spPr/>
        <p:txBody>
          <a:bodyPr/>
          <a:lstStyle>
            <a:lvl1pPr>
              <a:defRPr/>
            </a:lvl1pPr>
          </a:lstStyle>
          <a:p>
            <a:pPr>
              <a:defRPr/>
            </a:pPr>
            <a:fld id="{CF2FDA3E-4EB0-4F60-A6AB-A03E5836BD00}" type="slidenum">
              <a:rPr lang="en-US" altLang="en-US"/>
              <a:pPr>
                <a:defRPr/>
              </a:pPr>
              <a:t>‹#›</a:t>
            </a:fld>
            <a:endParaRPr lang="en-US" altLang="en-US"/>
          </a:p>
        </p:txBody>
      </p:sp>
    </p:spTree>
    <p:extLst>
      <p:ext uri="{BB962C8B-B14F-4D97-AF65-F5344CB8AC3E}">
        <p14:creationId xmlns:p14="http://schemas.microsoft.com/office/powerpoint/2010/main" val="157686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2698B-E48A-4161-9F9C-6EC1F93780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6720F7-66B5-4D5E-BEC3-E5C03F3AE0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6CEB96-8438-4C21-AF93-6CA557DC338B}"/>
              </a:ext>
            </a:extLst>
          </p:cNvPr>
          <p:cNvSpPr>
            <a:spLocks noGrp="1"/>
          </p:cNvSpPr>
          <p:nvPr>
            <p:ph type="sldNum" sz="quarter" idx="12"/>
          </p:nvPr>
        </p:nvSpPr>
        <p:spPr/>
        <p:txBody>
          <a:bodyPr/>
          <a:lstStyle>
            <a:lvl1pPr>
              <a:defRPr/>
            </a:lvl1pPr>
          </a:lstStyle>
          <a:p>
            <a:pPr>
              <a:defRPr/>
            </a:pPr>
            <a:fld id="{E178DE74-AB41-4485-97D5-E53E68BD2DEA}" type="slidenum">
              <a:rPr lang="en-US" altLang="en-US"/>
              <a:pPr>
                <a:defRPr/>
              </a:pPr>
              <a:t>‹#›</a:t>
            </a:fld>
            <a:endParaRPr lang="en-US" altLang="en-US"/>
          </a:p>
        </p:txBody>
      </p:sp>
    </p:spTree>
    <p:extLst>
      <p:ext uri="{BB962C8B-B14F-4D97-AF65-F5344CB8AC3E}">
        <p14:creationId xmlns:p14="http://schemas.microsoft.com/office/powerpoint/2010/main" val="244175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AE94A0-69BA-4D9F-B6FD-54013BC0C9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ADEBA1-3179-4D00-9B22-F7CBD21F94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D68A75-2D74-4192-9BE7-8059DDDB0B0D}"/>
              </a:ext>
            </a:extLst>
          </p:cNvPr>
          <p:cNvSpPr>
            <a:spLocks noGrp="1"/>
          </p:cNvSpPr>
          <p:nvPr>
            <p:ph type="sldNum" sz="quarter" idx="12"/>
          </p:nvPr>
        </p:nvSpPr>
        <p:spPr/>
        <p:txBody>
          <a:bodyPr/>
          <a:lstStyle>
            <a:lvl1pPr>
              <a:defRPr/>
            </a:lvl1pPr>
          </a:lstStyle>
          <a:p>
            <a:pPr>
              <a:defRPr/>
            </a:pPr>
            <a:fld id="{D1240D97-D19B-4F6A-B88C-ABF45BC9C5BE}" type="slidenum">
              <a:rPr lang="en-US" altLang="en-US"/>
              <a:pPr>
                <a:defRPr/>
              </a:pPr>
              <a:t>‹#›</a:t>
            </a:fld>
            <a:endParaRPr lang="en-US" altLang="en-US"/>
          </a:p>
        </p:txBody>
      </p:sp>
    </p:spTree>
    <p:extLst>
      <p:ext uri="{BB962C8B-B14F-4D97-AF65-F5344CB8AC3E}">
        <p14:creationId xmlns:p14="http://schemas.microsoft.com/office/powerpoint/2010/main" val="98497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EBD1A4-F0EA-4D97-BBCD-B4FE85FD42F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F7D6C31-BFBA-493E-8C69-20B6301CAF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494E07-9939-4359-853F-283A97C75885}"/>
              </a:ext>
            </a:extLst>
          </p:cNvPr>
          <p:cNvSpPr>
            <a:spLocks noGrp="1"/>
          </p:cNvSpPr>
          <p:nvPr>
            <p:ph type="sldNum" sz="quarter" idx="12"/>
          </p:nvPr>
        </p:nvSpPr>
        <p:spPr/>
        <p:txBody>
          <a:bodyPr/>
          <a:lstStyle>
            <a:lvl1pPr>
              <a:defRPr/>
            </a:lvl1pPr>
          </a:lstStyle>
          <a:p>
            <a:pPr>
              <a:defRPr/>
            </a:pPr>
            <a:fld id="{66B0FF12-A31E-4876-94E0-FC2ACB1A4F41}" type="slidenum">
              <a:rPr lang="en-US" altLang="en-US"/>
              <a:pPr>
                <a:defRPr/>
              </a:pPr>
              <a:t>‹#›</a:t>
            </a:fld>
            <a:endParaRPr lang="en-US" altLang="en-US"/>
          </a:p>
        </p:txBody>
      </p:sp>
    </p:spTree>
    <p:extLst>
      <p:ext uri="{BB962C8B-B14F-4D97-AF65-F5344CB8AC3E}">
        <p14:creationId xmlns:p14="http://schemas.microsoft.com/office/powerpoint/2010/main" val="420412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294E6C-B062-471C-9AD6-0A6735257DD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811FBB3-18B3-4AC2-A098-D88AFD2224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EDE60A-8FCB-4D3E-9C6C-58372DA20594}"/>
              </a:ext>
            </a:extLst>
          </p:cNvPr>
          <p:cNvSpPr>
            <a:spLocks noGrp="1"/>
          </p:cNvSpPr>
          <p:nvPr>
            <p:ph type="sldNum" sz="quarter" idx="12"/>
          </p:nvPr>
        </p:nvSpPr>
        <p:spPr/>
        <p:txBody>
          <a:bodyPr/>
          <a:lstStyle>
            <a:lvl1pPr>
              <a:defRPr/>
            </a:lvl1pPr>
          </a:lstStyle>
          <a:p>
            <a:pPr>
              <a:defRPr/>
            </a:pPr>
            <a:fld id="{BA607DE2-448C-4F1A-8010-F82937A9E174}" type="slidenum">
              <a:rPr lang="en-US" altLang="en-US"/>
              <a:pPr>
                <a:defRPr/>
              </a:pPr>
              <a:t>‹#›</a:t>
            </a:fld>
            <a:endParaRPr lang="en-US" altLang="en-US"/>
          </a:p>
        </p:txBody>
      </p:sp>
    </p:spTree>
    <p:extLst>
      <p:ext uri="{BB962C8B-B14F-4D97-AF65-F5344CB8AC3E}">
        <p14:creationId xmlns:p14="http://schemas.microsoft.com/office/powerpoint/2010/main" val="2923106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339E01-68A6-4456-9C06-191151742CD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E7FAF4-9818-48FD-A809-EB197E4DA0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61A0AD-D83B-4ED8-B8B0-B73FFAB1CDD9}"/>
              </a:ext>
            </a:extLst>
          </p:cNvPr>
          <p:cNvSpPr>
            <a:spLocks noGrp="1"/>
          </p:cNvSpPr>
          <p:nvPr>
            <p:ph type="sldNum" sz="quarter" idx="12"/>
          </p:nvPr>
        </p:nvSpPr>
        <p:spPr/>
        <p:txBody>
          <a:bodyPr/>
          <a:lstStyle>
            <a:lvl1pPr>
              <a:defRPr/>
            </a:lvl1pPr>
          </a:lstStyle>
          <a:p>
            <a:pPr>
              <a:defRPr/>
            </a:pPr>
            <a:fld id="{07FE1687-8B92-4337-9A29-E5172D0F4B5E}" type="slidenum">
              <a:rPr lang="en-US" altLang="en-US"/>
              <a:pPr>
                <a:defRPr/>
              </a:pPr>
              <a:t>‹#›</a:t>
            </a:fld>
            <a:endParaRPr lang="en-US" altLang="en-US"/>
          </a:p>
        </p:txBody>
      </p:sp>
    </p:spTree>
    <p:extLst>
      <p:ext uri="{BB962C8B-B14F-4D97-AF65-F5344CB8AC3E}">
        <p14:creationId xmlns:p14="http://schemas.microsoft.com/office/powerpoint/2010/main" val="282169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EE1AFA-CD7B-4A84-B91C-E1E8C1368D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B0996C-35D9-456E-ADD0-9FCC271C00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4EC05-2B0C-4BE3-B94E-241F956A653F}"/>
              </a:ext>
            </a:extLst>
          </p:cNvPr>
          <p:cNvSpPr>
            <a:spLocks noGrp="1"/>
          </p:cNvSpPr>
          <p:nvPr>
            <p:ph type="sldNum" sz="quarter" idx="12"/>
          </p:nvPr>
        </p:nvSpPr>
        <p:spPr/>
        <p:txBody>
          <a:bodyPr/>
          <a:lstStyle>
            <a:lvl1pPr>
              <a:defRPr/>
            </a:lvl1pPr>
          </a:lstStyle>
          <a:p>
            <a:pPr>
              <a:defRPr/>
            </a:pPr>
            <a:fld id="{F865FF9D-234B-497A-830F-8C23019D86D1}" type="slidenum">
              <a:rPr lang="en-US" altLang="en-US"/>
              <a:pPr>
                <a:defRPr/>
              </a:pPr>
              <a:t>‹#›</a:t>
            </a:fld>
            <a:endParaRPr lang="en-US" altLang="en-US"/>
          </a:p>
        </p:txBody>
      </p:sp>
    </p:spTree>
    <p:extLst>
      <p:ext uri="{BB962C8B-B14F-4D97-AF65-F5344CB8AC3E}">
        <p14:creationId xmlns:p14="http://schemas.microsoft.com/office/powerpoint/2010/main" val="147868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8F549D-929C-40C1-8399-7774BED261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82EAFA1-7F5E-4EAF-94FA-5E91472AE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698E16-0637-4255-ABA5-2B99903F652D}"/>
              </a:ext>
            </a:extLst>
          </p:cNvPr>
          <p:cNvSpPr>
            <a:spLocks noGrp="1"/>
          </p:cNvSpPr>
          <p:nvPr>
            <p:ph type="sldNum" sz="quarter" idx="12"/>
          </p:nvPr>
        </p:nvSpPr>
        <p:spPr/>
        <p:txBody>
          <a:bodyPr/>
          <a:lstStyle>
            <a:lvl1pPr>
              <a:defRPr/>
            </a:lvl1pPr>
          </a:lstStyle>
          <a:p>
            <a:pPr>
              <a:defRPr/>
            </a:pPr>
            <a:fld id="{C7E41DCD-02D9-486D-8201-76E5702CB24C}" type="slidenum">
              <a:rPr lang="en-US" altLang="en-US"/>
              <a:pPr>
                <a:defRPr/>
              </a:pPr>
              <a:t>‹#›</a:t>
            </a:fld>
            <a:endParaRPr lang="en-US" altLang="en-US"/>
          </a:p>
        </p:txBody>
      </p:sp>
    </p:spTree>
    <p:extLst>
      <p:ext uri="{BB962C8B-B14F-4D97-AF65-F5344CB8AC3E}">
        <p14:creationId xmlns:p14="http://schemas.microsoft.com/office/powerpoint/2010/main" val="49338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577A89-5AC7-4CD4-BF0A-2F9F4D938D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C2A2EE-6358-404F-8A0D-DA405BBFEC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355874-10EC-41B7-B8DB-EEE2CDFFA4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B787F6F-CC68-46BB-A147-D78A4EEA47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4650C7C-FDD8-4460-8A20-9771958FC9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A28E3C0-2752-4D79-BF61-8342DBDD5B6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1274" y="6175670"/>
            <a:ext cx="842937" cy="970939"/>
          </a:xfrm>
          <a:prstGeom prst="rect">
            <a:avLst/>
          </a:prstGeom>
        </p:spPr>
      </p:pic>
    </p:spTree>
    <p:extLst>
      <p:ext uri="{BB962C8B-B14F-4D97-AF65-F5344CB8AC3E}">
        <p14:creationId xmlns:p14="http://schemas.microsoft.com/office/powerpoint/2010/main" val="162493709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image" Target="../media/image15.jpeg"/><Relationship Id="rId18" Type="http://schemas.openxmlformats.org/officeDocument/2006/relationships/image" Target="../media/image18.jpeg"/><Relationship Id="rId26" Type="http://schemas.openxmlformats.org/officeDocument/2006/relationships/image" Target="../media/image22.jpeg"/><Relationship Id="rId39" Type="http://schemas.openxmlformats.org/officeDocument/2006/relationships/slide" Target="slide15.xml"/><Relationship Id="rId3" Type="http://schemas.openxmlformats.org/officeDocument/2006/relationships/slide" Target="slide24.xml"/><Relationship Id="rId21" Type="http://schemas.openxmlformats.org/officeDocument/2006/relationships/slide" Target="slide20.xml"/><Relationship Id="rId34" Type="http://schemas.openxmlformats.org/officeDocument/2006/relationships/image" Target="../media/image26.jpeg"/><Relationship Id="rId42" Type="http://schemas.openxmlformats.org/officeDocument/2006/relationships/slide" Target="slide32.xml"/><Relationship Id="rId7" Type="http://schemas.openxmlformats.org/officeDocument/2006/relationships/image" Target="../media/image12.png"/><Relationship Id="rId12" Type="http://schemas.openxmlformats.org/officeDocument/2006/relationships/slide" Target="slide29.xml"/><Relationship Id="rId17" Type="http://schemas.openxmlformats.org/officeDocument/2006/relationships/slide" Target="slide17.xml"/><Relationship Id="rId25" Type="http://schemas.openxmlformats.org/officeDocument/2006/relationships/slide" Target="slide31.xml"/><Relationship Id="rId33" Type="http://schemas.openxmlformats.org/officeDocument/2006/relationships/slide" Target="slide26.xml"/><Relationship Id="rId38" Type="http://schemas.openxmlformats.org/officeDocument/2006/relationships/image" Target="../media/image28.jpeg"/><Relationship Id="rId2" Type="http://schemas.openxmlformats.org/officeDocument/2006/relationships/slideLayout" Target="../slideLayouts/slideLayout12.xml"/><Relationship Id="rId16" Type="http://schemas.openxmlformats.org/officeDocument/2006/relationships/image" Target="../media/image17.jpeg"/><Relationship Id="rId20" Type="http://schemas.openxmlformats.org/officeDocument/2006/relationships/image" Target="../media/image19.jpeg"/><Relationship Id="rId29" Type="http://schemas.openxmlformats.org/officeDocument/2006/relationships/slide" Target="slide33.xml"/><Relationship Id="rId41" Type="http://schemas.openxmlformats.org/officeDocument/2006/relationships/image" Target="../media/image30.png"/><Relationship Id="rId1" Type="http://schemas.openxmlformats.org/officeDocument/2006/relationships/audio" Target="../media/audio1.wav"/><Relationship Id="rId6" Type="http://schemas.openxmlformats.org/officeDocument/2006/relationships/image" Target="../media/image11.jpeg"/><Relationship Id="rId11" Type="http://schemas.openxmlformats.org/officeDocument/2006/relationships/image" Target="../media/image14.jpeg"/><Relationship Id="rId24" Type="http://schemas.openxmlformats.org/officeDocument/2006/relationships/image" Target="../media/image21.jpeg"/><Relationship Id="rId32" Type="http://schemas.openxmlformats.org/officeDocument/2006/relationships/image" Target="../media/image25.jpeg"/><Relationship Id="rId37" Type="http://schemas.openxmlformats.org/officeDocument/2006/relationships/slide" Target="slide16.xml"/><Relationship Id="rId40" Type="http://schemas.openxmlformats.org/officeDocument/2006/relationships/image" Target="../media/image29.jpeg"/><Relationship Id="rId45" Type="http://schemas.openxmlformats.org/officeDocument/2006/relationships/slide" Target="slide4.xml"/><Relationship Id="rId5" Type="http://schemas.openxmlformats.org/officeDocument/2006/relationships/slide" Target="slide23.xml"/><Relationship Id="rId15" Type="http://schemas.openxmlformats.org/officeDocument/2006/relationships/slide" Target="slide18.xml"/><Relationship Id="rId23" Type="http://schemas.openxmlformats.org/officeDocument/2006/relationships/slide" Target="slide19.xml"/><Relationship Id="rId28" Type="http://schemas.openxmlformats.org/officeDocument/2006/relationships/image" Target="../media/image23.jpeg"/><Relationship Id="rId36" Type="http://schemas.openxmlformats.org/officeDocument/2006/relationships/image" Target="../media/image27.jpeg"/><Relationship Id="rId10" Type="http://schemas.openxmlformats.org/officeDocument/2006/relationships/slide" Target="slide21.xml"/><Relationship Id="rId19" Type="http://schemas.openxmlformats.org/officeDocument/2006/relationships/slide" Target="slide30.xml"/><Relationship Id="rId31" Type="http://schemas.openxmlformats.org/officeDocument/2006/relationships/slide" Target="slide25.xml"/><Relationship Id="rId44" Type="http://schemas.openxmlformats.org/officeDocument/2006/relationships/slide" Target="slide28.xml"/><Relationship Id="rId4" Type="http://schemas.openxmlformats.org/officeDocument/2006/relationships/image" Target="../media/image10.jpeg"/><Relationship Id="rId9" Type="http://schemas.openxmlformats.org/officeDocument/2006/relationships/image" Target="../media/image13.jpeg"/><Relationship Id="rId14" Type="http://schemas.openxmlformats.org/officeDocument/2006/relationships/image" Target="../media/image16.jpeg"/><Relationship Id="rId22" Type="http://schemas.openxmlformats.org/officeDocument/2006/relationships/image" Target="../media/image20.jpeg"/><Relationship Id="rId27" Type="http://schemas.openxmlformats.org/officeDocument/2006/relationships/slide" Target="slide34.xml"/><Relationship Id="rId30" Type="http://schemas.openxmlformats.org/officeDocument/2006/relationships/image" Target="../media/image24.jpeg"/><Relationship Id="rId35" Type="http://schemas.openxmlformats.org/officeDocument/2006/relationships/slide" Target="slide27.xml"/><Relationship Id="rId43" Type="http://schemas.openxmlformats.org/officeDocument/2006/relationships/image" Target="../media/image31.jpeg"/></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3390901"/>
            <a:ext cx="2881662" cy="2309657"/>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5476565"/>
            <a:ext cx="6212564" cy="524185"/>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76565"/>
            <a:ext cx="5935911" cy="524185"/>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244850"/>
            <a:ext cx="2301177" cy="2755900"/>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706480"/>
            <a:ext cx="1375161" cy="1294269"/>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1" y="5263272"/>
            <a:ext cx="3505199" cy="548153"/>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89" y="1058605"/>
            <a:ext cx="6533856" cy="1338800"/>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1377" y="4670830"/>
            <a:ext cx="3619434" cy="1243985"/>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2684988" y="1160785"/>
            <a:ext cx="3829896" cy="1077218"/>
          </a:xfrm>
          <a:prstGeom prst="rect">
            <a:avLst/>
          </a:prstGeom>
          <a:noFill/>
          <a:ln>
            <a:noFill/>
          </a:ln>
        </p:spPr>
        <p:txBody>
          <a:bodyPr wrap="none" rtlCol="0">
            <a:spAutoFit/>
            <a:scene3d>
              <a:camera prst="orthographicFront"/>
              <a:lightRig rig="threePt" dir="t"/>
            </a:scene3d>
            <a:sp3d contourW="12700"/>
          </a:bodyPr>
          <a:lstStyle/>
          <a:p>
            <a:pPr algn="ctr" defTabSz="342900" eaLnBrk="1" fontAlgn="auto" hangingPunct="1">
              <a:spcBef>
                <a:spcPts val="0"/>
              </a:spcBef>
              <a:spcAft>
                <a:spcPts val="0"/>
              </a:spcAft>
              <a:defRPr/>
            </a:pPr>
            <a:r>
              <a:rPr lang="en-US" altLang="zh-CN" sz="3200" b="1">
                <a:ln w="63500">
                  <a:noFill/>
                </a:ln>
                <a:solidFill>
                  <a:srgbClr val="002060"/>
                </a:solidFill>
                <a:ea typeface="字魂36号-正文宋楷" panose="02000000000000000000" pitchFamily="2" charset="-122"/>
                <a:cs typeface="Times New Roman" panose="02020603050405020304" pitchFamily="18" charset="0"/>
              </a:rPr>
              <a:t>ÔN TẬP GIỮA HKI</a:t>
            </a:r>
          </a:p>
          <a:p>
            <a:pPr algn="ctr" defTabSz="342900" eaLnBrk="1" fontAlgn="auto" hangingPunct="1">
              <a:spcBef>
                <a:spcPts val="0"/>
              </a:spcBef>
              <a:spcAft>
                <a:spcPts val="0"/>
              </a:spcAft>
              <a:defRPr/>
            </a:pPr>
            <a:r>
              <a:rPr lang="en-US" altLang="zh-CN" sz="3200" b="1">
                <a:ln w="63500">
                  <a:noFill/>
                </a:ln>
                <a:solidFill>
                  <a:srgbClr val="002060"/>
                </a:solidFill>
                <a:ea typeface="字魂36号-正文宋楷" panose="02000000000000000000" pitchFamily="2" charset="-122"/>
                <a:cs typeface="Times New Roman" panose="02020603050405020304" pitchFamily="18" charset="0"/>
              </a:rPr>
              <a:t>TIẾT 1</a:t>
            </a:r>
            <a:endParaRPr lang="zh-CN" altLang="en-US" sz="3200" b="1" dirty="0">
              <a:ln w="63500">
                <a:noFill/>
              </a:ln>
              <a:solidFill>
                <a:srgbClr val="002060"/>
              </a:solidFill>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ipe(up)">
                                      <p:cBhvr>
                                        <p:cTn id="3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ext Box 7">
            <a:extLst>
              <a:ext uri="{FF2B5EF4-FFF2-40B4-BE49-F238E27FC236}">
                <a16:creationId xmlns:a16="http://schemas.microsoft.com/office/drawing/2014/main" id="{CF68F3A6-A23A-46C7-9768-1B341A276E96}"/>
              </a:ext>
            </a:extLst>
          </p:cNvPr>
          <p:cNvSpPr txBox="1">
            <a:spLocks noChangeArrowheads="1"/>
          </p:cNvSpPr>
          <p:nvPr/>
        </p:nvSpPr>
        <p:spPr bwMode="auto">
          <a:xfrm>
            <a:off x="309563" y="22225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Arial" panose="020B0604020202020204" pitchFamily="34" charset="0"/>
              </a:rPr>
              <a:t>a) </a:t>
            </a:r>
            <a:r>
              <a:rPr lang="en-US" altLang="en-US" sz="2800" b="1">
                <a:solidFill>
                  <a:srgbClr val="0000FF"/>
                </a:solidFill>
                <a:latin typeface="Times New Roman" panose="02020603050405020304" pitchFamily="18" charset="0"/>
              </a:rPr>
              <a:t>Đoạn văn có giọng đọc </a:t>
            </a:r>
            <a:r>
              <a:rPr lang="en-US" altLang="en-US" sz="2800" b="1">
                <a:solidFill>
                  <a:srgbClr val="FF0000"/>
                </a:solidFill>
                <a:latin typeface="Times New Roman" panose="02020603050405020304" pitchFamily="18" charset="0"/>
              </a:rPr>
              <a:t>thiết tha, trìu mến</a:t>
            </a:r>
            <a:r>
              <a:rPr lang="en-US" altLang="en-US" sz="2800" b="1">
                <a:solidFill>
                  <a:srgbClr val="0000FF"/>
                </a:solidFill>
                <a:latin typeface="Times New Roman" panose="02020603050405020304" pitchFamily="18" charset="0"/>
              </a:rPr>
              <a:t>:</a:t>
            </a:r>
          </a:p>
        </p:txBody>
      </p:sp>
      <p:grpSp>
        <p:nvGrpSpPr>
          <p:cNvPr id="2" name="Group 14">
            <a:extLst>
              <a:ext uri="{FF2B5EF4-FFF2-40B4-BE49-F238E27FC236}">
                <a16:creationId xmlns:a16="http://schemas.microsoft.com/office/drawing/2014/main" id="{49E64D82-48F9-47B1-9F62-923A2F06BA26}"/>
              </a:ext>
            </a:extLst>
          </p:cNvPr>
          <p:cNvGrpSpPr>
            <a:grpSpLocks/>
          </p:cNvGrpSpPr>
          <p:nvPr/>
        </p:nvGrpSpPr>
        <p:grpSpPr bwMode="auto">
          <a:xfrm>
            <a:off x="-171450" y="700088"/>
            <a:ext cx="9315450" cy="5729287"/>
            <a:chOff x="-35" y="888"/>
            <a:chExt cx="5868" cy="3609"/>
          </a:xfrm>
        </p:grpSpPr>
        <p:sp>
          <p:nvSpPr>
            <p:cNvPr id="13317" name="Text Box 5">
              <a:extLst>
                <a:ext uri="{FF2B5EF4-FFF2-40B4-BE49-F238E27FC236}">
                  <a16:creationId xmlns:a16="http://schemas.microsoft.com/office/drawing/2014/main" id="{8EE74B13-FBAC-498A-A71B-C306413AA3BD}"/>
                </a:ext>
              </a:extLst>
            </p:cNvPr>
            <p:cNvSpPr txBox="1">
              <a:spLocks noChangeArrowheads="1"/>
            </p:cNvSpPr>
            <p:nvPr/>
          </p:nvSpPr>
          <p:spPr bwMode="auto">
            <a:xfrm>
              <a:off x="1582" y="888"/>
              <a:ext cx="240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Người ăn xin</a:t>
              </a:r>
            </a:p>
          </p:txBody>
        </p:sp>
        <p:grpSp>
          <p:nvGrpSpPr>
            <p:cNvPr id="13318" name="Group 13">
              <a:extLst>
                <a:ext uri="{FF2B5EF4-FFF2-40B4-BE49-F238E27FC236}">
                  <a16:creationId xmlns:a16="http://schemas.microsoft.com/office/drawing/2014/main" id="{2A842C2A-41AC-4390-B1E6-A9BE069A96C1}"/>
                </a:ext>
              </a:extLst>
            </p:cNvPr>
            <p:cNvGrpSpPr>
              <a:grpSpLocks/>
            </p:cNvGrpSpPr>
            <p:nvPr/>
          </p:nvGrpSpPr>
          <p:grpSpPr bwMode="auto">
            <a:xfrm>
              <a:off x="-35" y="1110"/>
              <a:ext cx="5868" cy="3387"/>
              <a:chOff x="-35" y="1110"/>
              <a:chExt cx="5868" cy="3387"/>
            </a:xfrm>
          </p:grpSpPr>
          <p:sp>
            <p:nvSpPr>
              <p:cNvPr id="13319" name="Text Box 6">
                <a:extLst>
                  <a:ext uri="{FF2B5EF4-FFF2-40B4-BE49-F238E27FC236}">
                    <a16:creationId xmlns:a16="http://schemas.microsoft.com/office/drawing/2014/main" id="{F2B52F7E-8563-43D5-B353-5CCA93BB02FD}"/>
                  </a:ext>
                </a:extLst>
              </p:cNvPr>
              <p:cNvSpPr txBox="1">
                <a:spLocks noChangeArrowheads="1"/>
              </p:cNvSpPr>
              <p:nvPr/>
            </p:nvSpPr>
            <p:spPr bwMode="auto">
              <a:xfrm>
                <a:off x="186" y="1493"/>
                <a:ext cx="564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Arial" panose="020B0604020202020204" pitchFamily="34" charset="0"/>
                  </a:rPr>
                  <a:t>      </a:t>
                </a:r>
                <a:r>
                  <a:rPr lang="en-US" altLang="en-US" sz="2600" b="1">
                    <a:solidFill>
                      <a:srgbClr val="0000FF"/>
                    </a:solidFill>
                    <a:latin typeface="Times New Roman" panose="02020603050405020304" pitchFamily="18" charset="0"/>
                  </a:rPr>
                  <a:t>Tôi chẳng biết làm cách nào. Tôi nắm chặt lấy bàn tay run rẩy kia:</a:t>
                </a:r>
              </a:p>
            </p:txBody>
          </p:sp>
          <p:sp>
            <p:nvSpPr>
              <p:cNvPr id="13320" name="Text Box 8">
                <a:extLst>
                  <a:ext uri="{FF2B5EF4-FFF2-40B4-BE49-F238E27FC236}">
                    <a16:creationId xmlns:a16="http://schemas.microsoft.com/office/drawing/2014/main" id="{732A5C4A-4FBB-4BCF-BCA1-FAAA632D2169}"/>
                  </a:ext>
                </a:extLst>
              </p:cNvPr>
              <p:cNvSpPr txBox="1">
                <a:spLocks noChangeArrowheads="1"/>
              </p:cNvSpPr>
              <p:nvPr/>
            </p:nvSpPr>
            <p:spPr bwMode="auto">
              <a:xfrm>
                <a:off x="453" y="1110"/>
                <a:ext cx="7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FF"/>
                    </a:solidFill>
                    <a:latin typeface="Arial" panose="020B0604020202020204" pitchFamily="34" charset="0"/>
                  </a:rPr>
                  <a:t>...</a:t>
                </a:r>
              </a:p>
            </p:txBody>
          </p:sp>
          <p:sp>
            <p:nvSpPr>
              <p:cNvPr id="13321" name="Text Box 9">
                <a:extLst>
                  <a:ext uri="{FF2B5EF4-FFF2-40B4-BE49-F238E27FC236}">
                    <a16:creationId xmlns:a16="http://schemas.microsoft.com/office/drawing/2014/main" id="{5ACCEC52-E17B-4D75-8A75-E32B1330146B}"/>
                  </a:ext>
                </a:extLst>
              </p:cNvPr>
              <p:cNvSpPr txBox="1">
                <a:spLocks noChangeArrowheads="1"/>
              </p:cNvSpPr>
              <p:nvPr/>
            </p:nvSpPr>
            <p:spPr bwMode="auto">
              <a:xfrm>
                <a:off x="113" y="2051"/>
                <a:ext cx="564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a:solidFill>
                      <a:srgbClr val="0000FF"/>
                    </a:solidFill>
                    <a:latin typeface="Times New Roman" panose="02020603050405020304" pitchFamily="18" charset="0"/>
                  </a:rPr>
                  <a:t>      - Ông đừng giận cháu, cháu không có gì để cho ông cả. </a:t>
                </a:r>
              </a:p>
            </p:txBody>
          </p:sp>
          <p:sp>
            <p:nvSpPr>
              <p:cNvPr id="13322" name="Text Box 10">
                <a:extLst>
                  <a:ext uri="{FF2B5EF4-FFF2-40B4-BE49-F238E27FC236}">
                    <a16:creationId xmlns:a16="http://schemas.microsoft.com/office/drawing/2014/main" id="{A063DEA9-CF23-4297-AFFE-3465049C65F1}"/>
                  </a:ext>
                </a:extLst>
              </p:cNvPr>
              <p:cNvSpPr txBox="1">
                <a:spLocks noChangeArrowheads="1"/>
              </p:cNvSpPr>
              <p:nvPr/>
            </p:nvSpPr>
            <p:spPr bwMode="auto">
              <a:xfrm>
                <a:off x="109" y="2516"/>
                <a:ext cx="564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b="1">
                    <a:solidFill>
                      <a:srgbClr val="0000FF"/>
                    </a:solidFill>
                    <a:latin typeface="Arial" panose="020B0604020202020204" pitchFamily="34" charset="0"/>
                  </a:rPr>
                  <a:t>      </a:t>
                </a:r>
                <a:r>
                  <a:rPr lang="en-US" altLang="en-US" sz="2600" b="1">
                    <a:solidFill>
                      <a:srgbClr val="0000FF"/>
                    </a:solidFill>
                    <a:latin typeface="Times New Roman" panose="02020603050405020304" pitchFamily="18" charset="0"/>
                  </a:rPr>
                  <a:t>Người ăn xin nhìn tôi chằm chằm bằng đôi mắt ướt đẫm. Đôi môi tái nhợt nở nụ cười và tay ông cũng xiết lấy tay tôi:</a:t>
                </a:r>
              </a:p>
            </p:txBody>
          </p:sp>
          <p:sp>
            <p:nvSpPr>
              <p:cNvPr id="13323" name="Text Box 11">
                <a:extLst>
                  <a:ext uri="{FF2B5EF4-FFF2-40B4-BE49-F238E27FC236}">
                    <a16:creationId xmlns:a16="http://schemas.microsoft.com/office/drawing/2014/main" id="{F9E73137-95DB-45FA-86AD-9F8BB1F2424F}"/>
                  </a:ext>
                </a:extLst>
              </p:cNvPr>
              <p:cNvSpPr txBox="1">
                <a:spLocks noChangeArrowheads="1"/>
              </p:cNvSpPr>
              <p:nvPr/>
            </p:nvSpPr>
            <p:spPr bwMode="auto">
              <a:xfrm>
                <a:off x="-35" y="3151"/>
                <a:ext cx="5647"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a:solidFill>
                      <a:srgbClr val="0000FF"/>
                    </a:solidFill>
                    <a:latin typeface="Times New Roman" panose="02020603050405020304" pitchFamily="18" charset="0"/>
                  </a:rPr>
                  <a:t>        - Cháu ơi, cảm ơn cháu! Như vậy là cháu đã cho lão rồi. </a:t>
                </a:r>
              </a:p>
              <a:p>
                <a:pPr eaLnBrk="1" hangingPunct="1">
                  <a:spcBef>
                    <a:spcPct val="50000"/>
                  </a:spcBef>
                  <a:buFontTx/>
                  <a:buNone/>
                </a:pPr>
                <a:r>
                  <a:rPr lang="en-US" altLang="en-US" sz="2600" b="1">
                    <a:solidFill>
                      <a:srgbClr val="0000FF"/>
                    </a:solidFill>
                    <a:latin typeface="Times New Roman" panose="02020603050405020304" pitchFamily="18" charset="0"/>
                  </a:rPr>
                  <a:t>       Ông lão nói bằng giọng khản đặc.</a:t>
                </a:r>
              </a:p>
            </p:txBody>
          </p:sp>
          <p:sp>
            <p:nvSpPr>
              <p:cNvPr id="13324" name="Text Box 12">
                <a:extLst>
                  <a:ext uri="{FF2B5EF4-FFF2-40B4-BE49-F238E27FC236}">
                    <a16:creationId xmlns:a16="http://schemas.microsoft.com/office/drawing/2014/main" id="{4513F63E-697B-4D10-90E6-257BB73296AE}"/>
                  </a:ext>
                </a:extLst>
              </p:cNvPr>
              <p:cNvSpPr txBox="1">
                <a:spLocks noChangeArrowheads="1"/>
              </p:cNvSpPr>
              <p:nvPr/>
            </p:nvSpPr>
            <p:spPr bwMode="auto">
              <a:xfrm>
                <a:off x="0" y="3809"/>
                <a:ext cx="5738"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a:solidFill>
                      <a:srgbClr val="0000FF"/>
                    </a:solidFill>
                    <a:latin typeface="Times New Roman" panose="02020603050405020304" pitchFamily="18" charset="0"/>
                  </a:rPr>
                  <a:t>        Khi ấy, tôi chợt hiểu rằng: Cả tôi nữa, tôi cũng vừa</a:t>
                </a:r>
              </a:p>
              <a:p>
                <a:pPr eaLnBrk="1" hangingPunct="1">
                  <a:spcBef>
                    <a:spcPct val="50000"/>
                  </a:spcBef>
                  <a:buFontTx/>
                  <a:buNone/>
                </a:pPr>
                <a:r>
                  <a:rPr lang="en-US" altLang="en-US" sz="2600" b="1">
                    <a:solidFill>
                      <a:srgbClr val="0000FF"/>
                    </a:solidFill>
                    <a:latin typeface="Times New Roman" panose="02020603050405020304" pitchFamily="18" charset="0"/>
                  </a:rPr>
                  <a:t>      nhận được chút gì của ông lão.</a:t>
                </a:r>
              </a:p>
            </p:txBody>
          </p:sp>
        </p:grpSp>
      </p:grpSp>
      <p:sp>
        <p:nvSpPr>
          <p:cNvPr id="13316" name="Rectangle 20">
            <a:extLst>
              <a:ext uri="{FF2B5EF4-FFF2-40B4-BE49-F238E27FC236}">
                <a16:creationId xmlns:a16="http://schemas.microsoft.com/office/drawing/2014/main" id="{306EBDD4-38C3-4F96-B9B5-CD61E2EF1984}"/>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Text Box 6">
            <a:extLst>
              <a:ext uri="{FF2B5EF4-FFF2-40B4-BE49-F238E27FC236}">
                <a16:creationId xmlns:a16="http://schemas.microsoft.com/office/drawing/2014/main" id="{C5F7240E-D08D-4A95-BC5D-5E0A083C9675}"/>
              </a:ext>
            </a:extLst>
          </p:cNvPr>
          <p:cNvSpPr txBox="1">
            <a:spLocks noChangeArrowheads="1"/>
          </p:cNvSpPr>
          <p:nvPr/>
        </p:nvSpPr>
        <p:spPr bwMode="auto">
          <a:xfrm>
            <a:off x="1871663" y="944563"/>
            <a:ext cx="46815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Dế Mèn bênh vực kẻ yếu</a:t>
            </a:r>
          </a:p>
        </p:txBody>
      </p:sp>
      <p:sp>
        <p:nvSpPr>
          <p:cNvPr id="46088" name="Text Box 8">
            <a:extLst>
              <a:ext uri="{FF2B5EF4-FFF2-40B4-BE49-F238E27FC236}">
                <a16:creationId xmlns:a16="http://schemas.microsoft.com/office/drawing/2014/main" id="{C2B72541-C262-48FB-8CDB-270521DB0C05}"/>
              </a:ext>
            </a:extLst>
          </p:cNvPr>
          <p:cNvSpPr txBox="1">
            <a:spLocks noChangeArrowheads="1"/>
          </p:cNvSpPr>
          <p:nvPr/>
        </p:nvSpPr>
        <p:spPr bwMode="auto">
          <a:xfrm>
            <a:off x="257175" y="1922463"/>
            <a:ext cx="89344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      </a:t>
            </a:r>
            <a:r>
              <a:rPr lang="en-US" altLang="en-US" b="1">
                <a:solidFill>
                  <a:srgbClr val="0000FF"/>
                </a:solidFill>
                <a:latin typeface="Times New Roman" panose="02020603050405020304" pitchFamily="18" charset="0"/>
              </a:rPr>
              <a:t>- Năm trước, gặp khi trời làm đói kém, mẹ em phải vay lương ăn của bọn nhện. Sau đấy, không may mẹ em mất đi, còn lại thui thủi có mình em. Mà em ốm yếu, kiếm bữa cũng chẳng đủ. Bao năm nghèo túng vẫn hoàn nghèo túng. Mấy bận bọn nhện đã đánh em. Hôm nay bọn chúng chăng tơ ngang đường đe bắt em, vặt chân, vặt cánh ăn thịt em...</a:t>
            </a:r>
          </a:p>
        </p:txBody>
      </p:sp>
      <p:sp>
        <p:nvSpPr>
          <p:cNvPr id="14340" name="Text Box 9">
            <a:extLst>
              <a:ext uri="{FF2B5EF4-FFF2-40B4-BE49-F238E27FC236}">
                <a16:creationId xmlns:a16="http://schemas.microsoft.com/office/drawing/2014/main" id="{4F1F97EB-5E74-497F-AA9E-B2262AE8E983}"/>
              </a:ext>
            </a:extLst>
          </p:cNvPr>
          <p:cNvSpPr txBox="1">
            <a:spLocks noChangeArrowheads="1"/>
          </p:cNvSpPr>
          <p:nvPr/>
        </p:nvSpPr>
        <p:spPr bwMode="auto">
          <a:xfrm>
            <a:off x="257175" y="296863"/>
            <a:ext cx="665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Arial" panose="020B0604020202020204" pitchFamily="34" charset="0"/>
              </a:rPr>
              <a:t>b) </a:t>
            </a:r>
            <a:r>
              <a:rPr lang="en-US" altLang="en-US" sz="2800" b="1">
                <a:solidFill>
                  <a:srgbClr val="0000FF"/>
                </a:solidFill>
                <a:latin typeface="Times New Roman" panose="02020603050405020304" pitchFamily="18" charset="0"/>
              </a:rPr>
              <a:t>Đoạn văn có </a:t>
            </a:r>
            <a:r>
              <a:rPr lang="en-US" altLang="en-US" sz="2800" b="1">
                <a:solidFill>
                  <a:srgbClr val="0000CC"/>
                </a:solidFill>
                <a:latin typeface="Times New Roman" panose="02020603050405020304" pitchFamily="18" charset="0"/>
              </a:rPr>
              <a:t>giọng đọc </a:t>
            </a:r>
            <a:r>
              <a:rPr lang="en-US" altLang="en-US" sz="2800" b="1">
                <a:solidFill>
                  <a:srgbClr val="FF0000"/>
                </a:solidFill>
                <a:latin typeface="Times New Roman" panose="02020603050405020304" pitchFamily="18" charset="0"/>
              </a:rPr>
              <a:t>thảm thiết</a:t>
            </a:r>
            <a:r>
              <a:rPr lang="en-US" altLang="en-US" sz="2800" b="1">
                <a:solidFill>
                  <a:srgbClr val="0000FF"/>
                </a:solidFill>
                <a:latin typeface="Times New Roman" panose="02020603050405020304" pitchFamily="18" charset="0"/>
              </a:rPr>
              <a:t>:</a:t>
            </a:r>
          </a:p>
        </p:txBody>
      </p:sp>
      <p:sp>
        <p:nvSpPr>
          <p:cNvPr id="46090" name="Text Box 10">
            <a:extLst>
              <a:ext uri="{FF2B5EF4-FFF2-40B4-BE49-F238E27FC236}">
                <a16:creationId xmlns:a16="http://schemas.microsoft.com/office/drawing/2014/main" id="{258EE1BF-D575-42A4-BC79-44454E5D868D}"/>
              </a:ext>
            </a:extLst>
          </p:cNvPr>
          <p:cNvSpPr txBox="1">
            <a:spLocks noChangeArrowheads="1"/>
          </p:cNvSpPr>
          <p:nvPr/>
        </p:nvSpPr>
        <p:spPr bwMode="auto">
          <a:xfrm>
            <a:off x="620713" y="1412875"/>
            <a:ext cx="12493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FF"/>
                </a:solidFill>
                <a:latin typeface="Arial" panose="020B0604020202020204" pitchFamily="34" charset="0"/>
              </a:rPr>
              <a:t>...</a:t>
            </a:r>
          </a:p>
        </p:txBody>
      </p:sp>
      <p:sp>
        <p:nvSpPr>
          <p:cNvPr id="14342" name="Rectangle 23">
            <a:extLst>
              <a:ext uri="{FF2B5EF4-FFF2-40B4-BE49-F238E27FC236}">
                <a16:creationId xmlns:a16="http://schemas.microsoft.com/office/drawing/2014/main" id="{61B182ED-6340-4E93-836B-8DAFAABA277A}"/>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box(out)">
                                      <p:cBhvr>
                                        <p:cTn id="7" dur="1000"/>
                                        <p:tgtEl>
                                          <p:spTgt spid="4608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46090"/>
                                        </p:tgtEl>
                                        <p:attrNameLst>
                                          <p:attrName>style.visibility</p:attrName>
                                        </p:attrNameLst>
                                      </p:cBhvr>
                                      <p:to>
                                        <p:strVal val="visible"/>
                                      </p:to>
                                    </p:set>
                                    <p:animEffect transition="in" filter="box(out)">
                                      <p:cBhvr>
                                        <p:cTn id="10" dur="1000"/>
                                        <p:tgtEl>
                                          <p:spTgt spid="46090"/>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46088"/>
                                        </p:tgtEl>
                                        <p:attrNameLst>
                                          <p:attrName>style.visibility</p:attrName>
                                        </p:attrNameLst>
                                      </p:cBhvr>
                                      <p:to>
                                        <p:strVal val="visible"/>
                                      </p:to>
                                    </p:set>
                                    <p:animEffect transition="in" filter="box(out)">
                                      <p:cBhvr>
                                        <p:cTn id="13" dur="1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8" grpId="0"/>
      <p:bldP spid="460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Text Box 6">
            <a:extLst>
              <a:ext uri="{FF2B5EF4-FFF2-40B4-BE49-F238E27FC236}">
                <a16:creationId xmlns:a16="http://schemas.microsoft.com/office/drawing/2014/main" id="{5F953FE2-65A4-4086-830E-F602AEAD3FE3}"/>
              </a:ext>
            </a:extLst>
          </p:cNvPr>
          <p:cNvSpPr txBox="1">
            <a:spLocks noChangeArrowheads="1"/>
          </p:cNvSpPr>
          <p:nvPr/>
        </p:nvSpPr>
        <p:spPr bwMode="auto">
          <a:xfrm>
            <a:off x="947738" y="955675"/>
            <a:ext cx="67865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Dế mèn bênh vực kẻ yếu (Tiếp theo)</a:t>
            </a:r>
          </a:p>
        </p:txBody>
      </p:sp>
      <p:sp>
        <p:nvSpPr>
          <p:cNvPr id="47112" name="Text Box 8">
            <a:extLst>
              <a:ext uri="{FF2B5EF4-FFF2-40B4-BE49-F238E27FC236}">
                <a16:creationId xmlns:a16="http://schemas.microsoft.com/office/drawing/2014/main" id="{B113AFE8-0688-4871-92F5-BC3EC2AD6368}"/>
              </a:ext>
            </a:extLst>
          </p:cNvPr>
          <p:cNvSpPr txBox="1">
            <a:spLocks noChangeArrowheads="1"/>
          </p:cNvSpPr>
          <p:nvPr/>
        </p:nvSpPr>
        <p:spPr bwMode="auto">
          <a:xfrm>
            <a:off x="635000" y="2451100"/>
            <a:ext cx="77930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      - Các người có của ăn của để, béo múp béo míp mà cứ đòi mãi một tí tẹo nợ đã mấy đời rồi. Lại còn kéo bè kéo cánh đánh đập một cô gái yếu ớt thế này. Thật đáng xấu hổ! Có phá hết các vòng vây đi không? ...</a:t>
            </a:r>
          </a:p>
        </p:txBody>
      </p:sp>
      <p:sp>
        <p:nvSpPr>
          <p:cNvPr id="15364" name="Text Box 9">
            <a:extLst>
              <a:ext uri="{FF2B5EF4-FFF2-40B4-BE49-F238E27FC236}">
                <a16:creationId xmlns:a16="http://schemas.microsoft.com/office/drawing/2014/main" id="{3D5DFE1A-F15F-4881-9EFB-37A89CAEEC38}"/>
              </a:ext>
            </a:extLst>
          </p:cNvPr>
          <p:cNvSpPr txBox="1">
            <a:spLocks noChangeArrowheads="1"/>
          </p:cNvSpPr>
          <p:nvPr/>
        </p:nvSpPr>
        <p:spPr bwMode="auto">
          <a:xfrm>
            <a:off x="327025" y="404813"/>
            <a:ext cx="6859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Arial" panose="020B0604020202020204" pitchFamily="34" charset="0"/>
              </a:rPr>
              <a:t>c) </a:t>
            </a:r>
            <a:r>
              <a:rPr lang="en-US" altLang="en-US" sz="2800" b="1">
                <a:solidFill>
                  <a:srgbClr val="0000FF"/>
                </a:solidFill>
                <a:latin typeface="Times New Roman" panose="02020603050405020304" pitchFamily="18" charset="0"/>
              </a:rPr>
              <a:t>Đoạn văn có giọng đọc </a:t>
            </a:r>
            <a:r>
              <a:rPr lang="en-US" altLang="en-US" sz="2800" b="1">
                <a:solidFill>
                  <a:srgbClr val="FF0000"/>
                </a:solidFill>
                <a:latin typeface="Times New Roman" panose="02020603050405020304" pitchFamily="18" charset="0"/>
              </a:rPr>
              <a:t>mạnh mẽ, răn đe</a:t>
            </a:r>
            <a:r>
              <a:rPr lang="en-US" altLang="en-US" sz="2800" b="1">
                <a:solidFill>
                  <a:srgbClr val="0000FF"/>
                </a:solidFill>
                <a:latin typeface="Times New Roman" panose="02020603050405020304" pitchFamily="18" charset="0"/>
              </a:rPr>
              <a:t>:</a:t>
            </a:r>
          </a:p>
        </p:txBody>
      </p:sp>
      <p:sp>
        <p:nvSpPr>
          <p:cNvPr id="47114" name="Text Box 10">
            <a:extLst>
              <a:ext uri="{FF2B5EF4-FFF2-40B4-BE49-F238E27FC236}">
                <a16:creationId xmlns:a16="http://schemas.microsoft.com/office/drawing/2014/main" id="{4190EBB5-1E42-4E7E-8E50-0641B11A0D92}"/>
              </a:ext>
            </a:extLst>
          </p:cNvPr>
          <p:cNvSpPr txBox="1">
            <a:spLocks noChangeArrowheads="1"/>
          </p:cNvSpPr>
          <p:nvPr/>
        </p:nvSpPr>
        <p:spPr bwMode="auto">
          <a:xfrm>
            <a:off x="635000" y="1328738"/>
            <a:ext cx="12493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a:solidFill>
                  <a:srgbClr val="0000FF"/>
                </a:solidFill>
                <a:latin typeface="Arial" panose="020B0604020202020204" pitchFamily="34" charset="0"/>
              </a:rPr>
              <a:t>...</a:t>
            </a:r>
          </a:p>
        </p:txBody>
      </p:sp>
      <p:sp>
        <p:nvSpPr>
          <p:cNvPr id="47115" name="Text Box 11">
            <a:extLst>
              <a:ext uri="{FF2B5EF4-FFF2-40B4-BE49-F238E27FC236}">
                <a16:creationId xmlns:a16="http://schemas.microsoft.com/office/drawing/2014/main" id="{A7151399-639D-40D9-AFF6-C617101ECCBD}"/>
              </a:ext>
            </a:extLst>
          </p:cNvPr>
          <p:cNvSpPr txBox="1">
            <a:spLocks noChangeArrowheads="1"/>
          </p:cNvSpPr>
          <p:nvPr/>
        </p:nvSpPr>
        <p:spPr bwMode="auto">
          <a:xfrm>
            <a:off x="165100" y="1858963"/>
            <a:ext cx="8978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Arial" panose="020B0604020202020204" pitchFamily="34" charset="0"/>
              </a:rPr>
              <a:t>       </a:t>
            </a:r>
            <a:r>
              <a:rPr lang="en-US" altLang="en-US" b="1">
                <a:solidFill>
                  <a:srgbClr val="0000FF"/>
                </a:solidFill>
                <a:latin typeface="Times New Roman" panose="02020603050405020304" pitchFamily="18" charset="0"/>
              </a:rPr>
              <a:t>Tôi thét:</a:t>
            </a:r>
          </a:p>
        </p:txBody>
      </p:sp>
      <p:sp>
        <p:nvSpPr>
          <p:cNvPr id="15367" name="Rectangle 16">
            <a:extLst>
              <a:ext uri="{FF2B5EF4-FFF2-40B4-BE49-F238E27FC236}">
                <a16:creationId xmlns:a16="http://schemas.microsoft.com/office/drawing/2014/main" id="{60A6B5A4-626A-4F97-9650-51E118462F10}"/>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wipe(left)">
                                      <p:cBhvr>
                                        <p:cTn id="7" dur="1000"/>
                                        <p:tgtEl>
                                          <p:spTgt spid="471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7114"/>
                                        </p:tgtEl>
                                        <p:attrNameLst>
                                          <p:attrName>style.visibility</p:attrName>
                                        </p:attrNameLst>
                                      </p:cBhvr>
                                      <p:to>
                                        <p:strVal val="visible"/>
                                      </p:to>
                                    </p:set>
                                    <p:animEffect transition="in" filter="wipe(left)">
                                      <p:cBhvr>
                                        <p:cTn id="10" dur="1000"/>
                                        <p:tgtEl>
                                          <p:spTgt spid="471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7112"/>
                                        </p:tgtEl>
                                        <p:attrNameLst>
                                          <p:attrName>style.visibility</p:attrName>
                                        </p:attrNameLst>
                                      </p:cBhvr>
                                      <p:to>
                                        <p:strVal val="visible"/>
                                      </p:to>
                                    </p:set>
                                    <p:animEffect transition="in" filter="wipe(left)">
                                      <p:cBhvr>
                                        <p:cTn id="13" dur="1000"/>
                                        <p:tgtEl>
                                          <p:spTgt spid="471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7115"/>
                                        </p:tgtEl>
                                        <p:attrNameLst>
                                          <p:attrName>style.visibility</p:attrName>
                                        </p:attrNameLst>
                                      </p:cBhvr>
                                      <p:to>
                                        <p:strVal val="visible"/>
                                      </p:to>
                                    </p:set>
                                    <p:animEffect transition="in" filter="wipe(left)">
                                      <p:cBhvr>
                                        <p:cTn id="16" dur="1000"/>
                                        <p:tgtEl>
                                          <p:spTgt spid="47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2" grpId="0"/>
      <p:bldP spid="47114" grpId="0"/>
      <p:bldP spid="471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9">
            <a:extLst>
              <a:ext uri="{FF2B5EF4-FFF2-40B4-BE49-F238E27FC236}">
                <a16:creationId xmlns:a16="http://schemas.microsoft.com/office/drawing/2014/main" id="{691FD2A8-BBD0-454D-9A5C-AB8B05729EDB}"/>
              </a:ext>
            </a:extLst>
          </p:cNvPr>
          <p:cNvSpPr>
            <a:spLocks noChangeArrowheads="1"/>
          </p:cNvSpPr>
          <p:nvPr/>
        </p:nvSpPr>
        <p:spPr bwMode="auto">
          <a:xfrm>
            <a:off x="719138" y="2133600"/>
            <a:ext cx="7154862" cy="2800350"/>
          </a:xfrm>
          <a:prstGeom prst="cloudCallout">
            <a:avLst>
              <a:gd name="adj1" fmla="val -16032"/>
              <a:gd name="adj2" fmla="val 78968"/>
            </a:avLst>
          </a:prstGeom>
          <a:solidFill>
            <a:srgbClr val="66FF33"/>
          </a:solidFill>
          <a:ln w="9525">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16387" name="WordArt 10">
            <a:extLst>
              <a:ext uri="{FF2B5EF4-FFF2-40B4-BE49-F238E27FC236}">
                <a16:creationId xmlns:a16="http://schemas.microsoft.com/office/drawing/2014/main" id="{189C7B57-8237-4F59-A9CB-DE2C35C351EA}"/>
              </a:ext>
            </a:extLst>
          </p:cNvPr>
          <p:cNvSpPr>
            <a:spLocks noChangeArrowheads="1" noChangeShapeType="1" noTextEdit="1"/>
          </p:cNvSpPr>
          <p:nvPr/>
        </p:nvSpPr>
        <p:spPr bwMode="auto">
          <a:xfrm rot="-269612">
            <a:off x="1943100" y="2528888"/>
            <a:ext cx="4883150" cy="1677987"/>
          </a:xfrm>
          <a:prstGeom prst="rect">
            <a:avLst/>
          </a:prstGeom>
        </p:spPr>
        <p:txBody>
          <a:bodyPr wrap="none" fromWordArt="1">
            <a:prstTxWarp prst="textSlantUp">
              <a:avLst>
                <a:gd name="adj" fmla="val 32056"/>
              </a:avLst>
            </a:prstTxWarp>
          </a:bodyPr>
          <a:lstStyle/>
          <a:p>
            <a:pPr algn="ctr"/>
            <a:r>
              <a:rPr lang="en-US" sz="4000" kern="10">
                <a:ln w="9525">
                  <a:solidFill>
                    <a:srgbClr val="CC99FF"/>
                  </a:solidFill>
                  <a:round/>
                  <a:headEnd/>
                  <a:tailEnd/>
                </a:ln>
                <a:gradFill rotWithShape="1">
                  <a:gsLst>
                    <a:gs pos="0">
                      <a:srgbClr val="6600CC"/>
                    </a:gs>
                    <a:gs pos="100000">
                      <a:srgbClr val="CC00CC"/>
                    </a:gs>
                  </a:gsLst>
                  <a:lin ang="5640000" scaled="1"/>
                </a:gradFill>
                <a:effectLst>
                  <a:outerShdw dist="53882" dir="2700000" algn="ctr" rotWithShape="0">
                    <a:srgbClr val="9999FF">
                      <a:alpha val="79999"/>
                    </a:srgbClr>
                  </a:outerShdw>
                </a:effectLst>
                <a:cs typeface="Times New Roman" panose="02020603050405020304" pitchFamily="18" charset="0"/>
              </a:rPr>
              <a:t>Thi đọc đúng</a:t>
            </a:r>
          </a:p>
        </p:txBody>
      </p:sp>
      <p:sp>
        <p:nvSpPr>
          <p:cNvPr id="16388" name="Rectangle 15">
            <a:extLst>
              <a:ext uri="{FF2B5EF4-FFF2-40B4-BE49-F238E27FC236}">
                <a16:creationId xmlns:a16="http://schemas.microsoft.com/office/drawing/2014/main" id="{79AD5C09-3536-4973-96E9-09E14D183EA7}"/>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8">
            <a:extLst>
              <a:ext uri="{FF2B5EF4-FFF2-40B4-BE49-F238E27FC236}">
                <a16:creationId xmlns:a16="http://schemas.microsoft.com/office/drawing/2014/main" id="{E6561BB4-E016-4BA6-9213-5C4F345F50F1}"/>
              </a:ext>
            </a:extLst>
          </p:cNvPr>
          <p:cNvSpPr>
            <a:spLocks noChangeArrowheads="1" noChangeShapeType="1" noTextEdit="1"/>
          </p:cNvSpPr>
          <p:nvPr/>
        </p:nvSpPr>
        <p:spPr bwMode="auto">
          <a:xfrm>
            <a:off x="3095836" y="224644"/>
            <a:ext cx="3168377" cy="396044"/>
          </a:xfrm>
          <a:prstGeom prst="rect">
            <a:avLst/>
          </a:prstGeom>
        </p:spPr>
        <p:txBody>
          <a:bodyPr wrap="none" fromWordArt="1"/>
          <a:lstStyle/>
          <a:p>
            <a:pPr algn="ctr" eaLnBrk="1" hangingPunct="1">
              <a:defRPr/>
            </a:pPr>
            <a:r>
              <a:rPr lang="en-US" sz="8000" b="1" kern="10" dirty="0">
                <a:ln w="12700">
                  <a:solidFill>
                    <a:srgbClr val="0000FF"/>
                  </a:solidFill>
                  <a:round/>
                  <a:headEnd/>
                  <a:tailEnd/>
                </a:ln>
                <a:solidFill>
                  <a:srgbClr val="FF0000"/>
                </a:solidFill>
                <a:effectLst>
                  <a:outerShdw dist="45791" dir="2021404" algn="ctr" rotWithShape="0">
                    <a:srgbClr val="808080">
                      <a:alpha val="79999"/>
                    </a:srgbClr>
                  </a:outerShdw>
                </a:effectLst>
                <a:cs typeface="Times New Roman" pitchFamily="18" charset="0"/>
              </a:rPr>
              <a:t>ĐỊNH HƯỚNG</a:t>
            </a:r>
          </a:p>
        </p:txBody>
      </p:sp>
      <p:sp>
        <p:nvSpPr>
          <p:cNvPr id="17411" name="Text Box 9">
            <a:extLst>
              <a:ext uri="{FF2B5EF4-FFF2-40B4-BE49-F238E27FC236}">
                <a16:creationId xmlns:a16="http://schemas.microsoft.com/office/drawing/2014/main" id="{41103783-6236-497A-8137-098EA67DD01E}"/>
              </a:ext>
            </a:extLst>
          </p:cNvPr>
          <p:cNvSpPr txBox="1">
            <a:spLocks noChangeArrowheads="1"/>
          </p:cNvSpPr>
          <p:nvPr/>
        </p:nvSpPr>
        <p:spPr bwMode="auto">
          <a:xfrm>
            <a:off x="2916238" y="1895475"/>
            <a:ext cx="5526087"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   - Về nhà đọc diễn cảm lại 3 đoạn của bài tập 3.</a:t>
            </a:r>
          </a:p>
          <a:p>
            <a:pPr eaLnBrk="1" hangingPunct="1">
              <a:spcBef>
                <a:spcPct val="50000"/>
              </a:spcBef>
              <a:buFontTx/>
              <a:buNone/>
            </a:pPr>
            <a:r>
              <a:rPr lang="en-US" altLang="en-US" sz="2800" b="1">
                <a:solidFill>
                  <a:srgbClr val="0000FF"/>
                </a:solidFill>
                <a:latin typeface="Times New Roman" panose="02020603050405020304" pitchFamily="18" charset="0"/>
              </a:rPr>
              <a:t>   - Ôn lại các bài tập đọc, học thuộc lòng đã học.</a:t>
            </a:r>
          </a:p>
          <a:p>
            <a:pPr eaLnBrk="1" hangingPunct="1">
              <a:spcBef>
                <a:spcPct val="50000"/>
              </a:spcBef>
              <a:buFontTx/>
              <a:buNone/>
            </a:pPr>
            <a:r>
              <a:rPr lang="en-US" altLang="en-US" sz="2800" b="1">
                <a:solidFill>
                  <a:srgbClr val="0000FF"/>
                </a:solidFill>
                <a:latin typeface="Times New Roman" panose="02020603050405020304" pitchFamily="18" charset="0"/>
              </a:rPr>
              <a:t>   -  Xem lại các quy tắc viết hoa tên riêng để tiết sau ôn tập.</a:t>
            </a:r>
          </a:p>
        </p:txBody>
      </p:sp>
      <p:pic>
        <p:nvPicPr>
          <p:cNvPr id="17412" name="Picture 10" descr="Xoan9">
            <a:extLst>
              <a:ext uri="{FF2B5EF4-FFF2-40B4-BE49-F238E27FC236}">
                <a16:creationId xmlns:a16="http://schemas.microsoft.com/office/drawing/2014/main" id="{8A4F8080-B6CE-4626-8C46-A2A87394DABE}"/>
              </a:ext>
            </a:extLst>
          </p:cNvPr>
          <p:cNvPicPr>
            <a:picLocks noChangeAspect="1" noChangeArrowheads="1"/>
          </p:cNvPicPr>
          <p:nvPr/>
        </p:nvPicPr>
        <p:blipFill>
          <a:blip r:embed="rId2">
            <a:lum contrast="18000"/>
            <a:extLst>
              <a:ext uri="{28A0092B-C50C-407E-A947-70E740481C1C}">
                <a14:useLocalDpi xmlns:a14="http://schemas.microsoft.com/office/drawing/2010/main" val="0"/>
              </a:ext>
            </a:extLst>
          </a:blip>
          <a:srcRect r="17513"/>
          <a:stretch>
            <a:fillRect/>
          </a:stretch>
        </p:blipFill>
        <p:spPr bwMode="auto">
          <a:xfrm>
            <a:off x="250825" y="1762125"/>
            <a:ext cx="2339975" cy="3367088"/>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pic>
      <p:sp>
        <p:nvSpPr>
          <p:cNvPr id="17413" name="Rectangle 14">
            <a:extLst>
              <a:ext uri="{FF2B5EF4-FFF2-40B4-BE49-F238E27FC236}">
                <a16:creationId xmlns:a16="http://schemas.microsoft.com/office/drawing/2014/main" id="{1077A7E0-9F72-4A6E-91FA-3D3880A5EF60}"/>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3">
            <a:extLst>
              <a:ext uri="{FF2B5EF4-FFF2-40B4-BE49-F238E27FC236}">
                <a16:creationId xmlns:a16="http://schemas.microsoft.com/office/drawing/2014/main" id="{F28EEA7E-DB62-4271-90D2-59D99994B7C8}"/>
              </a:ext>
            </a:extLst>
          </p:cNvPr>
          <p:cNvSpPr txBox="1">
            <a:spLocks noChangeArrowheads="1"/>
          </p:cNvSpPr>
          <p:nvPr/>
        </p:nvSpPr>
        <p:spPr bwMode="auto">
          <a:xfrm>
            <a:off x="3167063" y="5876925"/>
            <a:ext cx="3421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8435" name="AutoShape 61">
            <a:hlinkClick r:id="rId2" action="ppaction://hlinksldjump"/>
            <a:extLst>
              <a:ext uri="{FF2B5EF4-FFF2-40B4-BE49-F238E27FC236}">
                <a16:creationId xmlns:a16="http://schemas.microsoft.com/office/drawing/2014/main" id="{925C78DF-56FB-4B5A-8F1A-47661D82C5EC}"/>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5184" name="Text Box 64">
            <a:extLst>
              <a:ext uri="{FF2B5EF4-FFF2-40B4-BE49-F238E27FC236}">
                <a16:creationId xmlns:a16="http://schemas.microsoft.com/office/drawing/2014/main" id="{DE0E7831-F126-494E-92A2-786A9B41B1CC}"/>
              </a:ext>
            </a:extLst>
          </p:cNvPr>
          <p:cNvSpPr txBox="1">
            <a:spLocks noChangeArrowheads="1"/>
          </p:cNvSpPr>
          <p:nvPr/>
        </p:nvSpPr>
        <p:spPr bwMode="auto">
          <a:xfrm>
            <a:off x="179388" y="836613"/>
            <a:ext cx="8785225" cy="4002087"/>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2</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Mẹ ốm</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9)</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Mọi hôm mẹ thích</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“mang thuốc vào”.</a:t>
            </a:r>
          </a:p>
          <a:p>
            <a:pPr eaLnBrk="1" hangingPunct="1">
              <a:spcBef>
                <a:spcPct val="50000"/>
              </a:spcBef>
              <a:buFontTx/>
              <a:buNone/>
            </a:pPr>
            <a:r>
              <a:rPr lang="en-US" altLang="en-US">
                <a:solidFill>
                  <a:srgbClr val="0000FF"/>
                </a:solidFill>
                <a:latin typeface="Times New Roman" panose="02020603050405020304" pitchFamily="18" charset="0"/>
              </a:rPr>
              <a:t>      CH: Sự quan tâm chăm sóc của xóm làng đối với mẹ của bạn nhỏ được thể hiện qua những câu thơ nào?  </a:t>
            </a:r>
          </a:p>
        </p:txBody>
      </p:sp>
      <p:pic>
        <p:nvPicPr>
          <p:cNvPr id="5185" name="Picture 65" descr="images (16)">
            <a:extLst>
              <a:ext uri="{FF2B5EF4-FFF2-40B4-BE49-F238E27FC236}">
                <a16:creationId xmlns:a16="http://schemas.microsoft.com/office/drawing/2014/main" id="{C6D28B5D-232F-47F7-9F99-29BBF412C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6" name="Text Box 66">
            <a:extLst>
              <a:ext uri="{FF2B5EF4-FFF2-40B4-BE49-F238E27FC236}">
                <a16:creationId xmlns:a16="http://schemas.microsoft.com/office/drawing/2014/main" id="{543005E5-EB5D-4AAC-A2C3-6ABF29AF8FF5}"/>
              </a:ext>
            </a:extLst>
          </p:cNvPr>
          <p:cNvSpPr txBox="1">
            <a:spLocks noChangeArrowheads="1"/>
          </p:cNvSpPr>
          <p:nvPr/>
        </p:nvSpPr>
        <p:spPr bwMode="auto">
          <a:xfrm>
            <a:off x="3203575" y="5337175"/>
            <a:ext cx="2916238"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2</a:t>
            </a:r>
          </a:p>
        </p:txBody>
      </p:sp>
      <p:sp>
        <p:nvSpPr>
          <p:cNvPr id="18439" name="Rectangle 68">
            <a:extLst>
              <a:ext uri="{FF2B5EF4-FFF2-40B4-BE49-F238E27FC236}">
                <a16:creationId xmlns:a16="http://schemas.microsoft.com/office/drawing/2014/main" id="{6BDEBA08-FE65-4CCE-B821-2F7772982945}"/>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185"/>
                                        </p:tgtEl>
                                        <p:attrNameLst>
                                          <p:attrName>style.visibility</p:attrName>
                                        </p:attrNameLst>
                                      </p:cBhvr>
                                      <p:to>
                                        <p:strVal val="visible"/>
                                      </p:to>
                                    </p:set>
                                    <p:animEffect transition="in" filter="box(out)">
                                      <p:cBhvr>
                                        <p:cTn id="7" dur="1000"/>
                                        <p:tgtEl>
                                          <p:spTgt spid="518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186"/>
                                        </p:tgtEl>
                                        <p:attrNameLst>
                                          <p:attrName>style.visibility</p:attrName>
                                        </p:attrNameLst>
                                      </p:cBhvr>
                                      <p:to>
                                        <p:strVal val="visible"/>
                                      </p:to>
                                    </p:set>
                                    <p:animEffect transition="in" filter="box(out)">
                                      <p:cBhvr>
                                        <p:cTn id="10" dur="1000"/>
                                        <p:tgtEl>
                                          <p:spTgt spid="518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5185"/>
                                        </p:tgtEl>
                                      </p:cBhvr>
                                    </p:animEffect>
                                    <p:set>
                                      <p:cBhvr>
                                        <p:cTn id="15" dur="1" fill="hold">
                                          <p:stCondLst>
                                            <p:cond delay="499"/>
                                          </p:stCondLst>
                                        </p:cTn>
                                        <p:tgtEl>
                                          <p:spTgt spid="5185"/>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5186"/>
                                        </p:tgtEl>
                                      </p:cBhvr>
                                    </p:animEffect>
                                    <p:set>
                                      <p:cBhvr>
                                        <p:cTn id="18" dur="1" fill="hold">
                                          <p:stCondLst>
                                            <p:cond delay="499"/>
                                          </p:stCondLst>
                                        </p:cTn>
                                        <p:tgtEl>
                                          <p:spTgt spid="5186"/>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5184"/>
                                        </p:tgtEl>
                                        <p:attrNameLst>
                                          <p:attrName>style.visibility</p:attrName>
                                        </p:attrNameLst>
                                      </p:cBhvr>
                                      <p:to>
                                        <p:strVal val="visible"/>
                                      </p:to>
                                    </p:set>
                                    <p:animEffect transition="in" filter="wipe(left)">
                                      <p:cBhvr>
                                        <p:cTn id="21" dur="1000"/>
                                        <p:tgtEl>
                                          <p:spTgt spid="5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4" grpId="0" animBg="1"/>
      <p:bldP spid="5186" grpId="0" animBg="1"/>
      <p:bldP spid="518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a:extLst>
              <a:ext uri="{FF2B5EF4-FFF2-40B4-BE49-F238E27FC236}">
                <a16:creationId xmlns:a16="http://schemas.microsoft.com/office/drawing/2014/main" id="{2C3987B5-7682-423D-851E-DF99272ED46F}"/>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19459" name="AutoShape 10">
            <a:hlinkClick r:id="rId2" action="ppaction://hlinksldjump"/>
            <a:extLst>
              <a:ext uri="{FF2B5EF4-FFF2-40B4-BE49-F238E27FC236}">
                <a16:creationId xmlns:a16="http://schemas.microsoft.com/office/drawing/2014/main" id="{F72641B9-0379-4A5A-8E0B-9BDD58FA5C90}"/>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7179" name="Text Box 11">
            <a:extLst>
              <a:ext uri="{FF2B5EF4-FFF2-40B4-BE49-F238E27FC236}">
                <a16:creationId xmlns:a16="http://schemas.microsoft.com/office/drawing/2014/main" id="{4DDC08D2-C63B-4437-9AD4-824BF637D811}"/>
              </a:ext>
            </a:extLst>
          </p:cNvPr>
          <p:cNvSpPr txBox="1">
            <a:spLocks noChangeArrowheads="1"/>
          </p:cNvSpPr>
          <p:nvPr/>
        </p:nvSpPr>
        <p:spPr bwMode="auto">
          <a:xfrm>
            <a:off x="179388" y="836613"/>
            <a:ext cx="8785225" cy="30178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4</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Truyện cổ nước mình</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19)</a:t>
            </a:r>
            <a:r>
              <a:rPr lang="en-US" altLang="en-US">
                <a:solidFill>
                  <a:srgbClr val="0000FF"/>
                </a:solidFill>
                <a:latin typeface="Times New Roman" panose="02020603050405020304" pitchFamily="18" charset="0"/>
              </a:rPr>
              <a:t> đọc thuộc lòng đoạn: “Tôi yêu truyện cổ”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“nghiêng soi”.</a:t>
            </a:r>
          </a:p>
          <a:p>
            <a:pPr eaLnBrk="1" hangingPunct="1">
              <a:spcBef>
                <a:spcPct val="50000"/>
              </a:spcBef>
              <a:buFontTx/>
              <a:buNone/>
            </a:pPr>
            <a:r>
              <a:rPr lang="en-US" altLang="en-US">
                <a:solidFill>
                  <a:srgbClr val="0000FF"/>
                </a:solidFill>
                <a:latin typeface="Times New Roman" panose="02020603050405020304" pitchFamily="18" charset="0"/>
              </a:rPr>
              <a:t>      CH: Vì sao tác giả yêu truyện cổ nước nhà?</a:t>
            </a:r>
            <a:r>
              <a:rPr lang="en-US" altLang="en-US" sz="2800">
                <a:solidFill>
                  <a:srgbClr val="0000FF"/>
                </a:solidFill>
                <a:latin typeface="Arial" panose="020B0604020202020204" pitchFamily="34" charset="0"/>
              </a:rPr>
              <a:t> </a:t>
            </a:r>
          </a:p>
        </p:txBody>
      </p:sp>
      <p:pic>
        <p:nvPicPr>
          <p:cNvPr id="7181" name="Picture 13" descr="images (29)">
            <a:extLst>
              <a:ext uri="{FF2B5EF4-FFF2-40B4-BE49-F238E27FC236}">
                <a16:creationId xmlns:a16="http://schemas.microsoft.com/office/drawing/2014/main" id="{DD3F8279-069F-47EF-A057-090356FF5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Text Box 14">
            <a:extLst>
              <a:ext uri="{FF2B5EF4-FFF2-40B4-BE49-F238E27FC236}">
                <a16:creationId xmlns:a16="http://schemas.microsoft.com/office/drawing/2014/main" id="{8082B39A-F655-4902-A528-91E8B89CB167}"/>
              </a:ext>
            </a:extLst>
          </p:cNvPr>
          <p:cNvSpPr txBox="1">
            <a:spLocks noChangeArrowheads="1"/>
          </p:cNvSpPr>
          <p:nvPr/>
        </p:nvSpPr>
        <p:spPr bwMode="auto">
          <a:xfrm>
            <a:off x="3132138" y="5445125"/>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4</a:t>
            </a:r>
          </a:p>
        </p:txBody>
      </p:sp>
      <p:sp>
        <p:nvSpPr>
          <p:cNvPr id="19463" name="Rectangle 15">
            <a:extLst>
              <a:ext uri="{FF2B5EF4-FFF2-40B4-BE49-F238E27FC236}">
                <a16:creationId xmlns:a16="http://schemas.microsoft.com/office/drawing/2014/main" id="{FC09DC59-D3F5-421B-B4C9-C0B7EB201755}"/>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179"/>
                                        </p:tgtEl>
                                        <p:attrNameLst>
                                          <p:attrName>style.visibility</p:attrName>
                                        </p:attrNameLst>
                                      </p:cBhvr>
                                      <p:to>
                                        <p:strVal val="visible"/>
                                      </p:to>
                                    </p:set>
                                    <p:animEffect transition="in" filter="wipe(left)">
                                      <p:cBhvr>
                                        <p:cTn id="7" dur="1000"/>
                                        <p:tgtEl>
                                          <p:spTgt spid="7179"/>
                                        </p:tgtEl>
                                      </p:cBhvr>
                                    </p:animEffect>
                                  </p:childTnLst>
                                </p:cTn>
                              </p:par>
                              <p:par>
                                <p:cTn id="8" presetID="5" presetClass="entr" presetSubtype="10" fill="hold" nodeType="withEffect">
                                  <p:stCondLst>
                                    <p:cond delay="0"/>
                                  </p:stCondLst>
                                  <p:childTnLst>
                                    <p:set>
                                      <p:cBhvr>
                                        <p:cTn id="9" dur="1" fill="hold">
                                          <p:stCondLst>
                                            <p:cond delay="0"/>
                                          </p:stCondLst>
                                        </p:cTn>
                                        <p:tgtEl>
                                          <p:spTgt spid="7181"/>
                                        </p:tgtEl>
                                        <p:attrNameLst>
                                          <p:attrName>style.visibility</p:attrName>
                                        </p:attrNameLst>
                                      </p:cBhvr>
                                      <p:to>
                                        <p:strVal val="visible"/>
                                      </p:to>
                                    </p:set>
                                    <p:animEffect transition="in" filter="checkerboard(across)">
                                      <p:cBhvr>
                                        <p:cTn id="10" dur="500"/>
                                        <p:tgtEl>
                                          <p:spTgt spid="71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7182"/>
                                        </p:tgtEl>
                                      </p:cBhvr>
                                    </p:animEffect>
                                    <p:set>
                                      <p:cBhvr>
                                        <p:cTn id="15" dur="1" fill="hold">
                                          <p:stCondLst>
                                            <p:cond delay="499"/>
                                          </p:stCondLst>
                                        </p:cTn>
                                        <p:tgtEl>
                                          <p:spTgt spid="7182"/>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7181"/>
                                        </p:tgtEl>
                                      </p:cBhvr>
                                    </p:animEffect>
                                    <p:set>
                                      <p:cBhvr>
                                        <p:cTn id="18" dur="1" fill="hold">
                                          <p:stCondLst>
                                            <p:cond delay="499"/>
                                          </p:stCondLst>
                                        </p:cTn>
                                        <p:tgtEl>
                                          <p:spTgt spid="7181"/>
                                        </p:tgtEl>
                                        <p:attrNameLst>
                                          <p:attrName>style.visibility</p:attrName>
                                        </p:attrNameLst>
                                      </p:cBhvr>
                                      <p:to>
                                        <p:strVal val="hidden"/>
                                      </p:to>
                                    </p:set>
                                  </p:childTnLst>
                                </p:cTn>
                              </p:par>
                              <p:par>
                                <p:cTn id="19" presetID="5" presetClass="entr" presetSubtype="10" fill="hold" grpId="0" nodeType="withEffect">
                                  <p:stCondLst>
                                    <p:cond delay="0"/>
                                  </p:stCondLst>
                                  <p:childTnLst>
                                    <p:set>
                                      <p:cBhvr>
                                        <p:cTn id="20" dur="1" fill="hold">
                                          <p:stCondLst>
                                            <p:cond delay="0"/>
                                          </p:stCondLst>
                                        </p:cTn>
                                        <p:tgtEl>
                                          <p:spTgt spid="7182"/>
                                        </p:tgtEl>
                                        <p:attrNameLst>
                                          <p:attrName>style.visibility</p:attrName>
                                        </p:attrNameLst>
                                      </p:cBhvr>
                                      <p:to>
                                        <p:strVal val="visible"/>
                                      </p:to>
                                    </p:set>
                                    <p:animEffect transition="in" filter="checkerboard(across)">
                                      <p:cBhvr>
                                        <p:cTn id="21"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82" grpId="0" animBg="1"/>
      <p:bldP spid="718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a:extLst>
              <a:ext uri="{FF2B5EF4-FFF2-40B4-BE49-F238E27FC236}">
                <a16:creationId xmlns:a16="http://schemas.microsoft.com/office/drawing/2014/main" id="{559AEC94-8093-428F-9DEF-09C497128177}"/>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0483" name="AutoShape 10">
            <a:hlinkClick r:id="rId2" action="ppaction://hlinksldjump"/>
            <a:extLst>
              <a:ext uri="{FF2B5EF4-FFF2-40B4-BE49-F238E27FC236}">
                <a16:creationId xmlns:a16="http://schemas.microsoft.com/office/drawing/2014/main" id="{8A0D462B-CBE9-4E68-B145-27509B593F5F}"/>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8207" name="AutoShape 15">
            <a:extLst>
              <a:ext uri="{FF2B5EF4-FFF2-40B4-BE49-F238E27FC236}">
                <a16:creationId xmlns:a16="http://schemas.microsoft.com/office/drawing/2014/main" id="{01FD2A01-7753-451C-B300-4FBFD00C2509}"/>
              </a:ext>
            </a:extLst>
          </p:cNvPr>
          <p:cNvSpPr>
            <a:spLocks noChangeArrowheads="1"/>
          </p:cNvSpPr>
          <p:nvPr/>
        </p:nvSpPr>
        <p:spPr bwMode="auto">
          <a:xfrm>
            <a:off x="179388" y="127000"/>
            <a:ext cx="8748712" cy="5805488"/>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8208" name="Text Box 16">
            <a:extLst>
              <a:ext uri="{FF2B5EF4-FFF2-40B4-BE49-F238E27FC236}">
                <a16:creationId xmlns:a16="http://schemas.microsoft.com/office/drawing/2014/main" id="{DB8FB290-B59C-4F8D-8E6E-D7172F86252E}"/>
              </a:ext>
            </a:extLst>
          </p:cNvPr>
          <p:cNvSpPr txBox="1">
            <a:spLocks noChangeArrowheads="1"/>
          </p:cNvSpPr>
          <p:nvPr/>
        </p:nvSpPr>
        <p:spPr bwMode="auto">
          <a:xfrm>
            <a:off x="1042988" y="981075"/>
            <a:ext cx="7670800" cy="399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6</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Người ăn xin</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30)</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Tôi lục tìm”</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“cho ông cả”.</a:t>
            </a:r>
          </a:p>
          <a:p>
            <a:pPr eaLnBrk="1" hangingPunct="1">
              <a:spcBef>
                <a:spcPct val="50000"/>
              </a:spcBef>
              <a:buFontTx/>
              <a:buNone/>
            </a:pPr>
            <a:r>
              <a:rPr lang="en-US" altLang="en-US">
                <a:solidFill>
                  <a:srgbClr val="0000FF"/>
                </a:solidFill>
                <a:latin typeface="Times New Roman" panose="02020603050405020304" pitchFamily="18" charset="0"/>
              </a:rPr>
              <a:t>      CH: Hành động và lời nói của ân cần của cậu bé chứng tỏ tình cảm của cậu đối với ông lão ăn xin như thế nào? </a:t>
            </a:r>
          </a:p>
        </p:txBody>
      </p:sp>
      <p:pic>
        <p:nvPicPr>
          <p:cNvPr id="8210" name="Picture 18" descr="images (6)">
            <a:extLst>
              <a:ext uri="{FF2B5EF4-FFF2-40B4-BE49-F238E27FC236}">
                <a16:creationId xmlns:a16="http://schemas.microsoft.com/office/drawing/2014/main" id="{97E8CD37-6625-446D-86E8-688184906D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14300"/>
            <a:ext cx="8964613"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19">
            <a:extLst>
              <a:ext uri="{FF2B5EF4-FFF2-40B4-BE49-F238E27FC236}">
                <a16:creationId xmlns:a16="http://schemas.microsoft.com/office/drawing/2014/main" id="{606D8A2D-87FD-46E7-9D4E-CE477F123F15}"/>
              </a:ext>
            </a:extLst>
          </p:cNvPr>
          <p:cNvSpPr txBox="1">
            <a:spLocks noChangeArrowheads="1"/>
          </p:cNvSpPr>
          <p:nvPr/>
        </p:nvSpPr>
        <p:spPr bwMode="auto">
          <a:xfrm>
            <a:off x="3167063" y="5516563"/>
            <a:ext cx="2916237"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6</a:t>
            </a:r>
          </a:p>
        </p:txBody>
      </p:sp>
      <p:sp>
        <p:nvSpPr>
          <p:cNvPr id="20488" name="Rectangle 20">
            <a:extLst>
              <a:ext uri="{FF2B5EF4-FFF2-40B4-BE49-F238E27FC236}">
                <a16:creationId xmlns:a16="http://schemas.microsoft.com/office/drawing/2014/main" id="{213123BE-BB2B-41C4-8945-7755DE75E58F}"/>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211"/>
                                        </p:tgtEl>
                                        <p:attrNameLst>
                                          <p:attrName>style.visibility</p:attrName>
                                        </p:attrNameLst>
                                      </p:cBhvr>
                                      <p:to>
                                        <p:strVal val="visible"/>
                                      </p:to>
                                    </p:set>
                                    <p:animEffect transition="in" filter="diamond(out)">
                                      <p:cBhvr>
                                        <p:cTn id="7" dur="1000"/>
                                        <p:tgtEl>
                                          <p:spTgt spid="8211"/>
                                        </p:tgtEl>
                                      </p:cBhvr>
                                    </p:animEffect>
                                  </p:childTnLst>
                                </p:cTn>
                              </p:par>
                              <p:par>
                                <p:cTn id="8" presetID="8" presetClass="entr" presetSubtype="32" fill="hold" nodeType="withEffect">
                                  <p:stCondLst>
                                    <p:cond delay="0"/>
                                  </p:stCondLst>
                                  <p:childTnLst>
                                    <p:set>
                                      <p:cBhvr>
                                        <p:cTn id="9" dur="1" fill="hold">
                                          <p:stCondLst>
                                            <p:cond delay="0"/>
                                          </p:stCondLst>
                                        </p:cTn>
                                        <p:tgtEl>
                                          <p:spTgt spid="8210"/>
                                        </p:tgtEl>
                                        <p:attrNameLst>
                                          <p:attrName>style.visibility</p:attrName>
                                        </p:attrNameLst>
                                      </p:cBhvr>
                                      <p:to>
                                        <p:strVal val="visible"/>
                                      </p:to>
                                    </p:set>
                                    <p:animEffect transition="in" filter="diamond(out)">
                                      <p:cBhvr>
                                        <p:cTn id="10" dur="1000"/>
                                        <p:tgtEl>
                                          <p:spTgt spid="82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nodeType="clickEffect">
                                  <p:stCondLst>
                                    <p:cond delay="0"/>
                                  </p:stCondLst>
                                  <p:childTnLst>
                                    <p:animEffect transition="out" filter="diamond(in)">
                                      <p:cBhvr>
                                        <p:cTn id="14" dur="500"/>
                                        <p:tgtEl>
                                          <p:spTgt spid="8210"/>
                                        </p:tgtEl>
                                      </p:cBhvr>
                                    </p:animEffect>
                                    <p:set>
                                      <p:cBhvr>
                                        <p:cTn id="15" dur="1" fill="hold">
                                          <p:stCondLst>
                                            <p:cond delay="499"/>
                                          </p:stCondLst>
                                        </p:cTn>
                                        <p:tgtEl>
                                          <p:spTgt spid="8210"/>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500"/>
                                        <p:tgtEl>
                                          <p:spTgt spid="8211"/>
                                        </p:tgtEl>
                                      </p:cBhvr>
                                    </p:animEffect>
                                    <p:set>
                                      <p:cBhvr>
                                        <p:cTn id="18" dur="1" fill="hold">
                                          <p:stCondLst>
                                            <p:cond delay="499"/>
                                          </p:stCondLst>
                                        </p:cTn>
                                        <p:tgtEl>
                                          <p:spTgt spid="8211"/>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8207"/>
                                        </p:tgtEl>
                                        <p:attrNameLst>
                                          <p:attrName>style.visibility</p:attrName>
                                        </p:attrNameLst>
                                      </p:cBhvr>
                                      <p:to>
                                        <p:strVal val="visible"/>
                                      </p:to>
                                    </p:set>
                                    <p:animEffect transition="in" filter="wipe(left)">
                                      <p:cBhvr>
                                        <p:cTn id="21" dur="1000"/>
                                        <p:tgtEl>
                                          <p:spTgt spid="820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08"/>
                                        </p:tgtEl>
                                        <p:attrNameLst>
                                          <p:attrName>style.visibility</p:attrName>
                                        </p:attrNameLst>
                                      </p:cBhvr>
                                      <p:to>
                                        <p:strVal val="visible"/>
                                      </p:to>
                                    </p:set>
                                    <p:animEffect transition="in" filter="wipe(left)">
                                      <p:cBhvr>
                                        <p:cTn id="24" dur="10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P spid="8211" grpId="0" animBg="1"/>
      <p:bldP spid="82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B75D7732-B400-4D8F-B538-6D6987F24218}"/>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1507" name="AutoShape 10">
            <a:hlinkClick r:id="rId2" action="ppaction://hlinksldjump"/>
            <a:extLst>
              <a:ext uri="{FF2B5EF4-FFF2-40B4-BE49-F238E27FC236}">
                <a16:creationId xmlns:a16="http://schemas.microsoft.com/office/drawing/2014/main" id="{ED4B0D4C-593B-4C46-AAAD-F7F52197C77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9227" name="Text Box 11">
            <a:extLst>
              <a:ext uri="{FF2B5EF4-FFF2-40B4-BE49-F238E27FC236}">
                <a16:creationId xmlns:a16="http://schemas.microsoft.com/office/drawing/2014/main" id="{D812301E-BEBF-4E70-8468-9E82C7374B0E}"/>
              </a:ext>
            </a:extLst>
          </p:cNvPr>
          <p:cNvSpPr txBox="1">
            <a:spLocks noChangeArrowheads="1"/>
          </p:cNvSpPr>
          <p:nvPr/>
        </p:nvSpPr>
        <p:spPr bwMode="auto">
          <a:xfrm>
            <a:off x="179388" y="836613"/>
            <a:ext cx="8785225" cy="3514725"/>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8</a:t>
            </a:r>
          </a:p>
          <a:p>
            <a:pPr eaLnBrk="1" hangingPunct="1">
              <a:spcBef>
                <a:spcPct val="50000"/>
              </a:spcBef>
              <a:buFontTx/>
              <a:buNone/>
            </a:pPr>
            <a:r>
              <a:rPr lang="en-US" altLang="en-US">
                <a:solidFill>
                  <a:srgbClr val="0000FF"/>
                </a:solidFill>
                <a:latin typeface="Times New Roman" panose="02020603050405020304" pitchFamily="18" charset="0"/>
              </a:rPr>
              <a:t>        Đọc thuộc lòng bài : “</a:t>
            </a:r>
            <a:r>
              <a:rPr lang="en-US" altLang="en-US" b="1">
                <a:solidFill>
                  <a:srgbClr val="0000FF"/>
                </a:solidFill>
                <a:latin typeface="Times New Roman" panose="02020603050405020304" pitchFamily="18" charset="0"/>
              </a:rPr>
              <a:t>Tre Việt Nam</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41)</a:t>
            </a:r>
            <a:r>
              <a:rPr lang="en-US" altLang="en-US">
                <a:solidFill>
                  <a:srgbClr val="0000FF"/>
                </a:solidFill>
                <a:latin typeface="Times New Roman" panose="02020603050405020304" pitchFamily="18" charset="0"/>
              </a:rPr>
              <a:t> đoạn từ: “Nòi tre đâu” </a:t>
            </a:r>
            <a:r>
              <a:rPr lang="en-US" altLang="en-US" b="1"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“màu tre xanh”</a:t>
            </a:r>
          </a:p>
          <a:p>
            <a:pPr eaLnBrk="1" hangingPunct="1">
              <a:spcBef>
                <a:spcPct val="50000"/>
              </a:spcBef>
              <a:buFontTx/>
              <a:buNone/>
            </a:pPr>
            <a:r>
              <a:rPr lang="en-US" altLang="en-US">
                <a:solidFill>
                  <a:srgbClr val="0000FF"/>
                </a:solidFill>
                <a:latin typeface="Times New Roman" panose="02020603050405020304" pitchFamily="18" charset="0"/>
              </a:rPr>
              <a:t> - CH: Em thích những hình ảnh nào về cây tre và búp măng non? Vì sao? </a:t>
            </a:r>
          </a:p>
        </p:txBody>
      </p:sp>
      <p:pic>
        <p:nvPicPr>
          <p:cNvPr id="9230" name="Picture 14" descr="images (5)">
            <a:extLst>
              <a:ext uri="{FF2B5EF4-FFF2-40B4-BE49-F238E27FC236}">
                <a16:creationId xmlns:a16="http://schemas.microsoft.com/office/drawing/2014/main" id="{7068D933-99EA-4994-8563-FAB6AEDE4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603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1" name="Text Box 15">
            <a:extLst>
              <a:ext uri="{FF2B5EF4-FFF2-40B4-BE49-F238E27FC236}">
                <a16:creationId xmlns:a16="http://schemas.microsoft.com/office/drawing/2014/main" id="{FBD5880C-6F2D-4257-AF5C-5623E6D5B319}"/>
              </a:ext>
            </a:extLst>
          </p:cNvPr>
          <p:cNvSpPr txBox="1">
            <a:spLocks noChangeArrowheads="1"/>
          </p:cNvSpPr>
          <p:nvPr/>
        </p:nvSpPr>
        <p:spPr bwMode="auto">
          <a:xfrm>
            <a:off x="2843213" y="5553075"/>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8</a:t>
            </a:r>
          </a:p>
        </p:txBody>
      </p:sp>
      <p:sp>
        <p:nvSpPr>
          <p:cNvPr id="21511" name="Rectangle 16">
            <a:extLst>
              <a:ext uri="{FF2B5EF4-FFF2-40B4-BE49-F238E27FC236}">
                <a16:creationId xmlns:a16="http://schemas.microsoft.com/office/drawing/2014/main" id="{BA58E611-FF6F-48AD-8CC3-E72D186E2806}"/>
              </a:ext>
            </a:extLst>
          </p:cNvPr>
          <p:cNvSpPr>
            <a:spLocks noChangeArrowheads="1"/>
          </p:cNvSpPr>
          <p:nvPr/>
        </p:nvSpPr>
        <p:spPr bwMode="auto">
          <a:xfrm>
            <a:off x="100013" y="60325"/>
            <a:ext cx="9043987"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230"/>
                                        </p:tgtEl>
                                        <p:attrNameLst>
                                          <p:attrName>style.visibility</p:attrName>
                                        </p:attrNameLst>
                                      </p:cBhvr>
                                      <p:to>
                                        <p:strVal val="visible"/>
                                      </p:to>
                                    </p:set>
                                    <p:animEffect transition="in" filter="box(out)">
                                      <p:cBhvr>
                                        <p:cTn id="7" dur="1000"/>
                                        <p:tgtEl>
                                          <p:spTgt spid="923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231"/>
                                        </p:tgtEl>
                                        <p:attrNameLst>
                                          <p:attrName>style.visibility</p:attrName>
                                        </p:attrNameLst>
                                      </p:cBhvr>
                                      <p:to>
                                        <p:strVal val="visible"/>
                                      </p:to>
                                    </p:set>
                                    <p:animEffect transition="in" filter="box(out)">
                                      <p:cBhvr>
                                        <p:cTn id="10" dur="1000"/>
                                        <p:tgtEl>
                                          <p:spTgt spid="92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9230"/>
                                        </p:tgtEl>
                                      </p:cBhvr>
                                    </p:animEffect>
                                    <p:set>
                                      <p:cBhvr>
                                        <p:cTn id="15" dur="1" fill="hold">
                                          <p:stCondLst>
                                            <p:cond delay="499"/>
                                          </p:stCondLst>
                                        </p:cTn>
                                        <p:tgtEl>
                                          <p:spTgt spid="9230"/>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9231"/>
                                        </p:tgtEl>
                                      </p:cBhvr>
                                    </p:animEffect>
                                    <p:set>
                                      <p:cBhvr>
                                        <p:cTn id="18" dur="1" fill="hold">
                                          <p:stCondLst>
                                            <p:cond delay="499"/>
                                          </p:stCondLst>
                                        </p:cTn>
                                        <p:tgtEl>
                                          <p:spTgt spid="9231"/>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9227"/>
                                        </p:tgtEl>
                                        <p:attrNameLst>
                                          <p:attrName>style.visibility</p:attrName>
                                        </p:attrNameLst>
                                      </p:cBhvr>
                                      <p:to>
                                        <p:strVal val="visible"/>
                                      </p:to>
                                    </p:set>
                                    <p:animEffect transition="in" filter="wipe(left)">
                                      <p:cBhvr>
                                        <p:cTn id="21"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P spid="9231" grpId="0" animBg="1"/>
      <p:bldP spid="92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id="{558C01B7-C9E5-409C-85D4-0344B9EAFB44}"/>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2531" name="AutoShape 14">
            <a:hlinkClick r:id="rId2" action="ppaction://hlinksldjump"/>
            <a:extLst>
              <a:ext uri="{FF2B5EF4-FFF2-40B4-BE49-F238E27FC236}">
                <a16:creationId xmlns:a16="http://schemas.microsoft.com/office/drawing/2014/main" id="{0A987B91-B9FC-48D3-A813-0EF9A98A033B}"/>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0255" name="AutoShape 15">
            <a:extLst>
              <a:ext uri="{FF2B5EF4-FFF2-40B4-BE49-F238E27FC236}">
                <a16:creationId xmlns:a16="http://schemas.microsoft.com/office/drawing/2014/main" id="{AA6E081B-64AB-421C-B168-EC102560B373}"/>
              </a:ext>
            </a:extLst>
          </p:cNvPr>
          <p:cNvSpPr>
            <a:spLocks noChangeArrowheads="1"/>
          </p:cNvSpPr>
          <p:nvPr/>
        </p:nvSpPr>
        <p:spPr bwMode="auto">
          <a:xfrm>
            <a:off x="358775" y="0"/>
            <a:ext cx="8605838" cy="4905375"/>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0256" name="Text Box 16">
            <a:extLst>
              <a:ext uri="{FF2B5EF4-FFF2-40B4-BE49-F238E27FC236}">
                <a16:creationId xmlns:a16="http://schemas.microsoft.com/office/drawing/2014/main" id="{81880176-CB86-4741-994C-8B08CBB0842A}"/>
              </a:ext>
            </a:extLst>
          </p:cNvPr>
          <p:cNvSpPr txBox="1">
            <a:spLocks noChangeArrowheads="1"/>
          </p:cNvSpPr>
          <p:nvPr/>
        </p:nvSpPr>
        <p:spPr bwMode="auto">
          <a:xfrm>
            <a:off x="1116013" y="765175"/>
            <a:ext cx="7616825"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10</a:t>
            </a:r>
          </a:p>
          <a:p>
            <a:pPr eaLnBrk="1" hangingPunct="1">
              <a:spcBef>
                <a:spcPct val="50000"/>
              </a:spcBef>
              <a:buFontTx/>
              <a:buNone/>
            </a:pPr>
            <a:r>
              <a:rPr lang="en-US" altLang="en-US">
                <a:solidFill>
                  <a:srgbClr val="FF0066"/>
                </a:solidFill>
                <a:latin typeface="Times New Roman" panose="02020603050405020304" pitchFamily="18" charset="0"/>
              </a:rPr>
              <a:t>        </a:t>
            </a:r>
            <a:r>
              <a:rPr lang="en-US" altLang="en-US">
                <a:solidFill>
                  <a:srgbClr val="0000FF"/>
                </a:solidFill>
                <a:latin typeface="Times New Roman" panose="02020603050405020304" pitchFamily="18" charset="0"/>
              </a:rPr>
              <a:t>Đọc thuộc lòng bài: “</a:t>
            </a:r>
            <a:r>
              <a:rPr lang="en-US" altLang="en-US" b="1">
                <a:solidFill>
                  <a:srgbClr val="0000FF"/>
                </a:solidFill>
                <a:latin typeface="Times New Roman" panose="02020603050405020304" pitchFamily="18" charset="0"/>
              </a:rPr>
              <a:t>Gà trống và Cáo</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50)</a:t>
            </a:r>
            <a:r>
              <a:rPr lang="en-US" altLang="en-US">
                <a:solidFill>
                  <a:srgbClr val="0000FF"/>
                </a:solidFill>
                <a:latin typeface="Times New Roman" panose="02020603050405020304" pitchFamily="18" charset="0"/>
              </a:rPr>
              <a:t> đoạn: “Nghe lời”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“làm gì được ai”.</a:t>
            </a:r>
          </a:p>
          <a:p>
            <a:pPr eaLnBrk="1" hangingPunct="1">
              <a:spcBef>
                <a:spcPct val="50000"/>
              </a:spcBef>
              <a:buFontTx/>
              <a:buNone/>
            </a:pPr>
            <a:r>
              <a:rPr lang="en-US" altLang="en-US">
                <a:solidFill>
                  <a:srgbClr val="0000FF"/>
                </a:solidFill>
                <a:latin typeface="Times New Roman" panose="02020603050405020304" pitchFamily="18" charset="0"/>
              </a:rPr>
              <a:t>      CH: Gà tung tin có cặp chó săn đang chạy đến để làm gì? </a:t>
            </a:r>
          </a:p>
        </p:txBody>
      </p:sp>
      <p:pic>
        <p:nvPicPr>
          <p:cNvPr id="10257" name="Picture 17" descr="images (8)">
            <a:extLst>
              <a:ext uri="{FF2B5EF4-FFF2-40B4-BE49-F238E27FC236}">
                <a16:creationId xmlns:a16="http://schemas.microsoft.com/office/drawing/2014/main" id="{86345C9D-3405-4C28-A71E-208609119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Text Box 18">
            <a:extLst>
              <a:ext uri="{FF2B5EF4-FFF2-40B4-BE49-F238E27FC236}">
                <a16:creationId xmlns:a16="http://schemas.microsoft.com/office/drawing/2014/main" id="{DDA6B5FA-958A-4481-8330-1C0FA2775A38}"/>
              </a:ext>
            </a:extLst>
          </p:cNvPr>
          <p:cNvSpPr txBox="1">
            <a:spLocks noChangeArrowheads="1"/>
          </p:cNvSpPr>
          <p:nvPr/>
        </p:nvSpPr>
        <p:spPr bwMode="auto">
          <a:xfrm>
            <a:off x="3095625" y="5624513"/>
            <a:ext cx="2916238" cy="5794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10</a:t>
            </a:r>
          </a:p>
        </p:txBody>
      </p:sp>
      <p:sp>
        <p:nvSpPr>
          <p:cNvPr id="22536" name="Rectangle 19">
            <a:extLst>
              <a:ext uri="{FF2B5EF4-FFF2-40B4-BE49-F238E27FC236}">
                <a16:creationId xmlns:a16="http://schemas.microsoft.com/office/drawing/2014/main" id="{AC76E761-0A2B-4ECE-840C-7DF9B264383B}"/>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0258"/>
                                        </p:tgtEl>
                                        <p:attrNameLst>
                                          <p:attrName>style.visibility</p:attrName>
                                        </p:attrNameLst>
                                      </p:cBhvr>
                                      <p:to>
                                        <p:strVal val="visible"/>
                                      </p:to>
                                    </p:set>
                                    <p:animEffect transition="in" filter="strips(downRight)">
                                      <p:cBhvr>
                                        <p:cTn id="7" dur="1000"/>
                                        <p:tgtEl>
                                          <p:spTgt spid="10258"/>
                                        </p:tgtEl>
                                      </p:cBhvr>
                                    </p:animEffect>
                                  </p:childTnLst>
                                </p:cTn>
                              </p:par>
                              <p:par>
                                <p:cTn id="8" presetID="18" presetClass="entr" presetSubtype="6" fill="hold" nodeType="withEffect">
                                  <p:stCondLst>
                                    <p:cond delay="0"/>
                                  </p:stCondLst>
                                  <p:childTnLst>
                                    <p:set>
                                      <p:cBhvr>
                                        <p:cTn id="9" dur="1" fill="hold">
                                          <p:stCondLst>
                                            <p:cond delay="0"/>
                                          </p:stCondLst>
                                        </p:cTn>
                                        <p:tgtEl>
                                          <p:spTgt spid="10257"/>
                                        </p:tgtEl>
                                        <p:attrNameLst>
                                          <p:attrName>style.visibility</p:attrName>
                                        </p:attrNameLst>
                                      </p:cBhvr>
                                      <p:to>
                                        <p:strVal val="visible"/>
                                      </p:to>
                                    </p:set>
                                    <p:animEffect transition="in" filter="strips(downRight)">
                                      <p:cBhvr>
                                        <p:cTn id="10" dur="1000"/>
                                        <p:tgtEl>
                                          <p:spTgt spid="102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xit" presetSubtype="9" fill="hold" grpId="1" nodeType="clickEffect">
                                  <p:stCondLst>
                                    <p:cond delay="0"/>
                                  </p:stCondLst>
                                  <p:childTnLst>
                                    <p:animEffect transition="out" filter="strips(upLeft)">
                                      <p:cBhvr>
                                        <p:cTn id="14" dur="500"/>
                                        <p:tgtEl>
                                          <p:spTgt spid="10258"/>
                                        </p:tgtEl>
                                      </p:cBhvr>
                                    </p:animEffect>
                                    <p:set>
                                      <p:cBhvr>
                                        <p:cTn id="15" dur="1" fill="hold">
                                          <p:stCondLst>
                                            <p:cond delay="499"/>
                                          </p:stCondLst>
                                        </p:cTn>
                                        <p:tgtEl>
                                          <p:spTgt spid="10258"/>
                                        </p:tgtEl>
                                        <p:attrNameLst>
                                          <p:attrName>style.visibility</p:attrName>
                                        </p:attrNameLst>
                                      </p:cBhvr>
                                      <p:to>
                                        <p:strVal val="hidden"/>
                                      </p:to>
                                    </p:set>
                                  </p:childTnLst>
                                </p:cTn>
                              </p:par>
                              <p:par>
                                <p:cTn id="16" presetID="18" presetClass="exit" presetSubtype="9" fill="hold" nodeType="withEffect">
                                  <p:stCondLst>
                                    <p:cond delay="0"/>
                                  </p:stCondLst>
                                  <p:childTnLst>
                                    <p:animEffect transition="out" filter="strips(upLeft)">
                                      <p:cBhvr>
                                        <p:cTn id="17" dur="500"/>
                                        <p:tgtEl>
                                          <p:spTgt spid="10257"/>
                                        </p:tgtEl>
                                      </p:cBhvr>
                                    </p:animEffect>
                                    <p:set>
                                      <p:cBhvr>
                                        <p:cTn id="18" dur="1" fill="hold">
                                          <p:stCondLst>
                                            <p:cond delay="499"/>
                                          </p:stCondLst>
                                        </p:cTn>
                                        <p:tgtEl>
                                          <p:spTgt spid="10257"/>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0256"/>
                                        </p:tgtEl>
                                        <p:attrNameLst>
                                          <p:attrName>style.visibility</p:attrName>
                                        </p:attrNameLst>
                                      </p:cBhvr>
                                      <p:to>
                                        <p:strVal val="visible"/>
                                      </p:to>
                                    </p:set>
                                    <p:animEffect transition="in" filter="wipe(left)">
                                      <p:cBhvr>
                                        <p:cTn id="21" dur="1000"/>
                                        <p:tgtEl>
                                          <p:spTgt spid="1025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55"/>
                                        </p:tgtEl>
                                        <p:attrNameLst>
                                          <p:attrName>style.visibility</p:attrName>
                                        </p:attrNameLst>
                                      </p:cBhvr>
                                      <p:to>
                                        <p:strVal val="visible"/>
                                      </p:to>
                                    </p:set>
                                    <p:animEffect transition="in" filter="wipe(left)">
                                      <p:cBhvr>
                                        <p:cTn id="24" dur="5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animBg="1"/>
      <p:bldP spid="10256" grpId="0" animBg="1"/>
      <p:bldP spid="10258" grpId="0" animBg="1"/>
      <p:bldP spid="1025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7">
            <a:extLst>
              <a:ext uri="{FF2B5EF4-FFF2-40B4-BE49-F238E27FC236}">
                <a16:creationId xmlns:a16="http://schemas.microsoft.com/office/drawing/2014/main" id="{D0FC49B0-1EC1-476D-B7DE-95ACED330B2D}"/>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
        <p:nvSpPr>
          <p:cNvPr id="5" name="TextBox 4">
            <a:extLst>
              <a:ext uri="{FF2B5EF4-FFF2-40B4-BE49-F238E27FC236}">
                <a16:creationId xmlns:a16="http://schemas.microsoft.com/office/drawing/2014/main" id="{503BF1B5-2E8B-4364-B2B8-CBA0131F5D64}"/>
              </a:ext>
            </a:extLst>
          </p:cNvPr>
          <p:cNvSpPr txBox="1"/>
          <p:nvPr/>
        </p:nvSpPr>
        <p:spPr>
          <a:xfrm>
            <a:off x="791580" y="116354"/>
            <a:ext cx="7727578" cy="1323439"/>
          </a:xfrm>
          <a:prstGeom prst="rect">
            <a:avLst/>
          </a:prstGeom>
          <a:noFill/>
        </p:spPr>
        <p:txBody>
          <a:bodyPr>
            <a:spAutoFit/>
          </a:bodyPr>
          <a:lstStyle/>
          <a:p>
            <a:pPr marL="742950" indent="-742950" algn="ctr" eaLnBrk="1" hangingPunct="1">
              <a:buFontTx/>
              <a:buAutoNum type="arabicPeriod"/>
              <a:defRPr/>
            </a:pP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Ôn</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luyện</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tập</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đọc</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p>
          <a:p>
            <a:pPr algn="ctr" eaLnBrk="1" hangingPunct="1">
              <a:defRPr/>
            </a:pP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và</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học</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thuộc</a:t>
            </a:r>
            <a:r>
              <a:rPr lang="en-US" sz="4000" b="1" spc="50" dirty="0">
                <a:ln w="11430"/>
                <a:solidFill>
                  <a:srgbClr val="FF0000"/>
                </a:solidFill>
                <a:effectLst>
                  <a:outerShdw blurRad="76200" dist="50800" dir="5400000" algn="tl" rotWithShape="0">
                    <a:srgbClr val="000000">
                      <a:alpha val="65000"/>
                    </a:srgbClr>
                  </a:outerShdw>
                </a:effectLst>
                <a:cs typeface="Times New Roman" pitchFamily="18" charset="0"/>
              </a:rPr>
              <a:t> </a:t>
            </a:r>
            <a:r>
              <a:rPr lang="en-US" sz="4000" b="1" spc="50" dirty="0" err="1">
                <a:ln w="11430"/>
                <a:solidFill>
                  <a:srgbClr val="FF0000"/>
                </a:solidFill>
                <a:effectLst>
                  <a:outerShdw blurRad="76200" dist="50800" dir="5400000" algn="tl" rotWithShape="0">
                    <a:srgbClr val="000000">
                      <a:alpha val="65000"/>
                    </a:srgbClr>
                  </a:outerShdw>
                </a:effectLst>
                <a:cs typeface="Times New Roman" pitchFamily="18" charset="0"/>
              </a:rPr>
              <a:t>lòng</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itchFamily="18" charset="0"/>
            </a:endParaRPr>
          </a:p>
        </p:txBody>
      </p:sp>
      <p:sp>
        <p:nvSpPr>
          <p:cNvPr id="7" name="TextBox 6">
            <a:extLst>
              <a:ext uri="{FF2B5EF4-FFF2-40B4-BE49-F238E27FC236}">
                <a16:creationId xmlns:a16="http://schemas.microsoft.com/office/drawing/2014/main" id="{F1C19A38-D286-4961-9204-6DCCEBD71E88}"/>
              </a:ext>
            </a:extLst>
          </p:cNvPr>
          <p:cNvSpPr txBox="1">
            <a:spLocks noChangeArrowheads="1"/>
          </p:cNvSpPr>
          <p:nvPr/>
        </p:nvSpPr>
        <p:spPr bwMode="auto">
          <a:xfrm>
            <a:off x="611188" y="2403475"/>
            <a:ext cx="6935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CC"/>
                </a:solidFill>
                <a:latin typeface="Times New Roman" panose="02020603050405020304" pitchFamily="18" charset="0"/>
              </a:rPr>
              <a:t>1. Đọc đúng tiếng, đúng từ, lưu loát, mạch lạc.</a:t>
            </a:r>
            <a:endParaRPr lang="en-US" altLang="en-US" sz="2400">
              <a:solidFill>
                <a:srgbClr val="CC00CC"/>
              </a:solidFill>
              <a:latin typeface="Arial" panose="020B0604020202020204" pitchFamily="34" charset="0"/>
            </a:endParaRPr>
          </a:p>
        </p:txBody>
      </p:sp>
      <p:sp>
        <p:nvSpPr>
          <p:cNvPr id="8" name="TextBox 7">
            <a:extLst>
              <a:ext uri="{FF2B5EF4-FFF2-40B4-BE49-F238E27FC236}">
                <a16:creationId xmlns:a16="http://schemas.microsoft.com/office/drawing/2014/main" id="{44E03308-4353-491F-8C1D-A5497DC45936}"/>
              </a:ext>
            </a:extLst>
          </p:cNvPr>
          <p:cNvSpPr txBox="1">
            <a:spLocks noChangeArrowheads="1"/>
          </p:cNvSpPr>
          <p:nvPr/>
        </p:nvSpPr>
        <p:spPr bwMode="auto">
          <a:xfrm>
            <a:off x="625475" y="3862388"/>
            <a:ext cx="6935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rgbClr val="CC00CC"/>
                </a:solidFill>
                <a:latin typeface="Times New Roman" panose="02020603050405020304" pitchFamily="18" charset="0"/>
              </a:rPr>
              <a:t>3. Giọng đọc có biểu cảm</a:t>
            </a:r>
            <a:endParaRPr lang="en-US" altLang="en-US" sz="2400">
              <a:latin typeface="Times New Roman" panose="02020603050405020304" pitchFamily="18" charset="0"/>
            </a:endParaRPr>
          </a:p>
        </p:txBody>
      </p:sp>
      <p:sp>
        <p:nvSpPr>
          <p:cNvPr id="9" name="TextBox 8">
            <a:extLst>
              <a:ext uri="{FF2B5EF4-FFF2-40B4-BE49-F238E27FC236}">
                <a16:creationId xmlns:a16="http://schemas.microsoft.com/office/drawing/2014/main" id="{3C734F5A-237F-4317-B40C-5DFA5DA18E64}"/>
              </a:ext>
            </a:extLst>
          </p:cNvPr>
          <p:cNvSpPr txBox="1">
            <a:spLocks noChangeArrowheads="1"/>
          </p:cNvSpPr>
          <p:nvPr/>
        </p:nvSpPr>
        <p:spPr bwMode="auto">
          <a:xfrm>
            <a:off x="642938" y="516255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CC"/>
                </a:solidFill>
                <a:latin typeface="Times New Roman" panose="02020603050405020304" pitchFamily="18" charset="0"/>
              </a:rPr>
              <a:t>5. Trả lời câu hỏi đúng ý.</a:t>
            </a:r>
            <a:endParaRPr lang="en-US" altLang="en-US" sz="2400">
              <a:solidFill>
                <a:srgbClr val="CC00CC"/>
              </a:solidFill>
              <a:latin typeface="Arial" panose="020B0604020202020204" pitchFamily="34" charset="0"/>
            </a:endParaRPr>
          </a:p>
        </p:txBody>
      </p:sp>
      <p:sp>
        <p:nvSpPr>
          <p:cNvPr id="10" name="TextBox 9">
            <a:extLst>
              <a:ext uri="{FF2B5EF4-FFF2-40B4-BE49-F238E27FC236}">
                <a16:creationId xmlns:a16="http://schemas.microsoft.com/office/drawing/2014/main" id="{338DEF79-756E-497D-B21A-C2C5A6219B35}"/>
              </a:ext>
            </a:extLst>
          </p:cNvPr>
          <p:cNvSpPr txBox="1">
            <a:spLocks noChangeArrowheads="1"/>
          </p:cNvSpPr>
          <p:nvPr/>
        </p:nvSpPr>
        <p:spPr bwMode="auto">
          <a:xfrm>
            <a:off x="625475" y="3133725"/>
            <a:ext cx="8064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CC"/>
                </a:solidFill>
                <a:latin typeface="Times New Roman" panose="02020603050405020304" pitchFamily="18" charset="0"/>
              </a:rPr>
              <a:t>2. Ngắt nghỉ hơi đúng ở các dấu câu, các cụm từ rõ nghĩa.</a:t>
            </a:r>
            <a:endParaRPr lang="en-US" altLang="en-US" sz="2400">
              <a:solidFill>
                <a:srgbClr val="CC00CC"/>
              </a:solidFill>
              <a:latin typeface="Arial" panose="020B0604020202020204" pitchFamily="34" charset="0"/>
            </a:endParaRPr>
          </a:p>
        </p:txBody>
      </p:sp>
      <p:sp>
        <p:nvSpPr>
          <p:cNvPr id="11" name="TextBox 10">
            <a:extLst>
              <a:ext uri="{FF2B5EF4-FFF2-40B4-BE49-F238E27FC236}">
                <a16:creationId xmlns:a16="http://schemas.microsoft.com/office/drawing/2014/main" id="{D670C09D-CBEB-4142-AF84-76A44D4591C3}"/>
              </a:ext>
            </a:extLst>
          </p:cNvPr>
          <p:cNvSpPr txBox="1">
            <a:spLocks noChangeArrowheads="1"/>
          </p:cNvSpPr>
          <p:nvPr/>
        </p:nvSpPr>
        <p:spPr bwMode="auto">
          <a:xfrm>
            <a:off x="642938" y="4513263"/>
            <a:ext cx="8180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CC00CC"/>
                </a:solidFill>
                <a:latin typeface="Times New Roman" panose="02020603050405020304" pitchFamily="18" charset="0"/>
              </a:rPr>
              <a:t>4. Cường độ, tốc độ đọc đạt yêu cầu ( khoảng75 tiếng/ phút)</a:t>
            </a:r>
            <a:endParaRPr lang="en-US" altLang="en-US" sz="2400">
              <a:solidFill>
                <a:srgbClr val="CC00CC"/>
              </a:solidFill>
              <a:latin typeface="Arial" panose="020B0604020202020204" pitchFamily="34" charset="0"/>
            </a:endParaRPr>
          </a:p>
        </p:txBody>
      </p:sp>
      <p:sp>
        <p:nvSpPr>
          <p:cNvPr id="2" name="Rectangle 1">
            <a:extLst>
              <a:ext uri="{FF2B5EF4-FFF2-40B4-BE49-F238E27FC236}">
                <a16:creationId xmlns:a16="http://schemas.microsoft.com/office/drawing/2014/main" id="{C9F7B71D-BD51-4251-961C-7C9469C32AD6}"/>
              </a:ext>
            </a:extLst>
          </p:cNvPr>
          <p:cNvSpPr/>
          <p:nvPr/>
        </p:nvSpPr>
        <p:spPr>
          <a:xfrm>
            <a:off x="611188" y="1589088"/>
            <a:ext cx="2989262" cy="51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chemeClr val="bg1"/>
                </a:solidFill>
                <a:latin typeface="Times New Roman" panose="02020603050405020304" pitchFamily="18" charset="0"/>
                <a:cs typeface="Times New Roman" panose="02020603050405020304" pitchFamily="18" charset="0"/>
              </a:rPr>
              <a:t>Tiêu</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chí</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đánh</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giá</a:t>
            </a:r>
            <a:endParaRPr lang="en-US" sz="28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a:extLst>
              <a:ext uri="{FF2B5EF4-FFF2-40B4-BE49-F238E27FC236}">
                <a16:creationId xmlns:a16="http://schemas.microsoft.com/office/drawing/2014/main" id="{1B930D2A-F701-4308-81B4-94D83EBB8E86}"/>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3555" name="AutoShape 8">
            <a:hlinkClick r:id="rId2" action="ppaction://hlinksldjump"/>
            <a:extLst>
              <a:ext uri="{FF2B5EF4-FFF2-40B4-BE49-F238E27FC236}">
                <a16:creationId xmlns:a16="http://schemas.microsoft.com/office/drawing/2014/main" id="{A917E09E-2DB8-428F-AAAD-EE41BB17C27E}"/>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1273" name="Text Box 9">
            <a:extLst>
              <a:ext uri="{FF2B5EF4-FFF2-40B4-BE49-F238E27FC236}">
                <a16:creationId xmlns:a16="http://schemas.microsoft.com/office/drawing/2014/main" id="{5C090798-0EC8-4D63-A903-A29B9DE7B7BC}"/>
              </a:ext>
            </a:extLst>
          </p:cNvPr>
          <p:cNvSpPr txBox="1">
            <a:spLocks noChangeArrowheads="1"/>
          </p:cNvSpPr>
          <p:nvPr/>
        </p:nvSpPr>
        <p:spPr bwMode="auto">
          <a:xfrm>
            <a:off x="179388" y="836613"/>
            <a:ext cx="8785225" cy="3514725"/>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12</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Chị em tôi</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59)</a:t>
            </a:r>
            <a:r>
              <a:rPr lang="en-US" altLang="en-US">
                <a:solidFill>
                  <a:srgbClr val="0000FF"/>
                </a:solidFill>
                <a:latin typeface="Times New Roman" panose="02020603050405020304" pitchFamily="18" charset="0"/>
              </a:rPr>
              <a:t> đoạn: “Dắt xe ra cửa” </a:t>
            </a:r>
            <a:r>
              <a:rPr lang="en-US" altLang="en-US" b="1"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“lướt qua cùng một đứa bạn”</a:t>
            </a:r>
          </a:p>
          <a:p>
            <a:pPr eaLnBrk="1" hangingPunct="1">
              <a:spcBef>
                <a:spcPct val="50000"/>
              </a:spcBef>
              <a:buFontTx/>
              <a:buNone/>
            </a:pPr>
            <a:r>
              <a:rPr lang="en-US" altLang="en-US">
                <a:solidFill>
                  <a:srgbClr val="0000FF"/>
                </a:solidFill>
                <a:latin typeface="Times New Roman" panose="02020603050405020304" pitchFamily="18" charset="0"/>
              </a:rPr>
              <a:t>       CH: Vì sao mỗi lần nói dối, cô chị lại thấy ân hận?</a:t>
            </a:r>
            <a:r>
              <a:rPr lang="en-US" altLang="en-US" sz="2800">
                <a:solidFill>
                  <a:srgbClr val="0000FF"/>
                </a:solidFill>
                <a:latin typeface="Arial" panose="020B0604020202020204" pitchFamily="34" charset="0"/>
              </a:rPr>
              <a:t> </a:t>
            </a:r>
          </a:p>
        </p:txBody>
      </p:sp>
      <p:pic>
        <p:nvPicPr>
          <p:cNvPr id="11274" name="Picture 10" descr="images (11)">
            <a:extLst>
              <a:ext uri="{FF2B5EF4-FFF2-40B4-BE49-F238E27FC236}">
                <a16:creationId xmlns:a16="http://schemas.microsoft.com/office/drawing/2014/main" id="{6DF399C3-73C8-416D-9F49-FABA19259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 Box 11">
            <a:extLst>
              <a:ext uri="{FF2B5EF4-FFF2-40B4-BE49-F238E27FC236}">
                <a16:creationId xmlns:a16="http://schemas.microsoft.com/office/drawing/2014/main" id="{D77D1FAA-CAF0-4EB3-B7A8-AFACD17D5F0D}"/>
              </a:ext>
            </a:extLst>
          </p:cNvPr>
          <p:cNvSpPr txBox="1">
            <a:spLocks noChangeArrowheads="1"/>
          </p:cNvSpPr>
          <p:nvPr/>
        </p:nvSpPr>
        <p:spPr bwMode="auto">
          <a:xfrm>
            <a:off x="2836863" y="5334000"/>
            <a:ext cx="2989262"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12</a:t>
            </a:r>
          </a:p>
        </p:txBody>
      </p:sp>
      <p:sp>
        <p:nvSpPr>
          <p:cNvPr id="23559" name="Rectangle 12">
            <a:extLst>
              <a:ext uri="{FF2B5EF4-FFF2-40B4-BE49-F238E27FC236}">
                <a16:creationId xmlns:a16="http://schemas.microsoft.com/office/drawing/2014/main" id="{0EE88F54-AA47-405E-817D-AC46584B554D}"/>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diamond(out)">
                                      <p:cBhvr>
                                        <p:cTn id="7" dur="1000"/>
                                        <p:tgtEl>
                                          <p:spTgt spid="11275"/>
                                        </p:tgtEl>
                                      </p:cBhvr>
                                    </p:animEffect>
                                  </p:childTnLst>
                                </p:cTn>
                              </p:par>
                              <p:par>
                                <p:cTn id="8" presetID="8" presetClass="entr" presetSubtype="32" fill="hold" nodeType="withEffect">
                                  <p:stCondLst>
                                    <p:cond delay="0"/>
                                  </p:stCondLst>
                                  <p:childTnLst>
                                    <p:set>
                                      <p:cBhvr>
                                        <p:cTn id="9" dur="1" fill="hold">
                                          <p:stCondLst>
                                            <p:cond delay="0"/>
                                          </p:stCondLst>
                                        </p:cTn>
                                        <p:tgtEl>
                                          <p:spTgt spid="11274"/>
                                        </p:tgtEl>
                                        <p:attrNameLst>
                                          <p:attrName>style.visibility</p:attrName>
                                        </p:attrNameLst>
                                      </p:cBhvr>
                                      <p:to>
                                        <p:strVal val="visible"/>
                                      </p:to>
                                    </p:set>
                                    <p:animEffect transition="in" filter="diamond(out)">
                                      <p:cBhvr>
                                        <p:cTn id="10" dur="1000"/>
                                        <p:tgtEl>
                                          <p:spTgt spid="112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500"/>
                                        <p:tgtEl>
                                          <p:spTgt spid="11275"/>
                                        </p:tgtEl>
                                      </p:cBhvr>
                                    </p:animEffect>
                                    <p:set>
                                      <p:cBhvr>
                                        <p:cTn id="15" dur="1" fill="hold">
                                          <p:stCondLst>
                                            <p:cond delay="499"/>
                                          </p:stCondLst>
                                        </p:cTn>
                                        <p:tgtEl>
                                          <p:spTgt spid="11275"/>
                                        </p:tgtEl>
                                        <p:attrNameLst>
                                          <p:attrName>style.visibility</p:attrName>
                                        </p:attrNameLst>
                                      </p:cBhvr>
                                      <p:to>
                                        <p:strVal val="hidden"/>
                                      </p:to>
                                    </p:set>
                                  </p:childTnLst>
                                </p:cTn>
                              </p:par>
                              <p:par>
                                <p:cTn id="16" presetID="8" presetClass="exit" presetSubtype="16" fill="hold" nodeType="withEffect">
                                  <p:stCondLst>
                                    <p:cond delay="0"/>
                                  </p:stCondLst>
                                  <p:childTnLst>
                                    <p:animEffect transition="out" filter="diamond(in)">
                                      <p:cBhvr>
                                        <p:cTn id="17" dur="500"/>
                                        <p:tgtEl>
                                          <p:spTgt spid="11274"/>
                                        </p:tgtEl>
                                      </p:cBhvr>
                                    </p:animEffect>
                                    <p:set>
                                      <p:cBhvr>
                                        <p:cTn id="18" dur="1" fill="hold">
                                          <p:stCondLst>
                                            <p:cond delay="499"/>
                                          </p:stCondLst>
                                        </p:cTn>
                                        <p:tgtEl>
                                          <p:spTgt spid="11274"/>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1273"/>
                                        </p:tgtEl>
                                        <p:attrNameLst>
                                          <p:attrName>style.visibility</p:attrName>
                                        </p:attrNameLst>
                                      </p:cBhvr>
                                      <p:to>
                                        <p:strVal val="visible"/>
                                      </p:to>
                                    </p:set>
                                    <p:animEffect transition="in" filter="wipe(left)">
                                      <p:cBhvr>
                                        <p:cTn id="21" dur="10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5" grpId="0" animBg="1"/>
      <p:bldP spid="1127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a:extLst>
              <a:ext uri="{FF2B5EF4-FFF2-40B4-BE49-F238E27FC236}">
                <a16:creationId xmlns:a16="http://schemas.microsoft.com/office/drawing/2014/main" id="{00E5CDDF-F0C1-4088-B000-DF0C5A2CBB17}"/>
              </a:ext>
            </a:extLst>
          </p:cNvPr>
          <p:cNvSpPr>
            <a:spLocks noChangeArrowheads="1"/>
          </p:cNvSpPr>
          <p:nvPr/>
        </p:nvSpPr>
        <p:spPr bwMode="auto">
          <a:xfrm>
            <a:off x="207963" y="296863"/>
            <a:ext cx="8893175" cy="5040312"/>
          </a:xfrm>
          <a:prstGeom prst="horizontalScroll">
            <a:avLst>
              <a:gd name="adj" fmla="val 12500"/>
            </a:avLst>
          </a:prstGeom>
          <a:solidFill>
            <a:schemeClr val="bg1"/>
          </a:solidFill>
          <a:ln w="952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2800" b="1">
              <a:solidFill>
                <a:srgbClr val="FF0000"/>
              </a:solidFill>
              <a:latin typeface="Arial" panose="020B0604020202020204" pitchFamily="34" charset="0"/>
            </a:endParaRPr>
          </a:p>
          <a:p>
            <a:pPr algn="ctr" eaLnBrk="1" hangingPunct="1">
              <a:spcBef>
                <a:spcPct val="0"/>
              </a:spcBef>
              <a:buFontTx/>
              <a:buNone/>
            </a:pPr>
            <a:endParaRPr lang="en-US" altLang="en-US" sz="2800" b="1">
              <a:solidFill>
                <a:srgbClr val="FF0000"/>
              </a:solidFill>
              <a:latin typeface="Arial" panose="020B0604020202020204" pitchFamily="34" charset="0"/>
            </a:endParaRPr>
          </a:p>
          <a:p>
            <a:pPr algn="ctr" eaLnBrk="1" hangingPunct="1">
              <a:spcBef>
                <a:spcPct val="0"/>
              </a:spcBef>
              <a:buFontTx/>
              <a:buNone/>
            </a:pPr>
            <a:endParaRPr lang="en-US" altLang="en-US" sz="2800" b="1">
              <a:solidFill>
                <a:srgbClr val="FF0000"/>
              </a:solidFill>
              <a:latin typeface="Arial" panose="020B0604020202020204" pitchFamily="34" charset="0"/>
            </a:endParaRPr>
          </a:p>
          <a:p>
            <a:pPr algn="ctr" eaLnBrk="1" hangingPunct="1">
              <a:spcBef>
                <a:spcPct val="0"/>
              </a:spcBef>
              <a:buFontTx/>
              <a:buNone/>
            </a:pPr>
            <a:endParaRPr lang="en-US" altLang="en-US" sz="2800">
              <a:solidFill>
                <a:srgbClr val="FF0000"/>
              </a:solidFill>
              <a:latin typeface="Arial" panose="020B0604020202020204" pitchFamily="34" charset="0"/>
            </a:endParaRPr>
          </a:p>
        </p:txBody>
      </p:sp>
      <p:sp>
        <p:nvSpPr>
          <p:cNvPr id="24579" name="Text Box 4">
            <a:extLst>
              <a:ext uri="{FF2B5EF4-FFF2-40B4-BE49-F238E27FC236}">
                <a16:creationId xmlns:a16="http://schemas.microsoft.com/office/drawing/2014/main" id="{5A2E6181-F8B3-44B8-873C-522AC9E92992}"/>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4580" name="AutoShape 10">
            <a:hlinkClick r:id="rId2" action="ppaction://hlinksldjump"/>
            <a:extLst>
              <a:ext uri="{FF2B5EF4-FFF2-40B4-BE49-F238E27FC236}">
                <a16:creationId xmlns:a16="http://schemas.microsoft.com/office/drawing/2014/main" id="{6D56607F-8C49-4887-BA2A-6D50FAB322B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2299" name="Text Box 11">
            <a:extLst>
              <a:ext uri="{FF2B5EF4-FFF2-40B4-BE49-F238E27FC236}">
                <a16:creationId xmlns:a16="http://schemas.microsoft.com/office/drawing/2014/main" id="{FC334774-7362-4E79-90E7-10F58F5070BC}"/>
              </a:ext>
            </a:extLst>
          </p:cNvPr>
          <p:cNvSpPr txBox="1">
            <a:spLocks noChangeArrowheads="1"/>
          </p:cNvSpPr>
          <p:nvPr/>
        </p:nvSpPr>
        <p:spPr bwMode="auto">
          <a:xfrm>
            <a:off x="971550" y="981075"/>
            <a:ext cx="7777163"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14</a:t>
            </a:r>
          </a:p>
          <a:p>
            <a:pPr eaLnBrk="1" hangingPunct="1">
              <a:spcBef>
                <a:spcPct val="50000"/>
              </a:spcBef>
              <a:buFontTx/>
              <a:buNone/>
            </a:pPr>
            <a:r>
              <a:rPr lang="en-US" altLang="en-US">
                <a:solidFill>
                  <a:srgbClr val="FF0066"/>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Trung thu độc lập</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66)</a:t>
            </a:r>
            <a:r>
              <a:rPr lang="en-US" altLang="en-US">
                <a:solidFill>
                  <a:srgbClr val="0000FF"/>
                </a:solidFill>
                <a:latin typeface="Times New Roman" panose="02020603050405020304" pitchFamily="18" charset="0"/>
              </a:rPr>
              <a:t> đoạn: </a:t>
            </a:r>
            <a:r>
              <a:rPr lang="en-US" altLang="en-US" b="1" i="1">
                <a:solidFill>
                  <a:srgbClr val="0000FF"/>
                </a:solidFill>
                <a:latin typeface="Times New Roman" panose="02020603050405020304" pitchFamily="18" charset="0"/>
              </a:rPr>
              <a:t>“Đêm nay anh đứng gác”</a:t>
            </a:r>
            <a:r>
              <a:rPr lang="en-US" altLang="en-US">
                <a:solidFill>
                  <a:srgbClr val="0000FF"/>
                </a:solidFill>
                <a:latin typeface="Times New Roman" panose="02020603050405020304" pitchFamily="18" charset="0"/>
              </a:rPr>
              <a:t> đến </a:t>
            </a:r>
            <a:r>
              <a:rPr lang="en-US" altLang="en-US" b="1" i="1">
                <a:solidFill>
                  <a:srgbClr val="0000FF"/>
                </a:solidFill>
                <a:latin typeface="Times New Roman" panose="02020603050405020304" pitchFamily="18" charset="0"/>
              </a:rPr>
              <a:t>“thân thiết của các em”</a:t>
            </a:r>
            <a:r>
              <a:rPr lang="en-US" altLang="en-US">
                <a:solidFill>
                  <a:srgbClr val="0000FF"/>
                </a:solidFill>
                <a:latin typeface="Times New Roman" panose="02020603050405020304" pitchFamily="18" charset="0"/>
              </a:rPr>
              <a:t>       </a:t>
            </a:r>
          </a:p>
          <a:p>
            <a:pPr eaLnBrk="1" hangingPunct="1">
              <a:spcBef>
                <a:spcPct val="50000"/>
              </a:spcBef>
              <a:buFontTx/>
              <a:buNone/>
            </a:pPr>
            <a:r>
              <a:rPr lang="en-US" altLang="en-US">
                <a:solidFill>
                  <a:srgbClr val="0000FF"/>
                </a:solidFill>
                <a:latin typeface="Times New Roman" panose="02020603050405020304" pitchFamily="18" charset="0"/>
              </a:rPr>
              <a:t>CH: Trăng trung thu độc lập có gì đẹp? </a:t>
            </a:r>
          </a:p>
        </p:txBody>
      </p:sp>
      <p:pic>
        <p:nvPicPr>
          <p:cNvPr id="12300" name="Picture 12" descr="download">
            <a:extLst>
              <a:ext uri="{FF2B5EF4-FFF2-40B4-BE49-F238E27FC236}">
                <a16:creationId xmlns:a16="http://schemas.microsoft.com/office/drawing/2014/main" id="{0142662D-926E-4C67-8D94-F25E27D07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13">
            <a:extLst>
              <a:ext uri="{FF2B5EF4-FFF2-40B4-BE49-F238E27FC236}">
                <a16:creationId xmlns:a16="http://schemas.microsoft.com/office/drawing/2014/main" id="{0CE7B664-7EDE-44DF-80BE-C733F5848BBF}"/>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14</a:t>
            </a:r>
          </a:p>
        </p:txBody>
      </p:sp>
      <p:sp>
        <p:nvSpPr>
          <p:cNvPr id="24584" name="Rectangle 14">
            <a:extLst>
              <a:ext uri="{FF2B5EF4-FFF2-40B4-BE49-F238E27FC236}">
                <a16:creationId xmlns:a16="http://schemas.microsoft.com/office/drawing/2014/main" id="{3A48DCC4-427F-4240-89D4-713645FECC4C}"/>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300"/>
                                        </p:tgtEl>
                                        <p:attrNameLst>
                                          <p:attrName>style.visibility</p:attrName>
                                        </p:attrNameLst>
                                      </p:cBhvr>
                                      <p:to>
                                        <p:strVal val="visible"/>
                                      </p:to>
                                    </p:set>
                                    <p:animEffect transition="in" filter="box(out)">
                                      <p:cBhvr>
                                        <p:cTn id="7" dur="1000"/>
                                        <p:tgtEl>
                                          <p:spTgt spid="123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301"/>
                                        </p:tgtEl>
                                        <p:attrNameLst>
                                          <p:attrName>style.visibility</p:attrName>
                                        </p:attrNameLst>
                                      </p:cBhvr>
                                      <p:to>
                                        <p:strVal val="visible"/>
                                      </p:to>
                                    </p:set>
                                    <p:animEffect transition="in" filter="box(out)">
                                      <p:cBhvr>
                                        <p:cTn id="10" dur="1000"/>
                                        <p:tgtEl>
                                          <p:spTgt spid="1230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1000"/>
                                        <p:tgtEl>
                                          <p:spTgt spid="12300"/>
                                        </p:tgtEl>
                                      </p:cBhvr>
                                    </p:animEffect>
                                    <p:set>
                                      <p:cBhvr>
                                        <p:cTn id="15" dur="1" fill="hold">
                                          <p:stCondLst>
                                            <p:cond delay="999"/>
                                          </p:stCondLst>
                                        </p:cTn>
                                        <p:tgtEl>
                                          <p:spTgt spid="12300"/>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1000"/>
                                        <p:tgtEl>
                                          <p:spTgt spid="12301"/>
                                        </p:tgtEl>
                                      </p:cBhvr>
                                    </p:animEffect>
                                    <p:set>
                                      <p:cBhvr>
                                        <p:cTn id="18" dur="1" fill="hold">
                                          <p:stCondLst>
                                            <p:cond delay="999"/>
                                          </p:stCondLst>
                                        </p:cTn>
                                        <p:tgtEl>
                                          <p:spTgt spid="12301"/>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2299"/>
                                        </p:tgtEl>
                                        <p:attrNameLst>
                                          <p:attrName>style.visibility</p:attrName>
                                        </p:attrNameLst>
                                      </p:cBhvr>
                                      <p:to>
                                        <p:strVal val="visible"/>
                                      </p:to>
                                    </p:set>
                                    <p:animEffect transition="in" filter="wipe(left)">
                                      <p:cBhvr>
                                        <p:cTn id="21" dur="1000"/>
                                        <p:tgtEl>
                                          <p:spTgt spid="1229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wipe(left)">
                                      <p:cBhvr>
                                        <p:cTn id="24" dur="1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9" grpId="0" animBg="1"/>
      <p:bldP spid="12301" grpId="0" animBg="1"/>
      <p:bldP spid="1230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a:extLst>
              <a:ext uri="{FF2B5EF4-FFF2-40B4-BE49-F238E27FC236}">
                <a16:creationId xmlns:a16="http://schemas.microsoft.com/office/drawing/2014/main" id="{943E54A9-1A7E-4EBD-B36E-94A08E9659C6}"/>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5603" name="AutoShape 10">
            <a:hlinkClick r:id="rId2" action="ppaction://hlinksldjump"/>
            <a:extLst>
              <a:ext uri="{FF2B5EF4-FFF2-40B4-BE49-F238E27FC236}">
                <a16:creationId xmlns:a16="http://schemas.microsoft.com/office/drawing/2014/main" id="{FFA6CE21-F721-4CE1-A300-16655A0B852D}"/>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3323" name="Text Box 11">
            <a:extLst>
              <a:ext uri="{FF2B5EF4-FFF2-40B4-BE49-F238E27FC236}">
                <a16:creationId xmlns:a16="http://schemas.microsoft.com/office/drawing/2014/main" id="{19CB9956-BBD5-4034-B019-C21BA9C95240}"/>
              </a:ext>
            </a:extLst>
          </p:cNvPr>
          <p:cNvSpPr txBox="1">
            <a:spLocks noChangeArrowheads="1"/>
          </p:cNvSpPr>
          <p:nvPr/>
        </p:nvSpPr>
        <p:spPr bwMode="auto">
          <a:xfrm>
            <a:off x="179388" y="836613"/>
            <a:ext cx="8785225" cy="3514725"/>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16</a:t>
            </a:r>
          </a:p>
          <a:p>
            <a:pPr eaLnBrk="1" hangingPunct="1">
              <a:spcBef>
                <a:spcPct val="50000"/>
              </a:spcBef>
              <a:buFontTx/>
              <a:buNone/>
            </a:pPr>
            <a:r>
              <a:rPr lang="en-US" altLang="en-US">
                <a:solidFill>
                  <a:srgbClr val="0000FF"/>
                </a:solidFill>
                <a:latin typeface="Times New Roman" panose="02020603050405020304" pitchFamily="18" charset="0"/>
              </a:rPr>
              <a:t>        Đọc thuộc lòng bài thơ: “</a:t>
            </a:r>
            <a:r>
              <a:rPr lang="en-US" altLang="en-US" b="1">
                <a:solidFill>
                  <a:srgbClr val="0000FF"/>
                </a:solidFill>
                <a:latin typeface="Times New Roman" panose="02020603050405020304" pitchFamily="18" charset="0"/>
              </a:rPr>
              <a:t>Nếu chúng mình có phép lạ</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76)</a:t>
            </a:r>
          </a:p>
          <a:p>
            <a:pPr eaLnBrk="1" hangingPunct="1">
              <a:spcBef>
                <a:spcPct val="50000"/>
              </a:spcBef>
              <a:buFontTx/>
              <a:buNone/>
            </a:pPr>
            <a:r>
              <a:rPr lang="en-US" altLang="en-US">
                <a:solidFill>
                  <a:srgbClr val="0000FF"/>
                </a:solidFill>
                <a:latin typeface="Times New Roman" panose="02020603050405020304" pitchFamily="18" charset="0"/>
              </a:rPr>
              <a:t> CH: Câu thơ nào được lặp lại nhiều lần trong bài? Việc lặp lại nhiều lần câu thơ ấy nói lên điều gì? </a:t>
            </a:r>
          </a:p>
        </p:txBody>
      </p:sp>
      <p:pic>
        <p:nvPicPr>
          <p:cNvPr id="13325" name="Picture 13" descr="images (2)">
            <a:extLst>
              <a:ext uri="{FF2B5EF4-FFF2-40B4-BE49-F238E27FC236}">
                <a16:creationId xmlns:a16="http://schemas.microsoft.com/office/drawing/2014/main" id="{215798AE-F967-4ADC-9B52-46AF56124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42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 Box 14">
            <a:extLst>
              <a:ext uri="{FF2B5EF4-FFF2-40B4-BE49-F238E27FC236}">
                <a16:creationId xmlns:a16="http://schemas.microsoft.com/office/drawing/2014/main" id="{94AA4A50-10D0-4A58-89B8-5BC53D52E92A}"/>
              </a:ext>
            </a:extLst>
          </p:cNvPr>
          <p:cNvSpPr txBox="1">
            <a:spLocks noChangeArrowheads="1"/>
          </p:cNvSpPr>
          <p:nvPr/>
        </p:nvSpPr>
        <p:spPr bwMode="auto">
          <a:xfrm>
            <a:off x="2987675" y="5481638"/>
            <a:ext cx="2916238" cy="579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16</a:t>
            </a:r>
          </a:p>
        </p:txBody>
      </p:sp>
      <p:sp>
        <p:nvSpPr>
          <p:cNvPr id="25607" name="Rectangle 15">
            <a:extLst>
              <a:ext uri="{FF2B5EF4-FFF2-40B4-BE49-F238E27FC236}">
                <a16:creationId xmlns:a16="http://schemas.microsoft.com/office/drawing/2014/main" id="{43D8E9A4-6C23-4B56-A4BB-885BB21D7B73}"/>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13326"/>
                                        </p:tgtEl>
                                        <p:attrNameLst>
                                          <p:attrName>style.visibility</p:attrName>
                                        </p:attrNameLst>
                                      </p:cBhvr>
                                      <p:to>
                                        <p:strVal val="visible"/>
                                      </p:to>
                                    </p:set>
                                    <p:animEffect transition="in" filter="checkerboard(down)">
                                      <p:cBhvr>
                                        <p:cTn id="7" dur="1000"/>
                                        <p:tgtEl>
                                          <p:spTgt spid="13326"/>
                                        </p:tgtEl>
                                      </p:cBhvr>
                                    </p:animEffect>
                                  </p:childTnLst>
                                </p:cTn>
                              </p:par>
                              <p:par>
                                <p:cTn id="8" presetID="5" presetClass="entr" presetSubtype="5" fill="hold" nodeType="withEffect">
                                  <p:stCondLst>
                                    <p:cond delay="0"/>
                                  </p:stCondLst>
                                  <p:childTnLst>
                                    <p:set>
                                      <p:cBhvr>
                                        <p:cTn id="9" dur="1" fill="hold">
                                          <p:stCondLst>
                                            <p:cond delay="0"/>
                                          </p:stCondLst>
                                        </p:cTn>
                                        <p:tgtEl>
                                          <p:spTgt spid="13325"/>
                                        </p:tgtEl>
                                        <p:attrNameLst>
                                          <p:attrName>style.visibility</p:attrName>
                                        </p:attrNameLst>
                                      </p:cBhvr>
                                      <p:to>
                                        <p:strVal val="visible"/>
                                      </p:to>
                                    </p:set>
                                    <p:animEffect transition="in" filter="checkerboard(down)">
                                      <p:cBhvr>
                                        <p:cTn id="10" dur="1000"/>
                                        <p:tgtEl>
                                          <p:spTgt spid="13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13326"/>
                                        </p:tgtEl>
                                      </p:cBhvr>
                                    </p:animEffect>
                                    <p:set>
                                      <p:cBhvr>
                                        <p:cTn id="15" dur="1" fill="hold">
                                          <p:stCondLst>
                                            <p:cond delay="499"/>
                                          </p:stCondLst>
                                        </p:cTn>
                                        <p:tgtEl>
                                          <p:spTgt spid="13326"/>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13325"/>
                                        </p:tgtEl>
                                      </p:cBhvr>
                                    </p:animEffect>
                                    <p:set>
                                      <p:cBhvr>
                                        <p:cTn id="18" dur="1" fill="hold">
                                          <p:stCondLst>
                                            <p:cond delay="499"/>
                                          </p:stCondLst>
                                        </p:cTn>
                                        <p:tgtEl>
                                          <p:spTgt spid="13325"/>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wipe(left)">
                                      <p:cBhvr>
                                        <p:cTn id="21" dur="1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3" grpId="0" animBg="1"/>
      <p:bldP spid="13326" grpId="0" animBg="1"/>
      <p:bldP spid="1332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a:extLst>
              <a:ext uri="{FF2B5EF4-FFF2-40B4-BE49-F238E27FC236}">
                <a16:creationId xmlns:a16="http://schemas.microsoft.com/office/drawing/2014/main" id="{648F7007-CCD7-44F5-8F98-056D512E8B53}"/>
              </a:ext>
            </a:extLst>
          </p:cNvPr>
          <p:cNvSpPr>
            <a:spLocks noChangeArrowheads="1"/>
          </p:cNvSpPr>
          <p:nvPr/>
        </p:nvSpPr>
        <p:spPr bwMode="auto">
          <a:xfrm>
            <a:off x="323850" y="142875"/>
            <a:ext cx="8569325" cy="5734050"/>
          </a:xfrm>
          <a:prstGeom prst="horizontalScroll">
            <a:avLst>
              <a:gd name="adj" fmla="val 12500"/>
            </a:avLst>
          </a:prstGeom>
          <a:solidFill>
            <a:schemeClr val="bg1"/>
          </a:solidFill>
          <a:ln w="9525">
            <a:solidFill>
              <a:srgbClr val="FF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26627" name="Text Box 4">
            <a:extLst>
              <a:ext uri="{FF2B5EF4-FFF2-40B4-BE49-F238E27FC236}">
                <a16:creationId xmlns:a16="http://schemas.microsoft.com/office/drawing/2014/main" id="{CAF798BF-731E-47EE-97BF-C53D6DED001A}"/>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6628" name="AutoShape 10">
            <a:hlinkClick r:id="rId2" action="ppaction://hlinksldjump"/>
            <a:extLst>
              <a:ext uri="{FF2B5EF4-FFF2-40B4-BE49-F238E27FC236}">
                <a16:creationId xmlns:a16="http://schemas.microsoft.com/office/drawing/2014/main" id="{421AE3BF-AF9E-4D3A-B59E-A1885499E0E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47" name="Text Box 11">
            <a:extLst>
              <a:ext uri="{FF2B5EF4-FFF2-40B4-BE49-F238E27FC236}">
                <a16:creationId xmlns:a16="http://schemas.microsoft.com/office/drawing/2014/main" id="{427ACCEC-75B9-4209-A5A6-F145A5B6A221}"/>
              </a:ext>
            </a:extLst>
          </p:cNvPr>
          <p:cNvSpPr txBox="1">
            <a:spLocks noChangeArrowheads="1"/>
          </p:cNvSpPr>
          <p:nvPr/>
        </p:nvSpPr>
        <p:spPr bwMode="auto">
          <a:xfrm>
            <a:off x="1150938" y="1050925"/>
            <a:ext cx="7562850" cy="399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18</a:t>
            </a:r>
          </a:p>
          <a:p>
            <a:pPr eaLnBrk="1" hangingPunct="1">
              <a:spcBef>
                <a:spcPct val="50000"/>
              </a:spcBef>
              <a:buFontTx/>
              <a:buNone/>
            </a:pPr>
            <a:r>
              <a:rPr lang="en-US" altLang="en-US">
                <a:solidFill>
                  <a:srgbClr val="FF0066"/>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Đôi giày ba ta màu xanh</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81)</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a:t>
            </a:r>
            <a:r>
              <a:rPr lang="fr-FR" altLang="en-US" i="1">
                <a:solidFill>
                  <a:srgbClr val="0000FF"/>
                </a:solidFill>
                <a:latin typeface="Times New Roman" panose="02020603050405020304" pitchFamily="18" charset="0"/>
              </a:rPr>
              <a:t>Ngày còn bé »</a:t>
            </a:r>
            <a:r>
              <a:rPr lang="fr-FR" altLang="en-US">
                <a:solidFill>
                  <a:srgbClr val="0000FF"/>
                </a:solidFill>
                <a:latin typeface="Times New Roman" panose="02020603050405020304" pitchFamily="18" charset="0"/>
              </a:rPr>
              <a:t> đến </a:t>
            </a:r>
            <a:r>
              <a:rPr lang="fr-FR" altLang="en-US" i="1">
                <a:solidFill>
                  <a:srgbClr val="0000FF"/>
                </a:solidFill>
                <a:latin typeface="Times New Roman" panose="02020603050405020304" pitchFamily="18" charset="0"/>
              </a:rPr>
              <a:t>« sợi dây trắng nhỏ vắt ngang ».</a:t>
            </a:r>
            <a:r>
              <a:rPr lang="en-US" altLang="en-US" i="1">
                <a:solidFill>
                  <a:srgbClr val="0000FF"/>
                </a:solidFill>
                <a:latin typeface="Times New Roman" panose="02020603050405020304" pitchFamily="18" charset="0"/>
              </a:rPr>
              <a:t>       </a:t>
            </a:r>
          </a:p>
          <a:p>
            <a:pPr eaLnBrk="1" hangingPunct="1">
              <a:spcBef>
                <a:spcPct val="50000"/>
              </a:spcBef>
              <a:buFontTx/>
              <a:buNone/>
            </a:pPr>
            <a:r>
              <a:rPr lang="en-US" altLang="en-US">
                <a:solidFill>
                  <a:srgbClr val="0000FF"/>
                </a:solidFill>
                <a:latin typeface="Times New Roman" panose="02020603050405020304" pitchFamily="18" charset="0"/>
              </a:rPr>
              <a:t>CH: </a:t>
            </a:r>
            <a:r>
              <a:rPr lang="fr-FR" altLang="en-US">
                <a:solidFill>
                  <a:srgbClr val="0000FF"/>
                </a:solidFill>
                <a:latin typeface="Times New Roman" panose="02020603050405020304" pitchFamily="18" charset="0"/>
              </a:rPr>
              <a:t>Tìm những câu văn miêu tả vẻ đẹp của đôi giày ba ta?</a:t>
            </a:r>
            <a:r>
              <a:rPr lang="en-US" altLang="en-US">
                <a:solidFill>
                  <a:srgbClr val="0000FF"/>
                </a:solidFill>
                <a:latin typeface="Times New Roman" panose="02020603050405020304" pitchFamily="18" charset="0"/>
              </a:rPr>
              <a:t> </a:t>
            </a:r>
          </a:p>
        </p:txBody>
      </p:sp>
      <p:pic>
        <p:nvPicPr>
          <p:cNvPr id="14348" name="Picture 12" descr="images (19)">
            <a:extLst>
              <a:ext uri="{FF2B5EF4-FFF2-40B4-BE49-F238E27FC236}">
                <a16:creationId xmlns:a16="http://schemas.microsoft.com/office/drawing/2014/main" id="{43AB62FA-CD9B-45A1-AD4F-0C98B05EB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13">
            <a:extLst>
              <a:ext uri="{FF2B5EF4-FFF2-40B4-BE49-F238E27FC236}">
                <a16:creationId xmlns:a16="http://schemas.microsoft.com/office/drawing/2014/main" id="{14590801-6746-4D33-9ED2-A8C3FA7FFB42}"/>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18</a:t>
            </a:r>
          </a:p>
        </p:txBody>
      </p:sp>
      <p:sp>
        <p:nvSpPr>
          <p:cNvPr id="26632" name="Rectangle 14">
            <a:extLst>
              <a:ext uri="{FF2B5EF4-FFF2-40B4-BE49-F238E27FC236}">
                <a16:creationId xmlns:a16="http://schemas.microsoft.com/office/drawing/2014/main" id="{AC5FBB50-2C0D-446F-80FF-C82111E5508A}"/>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ppt_x"/>
                                          </p:val>
                                        </p:tav>
                                        <p:tav tm="100000">
                                          <p:val>
                                            <p:strVal val="#ppt_x"/>
                                          </p:val>
                                        </p:tav>
                                      </p:tavLst>
                                    </p:anim>
                                    <p:anim calcmode="lin" valueType="num">
                                      <p:cBhvr additive="base">
                                        <p:cTn id="8" dur="500" fill="hold"/>
                                        <p:tgtEl>
                                          <p:spTgt spid="14349"/>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348"/>
                                        </p:tgtEl>
                                        <p:attrNameLst>
                                          <p:attrName>style.visibility</p:attrName>
                                        </p:attrNameLst>
                                      </p:cBhvr>
                                      <p:to>
                                        <p:strVal val="visible"/>
                                      </p:to>
                                    </p:set>
                                    <p:anim calcmode="lin" valueType="num">
                                      <p:cBhvr additive="base">
                                        <p:cTn id="11" dur="1000" fill="hold"/>
                                        <p:tgtEl>
                                          <p:spTgt spid="14348"/>
                                        </p:tgtEl>
                                        <p:attrNameLst>
                                          <p:attrName>ppt_x</p:attrName>
                                        </p:attrNameLst>
                                      </p:cBhvr>
                                      <p:tavLst>
                                        <p:tav tm="0">
                                          <p:val>
                                            <p:strVal val="0-#ppt_w/2"/>
                                          </p:val>
                                        </p:tav>
                                        <p:tav tm="100000">
                                          <p:val>
                                            <p:strVal val="#ppt_x"/>
                                          </p:val>
                                        </p:tav>
                                      </p:tavLst>
                                    </p:anim>
                                    <p:anim calcmode="lin" valueType="num">
                                      <p:cBhvr additive="base">
                                        <p:cTn id="12" dur="10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14349"/>
                                        </p:tgtEl>
                                      </p:cBhvr>
                                    </p:animEffect>
                                    <p:set>
                                      <p:cBhvr>
                                        <p:cTn id="17" dur="1" fill="hold">
                                          <p:stCondLst>
                                            <p:cond delay="499"/>
                                          </p:stCondLst>
                                        </p:cTn>
                                        <p:tgtEl>
                                          <p:spTgt spid="14349"/>
                                        </p:tgtEl>
                                        <p:attrNameLst>
                                          <p:attrName>style.visibility</p:attrName>
                                        </p:attrNameLst>
                                      </p:cBhvr>
                                      <p:to>
                                        <p:strVal val="hidden"/>
                                      </p:to>
                                    </p:set>
                                  </p:childTnLst>
                                </p:cTn>
                              </p:par>
                              <p:par>
                                <p:cTn id="18" presetID="4" presetClass="exit" presetSubtype="16" fill="hold" nodeType="withEffect">
                                  <p:stCondLst>
                                    <p:cond delay="0"/>
                                  </p:stCondLst>
                                  <p:childTnLst>
                                    <p:animEffect transition="out" filter="box(in)">
                                      <p:cBhvr>
                                        <p:cTn id="19" dur="500"/>
                                        <p:tgtEl>
                                          <p:spTgt spid="14348"/>
                                        </p:tgtEl>
                                      </p:cBhvr>
                                    </p:animEffect>
                                    <p:set>
                                      <p:cBhvr>
                                        <p:cTn id="20" dur="1" fill="hold">
                                          <p:stCondLst>
                                            <p:cond delay="499"/>
                                          </p:stCondLst>
                                        </p:cTn>
                                        <p:tgtEl>
                                          <p:spTgt spid="14348"/>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4339"/>
                                        </p:tgtEl>
                                        <p:attrNameLst>
                                          <p:attrName>style.visibility</p:attrName>
                                        </p:attrNameLst>
                                      </p:cBhvr>
                                      <p:to>
                                        <p:strVal val="visible"/>
                                      </p:to>
                                    </p:set>
                                    <p:animEffect transition="in" filter="wipe(left)">
                                      <p:cBhvr>
                                        <p:cTn id="23" dur="1000"/>
                                        <p:tgtEl>
                                          <p:spTgt spid="1433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347"/>
                                        </p:tgtEl>
                                        <p:attrNameLst>
                                          <p:attrName>style.visibility</p:attrName>
                                        </p:attrNameLst>
                                      </p:cBhvr>
                                      <p:to>
                                        <p:strVal val="visible"/>
                                      </p:to>
                                    </p:set>
                                    <p:animEffect transition="in" filter="wipe(left)">
                                      <p:cBhvr>
                                        <p:cTn id="26"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7" grpId="0" animBg="1"/>
      <p:bldP spid="14349" grpId="0" animBg="1"/>
      <p:bldP spid="1434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a:extLst>
              <a:ext uri="{FF2B5EF4-FFF2-40B4-BE49-F238E27FC236}">
                <a16:creationId xmlns:a16="http://schemas.microsoft.com/office/drawing/2014/main" id="{BF23A9F5-E54E-41C3-B462-EB673F8619C6}"/>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7651" name="AutoShape 10">
            <a:hlinkClick r:id="rId2" action="ppaction://hlinksldjump"/>
            <a:extLst>
              <a:ext uri="{FF2B5EF4-FFF2-40B4-BE49-F238E27FC236}">
                <a16:creationId xmlns:a16="http://schemas.microsoft.com/office/drawing/2014/main" id="{E006D37D-F2C8-4093-8E03-1075CC3B9A7F}"/>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6395" name="Text Box 11">
            <a:extLst>
              <a:ext uri="{FF2B5EF4-FFF2-40B4-BE49-F238E27FC236}">
                <a16:creationId xmlns:a16="http://schemas.microsoft.com/office/drawing/2014/main" id="{793159E6-2E9C-4632-8C3A-B0A89A57A8FC}"/>
              </a:ext>
            </a:extLst>
          </p:cNvPr>
          <p:cNvSpPr txBox="1">
            <a:spLocks noChangeArrowheads="1"/>
          </p:cNvSpPr>
          <p:nvPr/>
        </p:nvSpPr>
        <p:spPr bwMode="auto">
          <a:xfrm>
            <a:off x="179388" y="836613"/>
            <a:ext cx="8785225" cy="3027362"/>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20</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Điều ước của vua Mi-đát</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90)</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a:t>
            </a:r>
            <a:r>
              <a:rPr lang="fr-FR" altLang="en-US" i="1">
                <a:solidFill>
                  <a:srgbClr val="0000FF"/>
                </a:solidFill>
                <a:latin typeface="Times New Roman" panose="02020603050405020304" pitchFamily="18" charset="0"/>
              </a:rPr>
              <a:t>Thần Đi-ô-ni-dốt »</a:t>
            </a:r>
            <a:r>
              <a:rPr lang="fr-FR" altLang="en-US">
                <a:solidFill>
                  <a:srgbClr val="0000FF"/>
                </a:solidFill>
                <a:latin typeface="Times New Roman" panose="02020603050405020304" pitchFamily="18" charset="0"/>
              </a:rPr>
              <a:t> đến «</a:t>
            </a:r>
            <a:r>
              <a:rPr lang="fr-FR" altLang="en-US" i="1">
                <a:solidFill>
                  <a:srgbClr val="0000FF"/>
                </a:solidFill>
                <a:latin typeface="Times New Roman" panose="02020603050405020304" pitchFamily="18" charset="0"/>
              </a:rPr>
              <a:t>ước muốn tham lam »</a:t>
            </a:r>
            <a:r>
              <a:rPr lang="fr-FR" altLang="en-US">
                <a:solidFill>
                  <a:srgbClr val="0000FF"/>
                </a:solidFill>
                <a:latin typeface="Times New Roman" panose="02020603050405020304" pitchFamily="18" charset="0"/>
              </a:rPr>
              <a:t>.</a:t>
            </a:r>
            <a:r>
              <a:rPr lang="en-US" altLang="en-US">
                <a:solidFill>
                  <a:srgbClr val="0000FF"/>
                </a:solidFill>
                <a:latin typeface="Times New Roman" panose="02020603050405020304" pitchFamily="18" charset="0"/>
              </a:rPr>
              <a:t>      </a:t>
            </a:r>
          </a:p>
          <a:p>
            <a:pPr eaLnBrk="1" hangingPunct="1">
              <a:spcBef>
                <a:spcPct val="50000"/>
              </a:spcBef>
              <a:buFontTx/>
              <a:buNone/>
            </a:pPr>
            <a:r>
              <a:rPr lang="en-US" altLang="en-US">
                <a:solidFill>
                  <a:srgbClr val="0000FF"/>
                </a:solidFill>
                <a:latin typeface="Times New Roman" panose="02020603050405020304" pitchFamily="18" charset="0"/>
              </a:rPr>
              <a:t>CH: </a:t>
            </a:r>
            <a:r>
              <a:rPr lang="fr-FR" altLang="en-US">
                <a:solidFill>
                  <a:srgbClr val="0000FF"/>
                </a:solidFill>
                <a:latin typeface="Times New Roman" panose="02020603050405020304" pitchFamily="18" charset="0"/>
              </a:rPr>
              <a:t>Vua Mi-đát đã hiểu ra điều gì?</a:t>
            </a:r>
            <a:r>
              <a:rPr lang="en-US" altLang="en-US" sz="2800">
                <a:solidFill>
                  <a:srgbClr val="0000FF"/>
                </a:solidFill>
                <a:latin typeface="Arial" panose="020B0604020202020204" pitchFamily="34" charset="0"/>
              </a:rPr>
              <a:t> </a:t>
            </a:r>
          </a:p>
        </p:txBody>
      </p:sp>
      <p:pic>
        <p:nvPicPr>
          <p:cNvPr id="16397" name="Picture 13" descr="images (26)">
            <a:extLst>
              <a:ext uri="{FF2B5EF4-FFF2-40B4-BE49-F238E27FC236}">
                <a16:creationId xmlns:a16="http://schemas.microsoft.com/office/drawing/2014/main" id="{D64B7C55-A7FD-4778-B2EC-909A44D287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0325"/>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4">
            <a:extLst>
              <a:ext uri="{FF2B5EF4-FFF2-40B4-BE49-F238E27FC236}">
                <a16:creationId xmlns:a16="http://schemas.microsoft.com/office/drawing/2014/main" id="{BAC03503-F7AA-4F15-9A95-89C89CEB0AFD}"/>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20</a:t>
            </a:r>
          </a:p>
        </p:txBody>
      </p:sp>
      <p:sp>
        <p:nvSpPr>
          <p:cNvPr id="27655" name="Rectangle 15">
            <a:extLst>
              <a:ext uri="{FF2B5EF4-FFF2-40B4-BE49-F238E27FC236}">
                <a16:creationId xmlns:a16="http://schemas.microsoft.com/office/drawing/2014/main" id="{C5093CB2-86DF-46CF-A3B1-93BCA48DA12D}"/>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diamond(out)">
                                      <p:cBhvr>
                                        <p:cTn id="7" dur="1000"/>
                                        <p:tgtEl>
                                          <p:spTgt spid="16397"/>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16398"/>
                                        </p:tgtEl>
                                        <p:attrNameLst>
                                          <p:attrName>style.visibility</p:attrName>
                                        </p:attrNameLst>
                                      </p:cBhvr>
                                      <p:to>
                                        <p:strVal val="visible"/>
                                      </p:to>
                                    </p:set>
                                    <p:animEffect transition="in" filter="diamond(out)">
                                      <p:cBhvr>
                                        <p:cTn id="10" dur="1000"/>
                                        <p:tgtEl>
                                          <p:spTgt spid="163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95"/>
                                        </p:tgtEl>
                                        <p:attrNameLst>
                                          <p:attrName>style.visibility</p:attrName>
                                        </p:attrNameLst>
                                      </p:cBhvr>
                                      <p:to>
                                        <p:strVal val="visible"/>
                                      </p:to>
                                    </p:set>
                                    <p:animEffect transition="in" filter="wipe(left)">
                                      <p:cBhvr>
                                        <p:cTn id="15" dur="1000"/>
                                        <p:tgtEl>
                                          <p:spTgt spid="16395"/>
                                        </p:tgtEl>
                                      </p:cBhvr>
                                    </p:animEffect>
                                  </p:childTnLst>
                                </p:cTn>
                              </p:par>
                              <p:par>
                                <p:cTn id="16" presetID="5" presetClass="exit" presetSubtype="10" fill="hold" grpId="1" nodeType="withEffect">
                                  <p:stCondLst>
                                    <p:cond delay="0"/>
                                  </p:stCondLst>
                                  <p:childTnLst>
                                    <p:animEffect transition="out" filter="checkerboard(across)">
                                      <p:cBhvr>
                                        <p:cTn id="17" dur="500"/>
                                        <p:tgtEl>
                                          <p:spTgt spid="16398"/>
                                        </p:tgtEl>
                                      </p:cBhvr>
                                    </p:animEffect>
                                    <p:set>
                                      <p:cBhvr>
                                        <p:cTn id="18" dur="1" fill="hold">
                                          <p:stCondLst>
                                            <p:cond delay="499"/>
                                          </p:stCondLst>
                                        </p:cTn>
                                        <p:tgtEl>
                                          <p:spTgt spid="16398"/>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6397"/>
                                        </p:tgtEl>
                                      </p:cBhvr>
                                    </p:animEffect>
                                    <p:set>
                                      <p:cBhvr>
                                        <p:cTn id="21" dur="1" fill="hold">
                                          <p:stCondLst>
                                            <p:cond delay="499"/>
                                          </p:stCondLst>
                                        </p:cTn>
                                        <p:tgtEl>
                                          <p:spTgt spid="163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animBg="1"/>
      <p:bldP spid="16398" grpId="0" animBg="1"/>
      <p:bldP spid="1639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3">
            <a:extLst>
              <a:ext uri="{FF2B5EF4-FFF2-40B4-BE49-F238E27FC236}">
                <a16:creationId xmlns:a16="http://schemas.microsoft.com/office/drawing/2014/main" id="{57A70315-2D82-4FAC-AFAE-1D3E7FA84F3E}"/>
              </a:ext>
            </a:extLst>
          </p:cNvPr>
          <p:cNvSpPr>
            <a:spLocks noChangeArrowheads="1"/>
          </p:cNvSpPr>
          <p:nvPr/>
        </p:nvSpPr>
        <p:spPr bwMode="auto">
          <a:xfrm>
            <a:off x="174625" y="371475"/>
            <a:ext cx="8893175" cy="5508625"/>
          </a:xfrm>
          <a:prstGeom prst="horizontalScroll">
            <a:avLst>
              <a:gd name="adj" fmla="val 12500"/>
            </a:avLst>
          </a:prstGeom>
          <a:solidFill>
            <a:srgbClr val="FF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28675" name="Text Box 4">
            <a:extLst>
              <a:ext uri="{FF2B5EF4-FFF2-40B4-BE49-F238E27FC236}">
                <a16:creationId xmlns:a16="http://schemas.microsoft.com/office/drawing/2014/main" id="{C4BE50C0-9469-4B2A-9EE0-27240294F794}"/>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8676" name="AutoShape 10">
            <a:hlinkClick r:id="rId2" action="ppaction://hlinksldjump"/>
            <a:extLst>
              <a:ext uri="{FF2B5EF4-FFF2-40B4-BE49-F238E27FC236}">
                <a16:creationId xmlns:a16="http://schemas.microsoft.com/office/drawing/2014/main" id="{942B1B14-7897-4F1A-A0A7-7E70A1C6C82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7419" name="Text Box 11">
            <a:extLst>
              <a:ext uri="{FF2B5EF4-FFF2-40B4-BE49-F238E27FC236}">
                <a16:creationId xmlns:a16="http://schemas.microsoft.com/office/drawing/2014/main" id="{FE508115-82C7-4909-9A4C-5A9BC481ABAD}"/>
              </a:ext>
            </a:extLst>
          </p:cNvPr>
          <p:cNvSpPr txBox="1">
            <a:spLocks noChangeArrowheads="1"/>
          </p:cNvSpPr>
          <p:nvPr/>
        </p:nvSpPr>
        <p:spPr bwMode="auto">
          <a:xfrm>
            <a:off x="935038" y="1047750"/>
            <a:ext cx="7740650" cy="39925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1</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Dế mèn bênh vực kẻ yếu</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4)</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Chị Nhà Trò</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chị Nhà Trò vẫn khóc</a:t>
            </a:r>
            <a:r>
              <a:rPr lang="en-US" altLang="en-US" sz="1800">
                <a:latin typeface="Times New Roman" panose="02020603050405020304" pitchFamily="18" charset="0"/>
              </a:rPr>
              <a:t> </a:t>
            </a:r>
            <a:r>
              <a:rPr lang="en-US" altLang="en-US">
                <a:solidFill>
                  <a:srgbClr val="0000FF"/>
                </a:solidFill>
                <a:latin typeface="Times New Roman" panose="02020603050405020304" pitchFamily="18" charset="0"/>
              </a:rPr>
              <a:t>”.</a:t>
            </a:r>
          </a:p>
          <a:p>
            <a:pPr eaLnBrk="1" hangingPunct="1">
              <a:spcBef>
                <a:spcPct val="50000"/>
              </a:spcBef>
              <a:buFontTx/>
              <a:buNone/>
            </a:pPr>
            <a:r>
              <a:rPr lang="en-US" altLang="en-US">
                <a:solidFill>
                  <a:srgbClr val="0000FF"/>
                </a:solidFill>
                <a:latin typeface="Times New Roman" panose="02020603050405020304" pitchFamily="18" charset="0"/>
              </a:rPr>
              <a:t>      CH: Tìm những chi tiết cho thấy chị Nhà Trò rất yếu ớt? </a:t>
            </a:r>
          </a:p>
        </p:txBody>
      </p:sp>
      <p:pic>
        <p:nvPicPr>
          <p:cNvPr id="17420" name="Picture 12" descr="images (23)">
            <a:extLst>
              <a:ext uri="{FF2B5EF4-FFF2-40B4-BE49-F238E27FC236}">
                <a16:creationId xmlns:a16="http://schemas.microsoft.com/office/drawing/2014/main" id="{B5D7F35B-D980-4034-ABEB-32C5C36E1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 Box 13">
            <a:extLst>
              <a:ext uri="{FF2B5EF4-FFF2-40B4-BE49-F238E27FC236}">
                <a16:creationId xmlns:a16="http://schemas.microsoft.com/office/drawing/2014/main" id="{2EB2CEB9-641B-4F48-A81B-3E6EBF0E0DE6}"/>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a:t>
            </a:r>
          </a:p>
        </p:txBody>
      </p:sp>
      <p:sp>
        <p:nvSpPr>
          <p:cNvPr id="28680" name="Rectangle 14">
            <a:extLst>
              <a:ext uri="{FF2B5EF4-FFF2-40B4-BE49-F238E27FC236}">
                <a16:creationId xmlns:a16="http://schemas.microsoft.com/office/drawing/2014/main" id="{11AFA245-5C64-4FE2-BB79-FA8F193A6752}"/>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ox(out)">
                                      <p:cBhvr>
                                        <p:cTn id="7" dur="1000"/>
                                        <p:tgtEl>
                                          <p:spTgt spid="17421"/>
                                        </p:tgtEl>
                                      </p:cBhvr>
                                    </p:animEffect>
                                  </p:childTnLst>
                                </p:cTn>
                              </p:par>
                              <p:par>
                                <p:cTn id="8" presetID="4" presetClass="entr" presetSubtype="32" fill="hold" nodeType="withEffect">
                                  <p:stCondLst>
                                    <p:cond delay="0"/>
                                  </p:stCondLst>
                                  <p:childTnLst>
                                    <p:set>
                                      <p:cBhvr>
                                        <p:cTn id="9" dur="1" fill="hold">
                                          <p:stCondLst>
                                            <p:cond delay="0"/>
                                          </p:stCondLst>
                                        </p:cTn>
                                        <p:tgtEl>
                                          <p:spTgt spid="17420"/>
                                        </p:tgtEl>
                                        <p:attrNameLst>
                                          <p:attrName>style.visibility</p:attrName>
                                        </p:attrNameLst>
                                      </p:cBhvr>
                                      <p:to>
                                        <p:strVal val="visible"/>
                                      </p:to>
                                    </p:set>
                                    <p:animEffect transition="in" filter="box(out)">
                                      <p:cBhvr>
                                        <p:cTn id="10" dur="1000"/>
                                        <p:tgtEl>
                                          <p:spTgt spid="17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17421"/>
                                        </p:tgtEl>
                                      </p:cBhvr>
                                    </p:animEffect>
                                    <p:set>
                                      <p:cBhvr>
                                        <p:cTn id="15" dur="1" fill="hold">
                                          <p:stCondLst>
                                            <p:cond delay="499"/>
                                          </p:stCondLst>
                                        </p:cTn>
                                        <p:tgtEl>
                                          <p:spTgt spid="17421"/>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17420"/>
                                        </p:tgtEl>
                                      </p:cBhvr>
                                    </p:animEffect>
                                    <p:set>
                                      <p:cBhvr>
                                        <p:cTn id="18" dur="1" fill="hold">
                                          <p:stCondLst>
                                            <p:cond delay="499"/>
                                          </p:stCondLst>
                                        </p:cTn>
                                        <p:tgtEl>
                                          <p:spTgt spid="17420"/>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7411"/>
                                        </p:tgtEl>
                                        <p:attrNameLst>
                                          <p:attrName>style.visibility</p:attrName>
                                        </p:attrNameLst>
                                      </p:cBhvr>
                                      <p:to>
                                        <p:strVal val="visible"/>
                                      </p:to>
                                    </p:set>
                                    <p:animEffect transition="in" filter="wipe(left)">
                                      <p:cBhvr>
                                        <p:cTn id="21" dur="1000"/>
                                        <p:tgtEl>
                                          <p:spTgt spid="174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7419"/>
                                        </p:tgtEl>
                                        <p:attrNameLst>
                                          <p:attrName>style.visibility</p:attrName>
                                        </p:attrNameLst>
                                      </p:cBhvr>
                                      <p:to>
                                        <p:strVal val="visible"/>
                                      </p:to>
                                    </p:set>
                                    <p:animEffect transition="in" filter="wipe(left)">
                                      <p:cBhvr>
                                        <p:cTn id="24" dur="10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P spid="17419" grpId="0" animBg="1"/>
      <p:bldP spid="17421" grpId="0" animBg="1"/>
      <p:bldP spid="1742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a:extLst>
              <a:ext uri="{FF2B5EF4-FFF2-40B4-BE49-F238E27FC236}">
                <a16:creationId xmlns:a16="http://schemas.microsoft.com/office/drawing/2014/main" id="{7F30E6A4-18DF-4505-B517-BBF2A5884A0F}"/>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29699" name="AutoShape 10">
            <a:hlinkClick r:id="rId2" action="ppaction://hlinksldjump"/>
            <a:extLst>
              <a:ext uri="{FF2B5EF4-FFF2-40B4-BE49-F238E27FC236}">
                <a16:creationId xmlns:a16="http://schemas.microsoft.com/office/drawing/2014/main" id="{AEC43A3D-1345-4688-97A4-8BE2EB2D0F59}"/>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8443" name="Text Box 11">
            <a:extLst>
              <a:ext uri="{FF2B5EF4-FFF2-40B4-BE49-F238E27FC236}">
                <a16:creationId xmlns:a16="http://schemas.microsoft.com/office/drawing/2014/main" id="{8F080E6F-6B74-4175-9CF8-8646DA45FE21}"/>
              </a:ext>
            </a:extLst>
          </p:cNvPr>
          <p:cNvSpPr txBox="1">
            <a:spLocks noChangeArrowheads="1"/>
          </p:cNvSpPr>
          <p:nvPr/>
        </p:nvSpPr>
        <p:spPr bwMode="auto">
          <a:xfrm>
            <a:off x="214313" y="441325"/>
            <a:ext cx="8785225" cy="3027363"/>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3</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Dế Mèn bênh vực kẻ yếu (Tiếp theo)</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15)</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“Tôi cất tiếng hỏi lớn”</a:t>
            </a:r>
            <a:r>
              <a:rPr lang="en-US" altLang="en-US">
                <a:solidFill>
                  <a:srgbClr val="0000FF"/>
                </a:solidFill>
                <a:latin typeface="Times New Roman" panose="02020603050405020304" pitchFamily="18" charset="0"/>
              </a:rPr>
              <a:t> </a:t>
            </a:r>
            <a:r>
              <a:rPr lang="en-US" altLang="en-US" b="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“giã gạo</a:t>
            </a:r>
            <a:r>
              <a:rPr lang="en-US" altLang="en-US">
                <a:solidFill>
                  <a:srgbClr val="0000FF"/>
                </a:solidFill>
                <a:latin typeface="Times New Roman" panose="02020603050405020304" pitchFamily="18" charset="0"/>
              </a:rPr>
              <a:t>”</a:t>
            </a:r>
            <a:r>
              <a:rPr lang="en-US" altLang="en-US" i="1">
                <a:solidFill>
                  <a:srgbClr val="0000FF"/>
                </a:solidFill>
                <a:latin typeface="Times New Roman" panose="02020603050405020304" pitchFamily="18" charset="0"/>
              </a:rPr>
              <a:t>.</a:t>
            </a:r>
            <a:r>
              <a:rPr lang="en-US" altLang="en-US">
                <a:solidFill>
                  <a:srgbClr val="0000FF"/>
                </a:solidFill>
                <a:latin typeface="Times New Roman" panose="02020603050405020304" pitchFamily="18" charset="0"/>
              </a:rPr>
              <a:t>     </a:t>
            </a:r>
          </a:p>
          <a:p>
            <a:pPr eaLnBrk="1" hangingPunct="1">
              <a:spcBef>
                <a:spcPct val="50000"/>
              </a:spcBef>
              <a:buFontTx/>
              <a:buNone/>
            </a:pPr>
            <a:r>
              <a:rPr lang="en-US" altLang="en-US">
                <a:solidFill>
                  <a:srgbClr val="0000FF"/>
                </a:solidFill>
                <a:latin typeface="Times New Roman" panose="02020603050405020304" pitchFamily="18" charset="0"/>
              </a:rPr>
              <a:t> CH: Dế Mèn đã làm cách nào để bọn nhện phải sợ?</a:t>
            </a:r>
            <a:r>
              <a:rPr lang="en-US" altLang="en-US" sz="2800">
                <a:solidFill>
                  <a:srgbClr val="FF0000"/>
                </a:solidFill>
                <a:latin typeface="Arial" panose="020B0604020202020204" pitchFamily="34" charset="0"/>
              </a:rPr>
              <a:t> </a:t>
            </a:r>
          </a:p>
        </p:txBody>
      </p:sp>
      <p:pic>
        <p:nvPicPr>
          <p:cNvPr id="18444" name="Picture 12" descr="images (15)">
            <a:extLst>
              <a:ext uri="{FF2B5EF4-FFF2-40B4-BE49-F238E27FC236}">
                <a16:creationId xmlns:a16="http://schemas.microsoft.com/office/drawing/2014/main" id="{84B29772-8C86-4BAB-BD2A-C21F9C160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 y="0"/>
            <a:ext cx="8936038"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Text Box 13">
            <a:extLst>
              <a:ext uri="{FF2B5EF4-FFF2-40B4-BE49-F238E27FC236}">
                <a16:creationId xmlns:a16="http://schemas.microsoft.com/office/drawing/2014/main" id="{D91A863D-BAC1-4796-A5FF-7157986F8EF5}"/>
              </a:ext>
            </a:extLst>
          </p:cNvPr>
          <p:cNvSpPr txBox="1">
            <a:spLocks noChangeArrowheads="1"/>
          </p:cNvSpPr>
          <p:nvPr/>
        </p:nvSpPr>
        <p:spPr bwMode="auto">
          <a:xfrm>
            <a:off x="3492500" y="5876925"/>
            <a:ext cx="2916238"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3</a:t>
            </a:r>
          </a:p>
        </p:txBody>
      </p:sp>
      <p:sp>
        <p:nvSpPr>
          <p:cNvPr id="29703" name="Rectangle 14">
            <a:extLst>
              <a:ext uri="{FF2B5EF4-FFF2-40B4-BE49-F238E27FC236}">
                <a16:creationId xmlns:a16="http://schemas.microsoft.com/office/drawing/2014/main" id="{06273486-62E7-45FB-95C6-F504FED6DDF8}"/>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strips(downRight)">
                                      <p:cBhvr>
                                        <p:cTn id="7" dur="1000"/>
                                        <p:tgtEl>
                                          <p:spTgt spid="18445"/>
                                        </p:tgtEl>
                                      </p:cBhvr>
                                    </p:animEffect>
                                  </p:childTnLst>
                                </p:cTn>
                              </p:par>
                              <p:par>
                                <p:cTn id="8" presetID="18" presetClass="entr" presetSubtype="6" fill="hold"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strips(downRight)">
                                      <p:cBhvr>
                                        <p:cTn id="10" dur="10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xit" presetSubtype="12" fill="hold" grpId="1" nodeType="clickEffect">
                                  <p:stCondLst>
                                    <p:cond delay="0"/>
                                  </p:stCondLst>
                                  <p:childTnLst>
                                    <p:animEffect transition="out" filter="strips(downLeft)">
                                      <p:cBhvr>
                                        <p:cTn id="14" dur="500"/>
                                        <p:tgtEl>
                                          <p:spTgt spid="18445"/>
                                        </p:tgtEl>
                                      </p:cBhvr>
                                    </p:animEffect>
                                    <p:set>
                                      <p:cBhvr>
                                        <p:cTn id="15" dur="1" fill="hold">
                                          <p:stCondLst>
                                            <p:cond delay="499"/>
                                          </p:stCondLst>
                                        </p:cTn>
                                        <p:tgtEl>
                                          <p:spTgt spid="18445"/>
                                        </p:tgtEl>
                                        <p:attrNameLst>
                                          <p:attrName>style.visibility</p:attrName>
                                        </p:attrNameLst>
                                      </p:cBhvr>
                                      <p:to>
                                        <p:strVal val="hidden"/>
                                      </p:to>
                                    </p:set>
                                  </p:childTnLst>
                                </p:cTn>
                              </p:par>
                              <p:par>
                                <p:cTn id="16" presetID="18" presetClass="exit" presetSubtype="12" fill="hold" nodeType="withEffect">
                                  <p:stCondLst>
                                    <p:cond delay="0"/>
                                  </p:stCondLst>
                                  <p:childTnLst>
                                    <p:animEffect transition="out" filter="strips(downLeft)">
                                      <p:cBhvr>
                                        <p:cTn id="17" dur="500"/>
                                        <p:tgtEl>
                                          <p:spTgt spid="18444"/>
                                        </p:tgtEl>
                                      </p:cBhvr>
                                    </p:animEffect>
                                    <p:set>
                                      <p:cBhvr>
                                        <p:cTn id="18" dur="1" fill="hold">
                                          <p:stCondLst>
                                            <p:cond delay="499"/>
                                          </p:stCondLst>
                                        </p:cTn>
                                        <p:tgtEl>
                                          <p:spTgt spid="18444"/>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8443"/>
                                        </p:tgtEl>
                                        <p:attrNameLst>
                                          <p:attrName>style.visibility</p:attrName>
                                        </p:attrNameLst>
                                      </p:cBhvr>
                                      <p:to>
                                        <p:strVal val="visible"/>
                                      </p:to>
                                    </p:set>
                                    <p:animEffect transition="in" filter="wipe(left)">
                                      <p:cBhvr>
                                        <p:cTn id="21" dur="10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5" grpId="0" animBg="1"/>
      <p:bldP spid="18445"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a:extLst>
              <a:ext uri="{FF2B5EF4-FFF2-40B4-BE49-F238E27FC236}">
                <a16:creationId xmlns:a16="http://schemas.microsoft.com/office/drawing/2014/main" id="{02581CB0-90D9-4B1A-B30B-85B18E58665F}"/>
              </a:ext>
            </a:extLst>
          </p:cNvPr>
          <p:cNvSpPr>
            <a:spLocks noChangeArrowheads="1"/>
          </p:cNvSpPr>
          <p:nvPr/>
        </p:nvSpPr>
        <p:spPr bwMode="auto">
          <a:xfrm>
            <a:off x="150813" y="296863"/>
            <a:ext cx="8893175" cy="4968875"/>
          </a:xfrm>
          <a:prstGeom prst="horizontalScroll">
            <a:avLst>
              <a:gd name="adj" fmla="val 12500"/>
            </a:avLst>
          </a:prstGeom>
          <a:solidFill>
            <a:srgbClr val="FF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30723" name="Text Box 4">
            <a:extLst>
              <a:ext uri="{FF2B5EF4-FFF2-40B4-BE49-F238E27FC236}">
                <a16:creationId xmlns:a16="http://schemas.microsoft.com/office/drawing/2014/main" id="{01BA63C3-4219-4E64-8564-63969936992D}"/>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30724" name="AutoShape 10">
            <a:hlinkClick r:id="rId2" action="ppaction://hlinksldjump"/>
            <a:extLst>
              <a:ext uri="{FF2B5EF4-FFF2-40B4-BE49-F238E27FC236}">
                <a16:creationId xmlns:a16="http://schemas.microsoft.com/office/drawing/2014/main" id="{E36886E3-F513-4E34-AC4B-2DA33D5A6347}"/>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9467" name="Text Box 11">
            <a:extLst>
              <a:ext uri="{FF2B5EF4-FFF2-40B4-BE49-F238E27FC236}">
                <a16:creationId xmlns:a16="http://schemas.microsoft.com/office/drawing/2014/main" id="{F791FBBA-2B43-4A76-A42C-6E7EC53EA9EF}"/>
              </a:ext>
            </a:extLst>
          </p:cNvPr>
          <p:cNvSpPr txBox="1">
            <a:spLocks noChangeArrowheads="1"/>
          </p:cNvSpPr>
          <p:nvPr/>
        </p:nvSpPr>
        <p:spPr bwMode="auto">
          <a:xfrm>
            <a:off x="971550" y="1016000"/>
            <a:ext cx="7632700" cy="3505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5</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Thư thăm bạn</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25)</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“Mấy ngày nay”</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“Quách Tuấn Lương”.</a:t>
            </a:r>
          </a:p>
          <a:p>
            <a:pPr eaLnBrk="1" hangingPunct="1">
              <a:spcBef>
                <a:spcPct val="50000"/>
              </a:spcBef>
              <a:buFontTx/>
              <a:buNone/>
            </a:pPr>
            <a:r>
              <a:rPr lang="en-US" altLang="en-US">
                <a:solidFill>
                  <a:srgbClr val="0000FF"/>
                </a:solidFill>
                <a:latin typeface="Times New Roman" panose="02020603050405020304" pitchFamily="18" charset="0"/>
              </a:rPr>
              <a:t>      CH: Riêng Lương đã làm gì để giúp đỡ Hồng? </a:t>
            </a:r>
          </a:p>
        </p:txBody>
      </p:sp>
      <p:pic>
        <p:nvPicPr>
          <p:cNvPr id="19468" name="Picture 12" descr="images (14)">
            <a:extLst>
              <a:ext uri="{FF2B5EF4-FFF2-40B4-BE49-F238E27FC236}">
                <a16:creationId xmlns:a16="http://schemas.microsoft.com/office/drawing/2014/main" id="{74DF63F5-FBF3-48C4-A06A-9FD3A56B4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0"/>
            <a:ext cx="8948738" cy="685006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9" name="Text Box 13">
            <a:extLst>
              <a:ext uri="{FF2B5EF4-FFF2-40B4-BE49-F238E27FC236}">
                <a16:creationId xmlns:a16="http://schemas.microsoft.com/office/drawing/2014/main" id="{CF007F2A-40EA-41CD-AE1F-95C571B121FA}"/>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5</a:t>
            </a:r>
          </a:p>
        </p:txBody>
      </p:sp>
      <p:sp>
        <p:nvSpPr>
          <p:cNvPr id="30728" name="Rectangle 14">
            <a:extLst>
              <a:ext uri="{FF2B5EF4-FFF2-40B4-BE49-F238E27FC236}">
                <a16:creationId xmlns:a16="http://schemas.microsoft.com/office/drawing/2014/main" id="{2D4CE389-7D71-4F10-9536-1BEC388707D4}"/>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checkerboard(down)">
                                      <p:cBhvr>
                                        <p:cTn id="7" dur="1000"/>
                                        <p:tgtEl>
                                          <p:spTgt spid="19468"/>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9469"/>
                                        </p:tgtEl>
                                        <p:attrNameLst>
                                          <p:attrName>style.visibility</p:attrName>
                                        </p:attrNameLst>
                                      </p:cBhvr>
                                      <p:to>
                                        <p:strVal val="visible"/>
                                      </p:to>
                                    </p:set>
                                    <p:animEffect transition="in" filter="checkerboard(down)">
                                      <p:cBhvr>
                                        <p:cTn id="10" dur="1000"/>
                                        <p:tgtEl>
                                          <p:spTgt spid="194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5" fill="hold" grpId="1" nodeType="clickEffect">
                                  <p:stCondLst>
                                    <p:cond delay="0"/>
                                  </p:stCondLst>
                                  <p:childTnLst>
                                    <p:animEffect transition="out" filter="checkerboard(down)">
                                      <p:cBhvr>
                                        <p:cTn id="14" dur="500"/>
                                        <p:tgtEl>
                                          <p:spTgt spid="19469"/>
                                        </p:tgtEl>
                                      </p:cBhvr>
                                    </p:animEffect>
                                    <p:set>
                                      <p:cBhvr>
                                        <p:cTn id="15" dur="1" fill="hold">
                                          <p:stCondLst>
                                            <p:cond delay="499"/>
                                          </p:stCondLst>
                                        </p:cTn>
                                        <p:tgtEl>
                                          <p:spTgt spid="19469"/>
                                        </p:tgtEl>
                                        <p:attrNameLst>
                                          <p:attrName>style.visibility</p:attrName>
                                        </p:attrNameLst>
                                      </p:cBhvr>
                                      <p:to>
                                        <p:strVal val="hidden"/>
                                      </p:to>
                                    </p:set>
                                  </p:childTnLst>
                                </p:cTn>
                              </p:par>
                              <p:par>
                                <p:cTn id="16" presetID="5" presetClass="exit" presetSubtype="5" fill="hold" nodeType="withEffect">
                                  <p:stCondLst>
                                    <p:cond delay="0"/>
                                  </p:stCondLst>
                                  <p:childTnLst>
                                    <p:animEffect transition="out" filter="checkerboard(down)">
                                      <p:cBhvr>
                                        <p:cTn id="17" dur="500"/>
                                        <p:tgtEl>
                                          <p:spTgt spid="19468"/>
                                        </p:tgtEl>
                                      </p:cBhvr>
                                    </p:animEffect>
                                    <p:set>
                                      <p:cBhvr>
                                        <p:cTn id="18" dur="1" fill="hold">
                                          <p:stCondLst>
                                            <p:cond delay="499"/>
                                          </p:stCondLst>
                                        </p:cTn>
                                        <p:tgtEl>
                                          <p:spTgt spid="19468"/>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19459"/>
                                        </p:tgtEl>
                                        <p:attrNameLst>
                                          <p:attrName>style.visibility</p:attrName>
                                        </p:attrNameLst>
                                      </p:cBhvr>
                                      <p:to>
                                        <p:strVal val="visible"/>
                                      </p:to>
                                    </p:set>
                                    <p:animEffect transition="in" filter="wipe(left)">
                                      <p:cBhvr>
                                        <p:cTn id="21" dur="1000"/>
                                        <p:tgtEl>
                                          <p:spTgt spid="1945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467"/>
                                        </p:tgtEl>
                                        <p:attrNameLst>
                                          <p:attrName>style.visibility</p:attrName>
                                        </p:attrNameLst>
                                      </p:cBhvr>
                                      <p:to>
                                        <p:strVal val="visible"/>
                                      </p:to>
                                    </p:set>
                                    <p:animEffect transition="in" filter="wipe(left)">
                                      <p:cBhvr>
                                        <p:cTn id="24" dur="10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7" grpId="0" animBg="1"/>
      <p:bldP spid="19469" grpId="0" animBg="1"/>
      <p:bldP spid="1946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a:extLst>
              <a:ext uri="{FF2B5EF4-FFF2-40B4-BE49-F238E27FC236}">
                <a16:creationId xmlns:a16="http://schemas.microsoft.com/office/drawing/2014/main" id="{2AF653D4-B39E-4EC9-A5F3-460C2CBDACAD}"/>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31747" name="AutoShape 12">
            <a:hlinkClick r:id="rId2" action="ppaction://hlinksldjump"/>
            <a:extLst>
              <a:ext uri="{FF2B5EF4-FFF2-40B4-BE49-F238E27FC236}">
                <a16:creationId xmlns:a16="http://schemas.microsoft.com/office/drawing/2014/main" id="{65920231-C3F7-42D3-947A-B48946DBF343}"/>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0493" name="Text Box 13">
            <a:extLst>
              <a:ext uri="{FF2B5EF4-FFF2-40B4-BE49-F238E27FC236}">
                <a16:creationId xmlns:a16="http://schemas.microsoft.com/office/drawing/2014/main" id="{3755EAFA-4347-43C7-AB45-640AE51AA885}"/>
              </a:ext>
            </a:extLst>
          </p:cNvPr>
          <p:cNvSpPr txBox="1">
            <a:spLocks noChangeArrowheads="1"/>
          </p:cNvSpPr>
          <p:nvPr/>
        </p:nvSpPr>
        <p:spPr bwMode="auto">
          <a:xfrm>
            <a:off x="179388" y="836613"/>
            <a:ext cx="8785225" cy="4002087"/>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7</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Một người chính trực</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36)</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Một hôm</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Trần Trung Tá</a:t>
            </a:r>
            <a:r>
              <a:rPr lang="en-US" altLang="en-US">
                <a:solidFill>
                  <a:srgbClr val="0000FF"/>
                </a:solidFill>
                <a:latin typeface="Times New Roman" panose="02020603050405020304" pitchFamily="18" charset="0"/>
              </a:rPr>
              <a:t>”.</a:t>
            </a:r>
          </a:p>
          <a:p>
            <a:pPr eaLnBrk="1" hangingPunct="1">
              <a:spcBef>
                <a:spcPct val="50000"/>
              </a:spcBef>
              <a:buFontTx/>
              <a:buNone/>
            </a:pPr>
            <a:r>
              <a:rPr lang="en-US" altLang="en-US">
                <a:solidFill>
                  <a:srgbClr val="0000FF"/>
                </a:solidFill>
                <a:latin typeface="Times New Roman" panose="02020603050405020304" pitchFamily="18" charset="0"/>
              </a:rPr>
              <a:t>      CH: Trong việc tìm người giúp nước, sự chính trực của ông Tô Hiến Thành được thể hiện như thế nào? </a:t>
            </a:r>
          </a:p>
        </p:txBody>
      </p:sp>
      <p:pic>
        <p:nvPicPr>
          <p:cNvPr id="20494" name="Picture 14" descr="images (4)">
            <a:extLst>
              <a:ext uri="{FF2B5EF4-FFF2-40B4-BE49-F238E27FC236}">
                <a16:creationId xmlns:a16="http://schemas.microsoft.com/office/drawing/2014/main" id="{95390BFD-43F4-42FA-B168-A5A08ABC1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 Box 15">
            <a:extLst>
              <a:ext uri="{FF2B5EF4-FFF2-40B4-BE49-F238E27FC236}">
                <a16:creationId xmlns:a16="http://schemas.microsoft.com/office/drawing/2014/main" id="{09B28438-6B53-4A04-81B2-3B6B22C86CA6}"/>
              </a:ext>
            </a:extLst>
          </p:cNvPr>
          <p:cNvSpPr txBox="1">
            <a:spLocks noChangeArrowheads="1"/>
          </p:cNvSpPr>
          <p:nvPr/>
        </p:nvSpPr>
        <p:spPr bwMode="auto">
          <a:xfrm>
            <a:off x="3708400" y="4905375"/>
            <a:ext cx="3013075" cy="5794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FF00"/>
                </a:solidFill>
                <a:latin typeface="Times New Roman" panose="02020603050405020304" pitchFamily="18" charset="0"/>
                <a:cs typeface="Times New Roman" panose="02020603050405020304" pitchFamily="18" charset="0"/>
              </a:rPr>
              <a:t>ĐỀ SỐ 7</a:t>
            </a:r>
          </a:p>
        </p:txBody>
      </p:sp>
      <p:sp>
        <p:nvSpPr>
          <p:cNvPr id="31751" name="Rectangle 16">
            <a:extLst>
              <a:ext uri="{FF2B5EF4-FFF2-40B4-BE49-F238E27FC236}">
                <a16:creationId xmlns:a16="http://schemas.microsoft.com/office/drawing/2014/main" id="{B649B4DA-7EDD-4811-ACBE-A42D55A4FBAA}"/>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box(out)">
                                      <p:cBhvr>
                                        <p:cTn id="7" dur="1000"/>
                                        <p:tgtEl>
                                          <p:spTgt spid="20494"/>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0495"/>
                                        </p:tgtEl>
                                        <p:attrNameLst>
                                          <p:attrName>style.visibility</p:attrName>
                                        </p:attrNameLst>
                                      </p:cBhvr>
                                      <p:to>
                                        <p:strVal val="visible"/>
                                      </p:to>
                                    </p:set>
                                    <p:animEffect transition="in" filter="box(out)">
                                      <p:cBhvr>
                                        <p:cTn id="10" dur="1000"/>
                                        <p:tgtEl>
                                          <p:spTgt spid="204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1000"/>
                                        <p:tgtEl>
                                          <p:spTgt spid="20494"/>
                                        </p:tgtEl>
                                      </p:cBhvr>
                                    </p:animEffect>
                                    <p:set>
                                      <p:cBhvr>
                                        <p:cTn id="15" dur="1" fill="hold">
                                          <p:stCondLst>
                                            <p:cond delay="999"/>
                                          </p:stCondLst>
                                        </p:cTn>
                                        <p:tgtEl>
                                          <p:spTgt spid="20494"/>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1000"/>
                                        <p:tgtEl>
                                          <p:spTgt spid="20495"/>
                                        </p:tgtEl>
                                      </p:cBhvr>
                                    </p:animEffect>
                                    <p:set>
                                      <p:cBhvr>
                                        <p:cTn id="18" dur="1" fill="hold">
                                          <p:stCondLst>
                                            <p:cond delay="999"/>
                                          </p:stCondLst>
                                        </p:cTn>
                                        <p:tgtEl>
                                          <p:spTgt spid="20495"/>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20493"/>
                                        </p:tgtEl>
                                        <p:attrNameLst>
                                          <p:attrName>style.visibility</p:attrName>
                                        </p:attrNameLst>
                                      </p:cBhvr>
                                      <p:to>
                                        <p:strVal val="visible"/>
                                      </p:to>
                                    </p:set>
                                    <p:animEffect transition="in" filter="wipe(left)">
                                      <p:cBhvr>
                                        <p:cTn id="21" dur="10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20495" grpId="0" animBg="1"/>
      <p:bldP spid="2049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3">
            <a:extLst>
              <a:ext uri="{FF2B5EF4-FFF2-40B4-BE49-F238E27FC236}">
                <a16:creationId xmlns:a16="http://schemas.microsoft.com/office/drawing/2014/main" id="{1CF1E175-2AEF-47A3-A3CB-C1A77B715F13}"/>
              </a:ext>
            </a:extLst>
          </p:cNvPr>
          <p:cNvSpPr>
            <a:spLocks noChangeArrowheads="1"/>
          </p:cNvSpPr>
          <p:nvPr/>
        </p:nvSpPr>
        <p:spPr bwMode="auto">
          <a:xfrm>
            <a:off x="250825" y="404813"/>
            <a:ext cx="8677275" cy="4787900"/>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32771" name="Text Box 4">
            <a:extLst>
              <a:ext uri="{FF2B5EF4-FFF2-40B4-BE49-F238E27FC236}">
                <a16:creationId xmlns:a16="http://schemas.microsoft.com/office/drawing/2014/main" id="{98A40D34-26F6-47E6-9F0A-40D729E8ACB7}"/>
              </a:ext>
            </a:extLst>
          </p:cNvPr>
          <p:cNvSpPr txBox="1">
            <a:spLocks noChangeArrowheads="1"/>
          </p:cNvSpPr>
          <p:nvPr/>
        </p:nvSpPr>
        <p:spPr bwMode="auto">
          <a:xfrm>
            <a:off x="3167063" y="5697538"/>
            <a:ext cx="3421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1800">
              <a:latin typeface="Arial" panose="020B0604020202020204" pitchFamily="34" charset="0"/>
            </a:endParaRPr>
          </a:p>
        </p:txBody>
      </p:sp>
      <p:sp>
        <p:nvSpPr>
          <p:cNvPr id="32772" name="AutoShape 10">
            <a:hlinkClick r:id="rId2" action="ppaction://hlinksldjump"/>
            <a:extLst>
              <a:ext uri="{FF2B5EF4-FFF2-40B4-BE49-F238E27FC236}">
                <a16:creationId xmlns:a16="http://schemas.microsoft.com/office/drawing/2014/main" id="{F0543821-089D-4F55-B94A-24AC952DE70A}"/>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1515" name="Text Box 11">
            <a:extLst>
              <a:ext uri="{FF2B5EF4-FFF2-40B4-BE49-F238E27FC236}">
                <a16:creationId xmlns:a16="http://schemas.microsoft.com/office/drawing/2014/main" id="{734F0A7B-A828-4537-8C44-87F58C96EEAF}"/>
              </a:ext>
            </a:extLst>
          </p:cNvPr>
          <p:cNvSpPr txBox="1">
            <a:spLocks noChangeArrowheads="1"/>
          </p:cNvSpPr>
          <p:nvPr/>
        </p:nvSpPr>
        <p:spPr bwMode="auto">
          <a:xfrm>
            <a:off x="1042988" y="1016000"/>
            <a:ext cx="7669212" cy="3505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9</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Những hạt thóc giống</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46)</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Ngày xưa</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nảy mầm được</a:t>
            </a:r>
            <a:r>
              <a:rPr lang="en-US" altLang="en-US">
                <a:solidFill>
                  <a:srgbClr val="0000FF"/>
                </a:solidFill>
                <a:latin typeface="Times New Roman" panose="02020603050405020304" pitchFamily="18" charset="0"/>
              </a:rPr>
              <a:t>”.</a:t>
            </a:r>
          </a:p>
          <a:p>
            <a:pPr eaLnBrk="1" hangingPunct="1">
              <a:spcBef>
                <a:spcPct val="50000"/>
              </a:spcBef>
              <a:buFontTx/>
              <a:buNone/>
            </a:pPr>
            <a:r>
              <a:rPr lang="en-US" altLang="en-US">
                <a:solidFill>
                  <a:srgbClr val="0000FF"/>
                </a:solidFill>
                <a:latin typeface="Times New Roman" panose="02020603050405020304" pitchFamily="18" charset="0"/>
              </a:rPr>
              <a:t>      CH: Nhà vua làm cách nào để tìm được người trung thực? </a:t>
            </a:r>
          </a:p>
        </p:txBody>
      </p:sp>
      <p:pic>
        <p:nvPicPr>
          <p:cNvPr id="21518" name="Picture 14" descr="images (30)">
            <a:hlinkClick r:id="rId3" action="ppaction://hlinksldjump"/>
            <a:extLst>
              <a:ext uri="{FF2B5EF4-FFF2-40B4-BE49-F238E27FC236}">
                <a16:creationId xmlns:a16="http://schemas.microsoft.com/office/drawing/2014/main" id="{FF8C9285-EA7E-434E-BD5F-91EF2B1FF4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3" y="0"/>
            <a:ext cx="8964612" cy="685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519" name="Text Box 15">
            <a:extLst>
              <a:ext uri="{FF2B5EF4-FFF2-40B4-BE49-F238E27FC236}">
                <a16:creationId xmlns:a16="http://schemas.microsoft.com/office/drawing/2014/main" id="{43260E4A-3601-4A4B-9852-23FC3051EE61}"/>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9</a:t>
            </a:r>
          </a:p>
        </p:txBody>
      </p:sp>
      <p:sp>
        <p:nvSpPr>
          <p:cNvPr id="32776" name="Rectangle 16">
            <a:extLst>
              <a:ext uri="{FF2B5EF4-FFF2-40B4-BE49-F238E27FC236}">
                <a16:creationId xmlns:a16="http://schemas.microsoft.com/office/drawing/2014/main" id="{85B7127D-8383-4294-8D70-281EC5D7DF67}"/>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21518"/>
                                        </p:tgtEl>
                                        <p:attrNameLst>
                                          <p:attrName>style.visibility</p:attrName>
                                        </p:attrNameLst>
                                      </p:cBhvr>
                                      <p:to>
                                        <p:strVal val="visible"/>
                                      </p:to>
                                    </p:set>
                                    <p:animEffect transition="in" filter="box(out)">
                                      <p:cBhvr>
                                        <p:cTn id="7" dur="1000"/>
                                        <p:tgtEl>
                                          <p:spTgt spid="21518"/>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21519"/>
                                        </p:tgtEl>
                                        <p:attrNameLst>
                                          <p:attrName>style.visibility</p:attrName>
                                        </p:attrNameLst>
                                      </p:cBhvr>
                                      <p:to>
                                        <p:strVal val="visible"/>
                                      </p:to>
                                    </p:set>
                                    <p:animEffect transition="in" filter="box(out)">
                                      <p:cBhvr>
                                        <p:cTn id="10" dur="1000"/>
                                        <p:tgtEl>
                                          <p:spTgt spid="2151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nodeType="clickEffect">
                                  <p:stCondLst>
                                    <p:cond delay="0"/>
                                  </p:stCondLst>
                                  <p:childTnLst>
                                    <p:animEffect transition="out" filter="box(in)">
                                      <p:cBhvr>
                                        <p:cTn id="14" dur="500"/>
                                        <p:tgtEl>
                                          <p:spTgt spid="21518"/>
                                        </p:tgtEl>
                                      </p:cBhvr>
                                    </p:animEffect>
                                    <p:set>
                                      <p:cBhvr>
                                        <p:cTn id="15" dur="1" fill="hold">
                                          <p:stCondLst>
                                            <p:cond delay="499"/>
                                          </p:stCondLst>
                                        </p:cTn>
                                        <p:tgtEl>
                                          <p:spTgt spid="21518"/>
                                        </p:tgtEl>
                                        <p:attrNameLst>
                                          <p:attrName>style.visibility</p:attrName>
                                        </p:attrNameLst>
                                      </p:cBhvr>
                                      <p:to>
                                        <p:strVal val="hidden"/>
                                      </p:to>
                                    </p:set>
                                  </p:childTnLst>
                                </p:cTn>
                              </p:par>
                              <p:par>
                                <p:cTn id="16" presetID="4" presetClass="exit" presetSubtype="16" fill="hold" grpId="1" nodeType="withEffect">
                                  <p:stCondLst>
                                    <p:cond delay="0"/>
                                  </p:stCondLst>
                                  <p:childTnLst>
                                    <p:animEffect transition="out" filter="box(in)">
                                      <p:cBhvr>
                                        <p:cTn id="17" dur="500"/>
                                        <p:tgtEl>
                                          <p:spTgt spid="21519"/>
                                        </p:tgtEl>
                                      </p:cBhvr>
                                    </p:animEffect>
                                    <p:set>
                                      <p:cBhvr>
                                        <p:cTn id="18" dur="1" fill="hold">
                                          <p:stCondLst>
                                            <p:cond delay="499"/>
                                          </p:stCondLst>
                                        </p:cTn>
                                        <p:tgtEl>
                                          <p:spTgt spid="21519"/>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21515"/>
                                        </p:tgtEl>
                                        <p:attrNameLst>
                                          <p:attrName>style.visibility</p:attrName>
                                        </p:attrNameLst>
                                      </p:cBhvr>
                                      <p:to>
                                        <p:strVal val="visible"/>
                                      </p:to>
                                    </p:set>
                                    <p:animEffect transition="in" filter="wipe(left)">
                                      <p:cBhvr>
                                        <p:cTn id="21" dur="1000"/>
                                        <p:tgtEl>
                                          <p:spTgt spid="215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1507"/>
                                        </p:tgtEl>
                                        <p:attrNameLst>
                                          <p:attrName>style.visibility</p:attrName>
                                        </p:attrNameLst>
                                      </p:cBhvr>
                                      <p:to>
                                        <p:strVal val="visible"/>
                                      </p:to>
                                    </p:set>
                                    <p:animEffect transition="in" filter="wipe(left)">
                                      <p:cBhvr>
                                        <p:cTn id="24"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5" grpId="0" animBg="1"/>
      <p:bldP spid="21519" grpId="0" animBg="1"/>
      <p:bldP spid="2151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5" descr="images (3)">
            <a:hlinkClick r:id="rId3" action="ppaction://hlinksldjump"/>
            <a:extLst>
              <a:ext uri="{FF2B5EF4-FFF2-40B4-BE49-F238E27FC236}">
                <a16:creationId xmlns:a16="http://schemas.microsoft.com/office/drawing/2014/main" id="{F2353841-4747-4C29-9CB1-5AAB7571E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113" y="5192713"/>
            <a:ext cx="1474787" cy="1414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56" descr="images (28)">
            <a:hlinkClick r:id="rId5" action="ppaction://hlinksldjump"/>
            <a:extLst>
              <a:ext uri="{FF2B5EF4-FFF2-40B4-BE49-F238E27FC236}">
                <a16:creationId xmlns:a16="http://schemas.microsoft.com/office/drawing/2014/main" id="{26CAC0F8-30DC-4BDC-9781-E9AC75615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863" y="5192713"/>
            <a:ext cx="1476375" cy="14112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233" name="ding1308.wav">
            <a:hlinkClick r:id="" action="ppaction://media"/>
            <a:extLst>
              <a:ext uri="{FF2B5EF4-FFF2-40B4-BE49-F238E27FC236}">
                <a16:creationId xmlns:a16="http://schemas.microsoft.com/office/drawing/2014/main" id="{BE74498B-B64F-4634-88AB-0B998E867AA1}"/>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4248150" y="2767013"/>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8" descr="images (10)">
            <a:hlinkClick r:id="rId8" action="ppaction://hlinksldjump"/>
            <a:extLst>
              <a:ext uri="{FF2B5EF4-FFF2-40B4-BE49-F238E27FC236}">
                <a16:creationId xmlns:a16="http://schemas.microsoft.com/office/drawing/2014/main" id="{9A7B1E9C-E3C6-48D8-BE08-7980ACB45D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363" y="5162550"/>
            <a:ext cx="1487487" cy="14430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59" descr="images (4)">
            <a:hlinkClick r:id="rId10" action="ppaction://hlinksldjump"/>
            <a:extLst>
              <a:ext uri="{FF2B5EF4-FFF2-40B4-BE49-F238E27FC236}">
                <a16:creationId xmlns:a16="http://schemas.microsoft.com/office/drawing/2014/main" id="{6C74B55A-3A88-4455-BFC2-AB2E842B17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68925" y="3738563"/>
            <a:ext cx="1508125" cy="1447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60" descr="images (19)">
            <a:hlinkClick r:id="rId12" action="ppaction://hlinksldjump"/>
            <a:extLst>
              <a:ext uri="{FF2B5EF4-FFF2-40B4-BE49-F238E27FC236}">
                <a16:creationId xmlns:a16="http://schemas.microsoft.com/office/drawing/2014/main" id="{CBEC1823-FD7A-4697-B11E-F51DFED1E4E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5588" y="2414588"/>
            <a:ext cx="1520825" cy="13382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61" descr="download">
            <a:hlinkClick r:id="rId10" action="ppaction://hlinksldjump"/>
            <a:extLst>
              <a:ext uri="{FF2B5EF4-FFF2-40B4-BE49-F238E27FC236}">
                <a16:creationId xmlns:a16="http://schemas.microsoft.com/office/drawing/2014/main" id="{417365AD-8347-4840-9ABF-6015CD2731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44738" y="2376488"/>
            <a:ext cx="15017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62" descr="images (2)">
            <a:hlinkClick r:id="rId15" action="ppaction://hlinksldjump"/>
            <a:extLst>
              <a:ext uri="{FF2B5EF4-FFF2-40B4-BE49-F238E27FC236}">
                <a16:creationId xmlns:a16="http://schemas.microsoft.com/office/drawing/2014/main" id="{68B9473E-BF28-4FE1-8BB8-49252818096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51275" y="2420938"/>
            <a:ext cx="1489075" cy="1285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63" descr="images (11)">
            <a:hlinkClick r:id="rId17" action="ppaction://hlinksldjump"/>
            <a:extLst>
              <a:ext uri="{FF2B5EF4-FFF2-40B4-BE49-F238E27FC236}">
                <a16:creationId xmlns:a16="http://schemas.microsoft.com/office/drawing/2014/main" id="{B0742325-809B-407C-A45D-A59DF98259D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8363" y="2363788"/>
            <a:ext cx="14874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64" descr="images (23)">
            <a:hlinkClick r:id="rId19" action="ppaction://hlinksldjump"/>
            <a:extLst>
              <a:ext uri="{FF2B5EF4-FFF2-40B4-BE49-F238E27FC236}">
                <a16:creationId xmlns:a16="http://schemas.microsoft.com/office/drawing/2014/main" id="{85711890-6879-4DA1-A088-A697E7FBF2D0}"/>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8363" y="3681413"/>
            <a:ext cx="1487487" cy="14398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6" name="Picture 65" descr="images (15)">
            <a:hlinkClick r:id="rId21" action="ppaction://hlinksldjump"/>
            <a:extLst>
              <a:ext uri="{FF2B5EF4-FFF2-40B4-BE49-F238E27FC236}">
                <a16:creationId xmlns:a16="http://schemas.microsoft.com/office/drawing/2014/main" id="{1C6F2898-B8E2-44DF-9D37-20184297BF3C}"/>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63788" y="3705225"/>
            <a:ext cx="1487487" cy="1501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7" name="Picture 66" descr="images (26)">
            <a:hlinkClick r:id="rId23" action="ppaction://hlinksldjump"/>
            <a:extLst>
              <a:ext uri="{FF2B5EF4-FFF2-40B4-BE49-F238E27FC236}">
                <a16:creationId xmlns:a16="http://schemas.microsoft.com/office/drawing/2014/main" id="{18E1622E-3427-4180-9973-DB54E2E23F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42125" y="2371725"/>
            <a:ext cx="1487488" cy="1327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8" name="Picture 67" descr="images (14)">
            <a:hlinkClick r:id="rId25" action="ppaction://hlinksldjump"/>
            <a:extLst>
              <a:ext uri="{FF2B5EF4-FFF2-40B4-BE49-F238E27FC236}">
                <a16:creationId xmlns:a16="http://schemas.microsoft.com/office/drawing/2014/main" id="{BA66D94F-ECCE-4D86-A834-9A17849188F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846513" y="3689350"/>
            <a:ext cx="1489075" cy="15255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59" name="Picture 68" descr="panzy">
            <a:hlinkClick r:id="rId27" action="ppaction://hlinksldjump"/>
            <a:extLst>
              <a:ext uri="{FF2B5EF4-FFF2-40B4-BE49-F238E27FC236}">
                <a16:creationId xmlns:a16="http://schemas.microsoft.com/office/drawing/2014/main" id="{C88A6931-C21A-489A-AE9A-9BA17A85C0B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5588" y="5195888"/>
            <a:ext cx="1541462" cy="139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0" name="Picture 69" descr="images (18)">
            <a:hlinkClick r:id="rId29" action="ppaction://hlinksldjump"/>
            <a:extLst>
              <a:ext uri="{FF2B5EF4-FFF2-40B4-BE49-F238E27FC236}">
                <a16:creationId xmlns:a16="http://schemas.microsoft.com/office/drawing/2014/main" id="{4BBB7E0B-279A-4FCB-85BC-874971E4F16F}"/>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44738" y="5202238"/>
            <a:ext cx="1506537" cy="14001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1" name="Picture 70" descr="images (16)">
            <a:hlinkClick r:id="rId31" action="ppaction://hlinksldjump"/>
            <a:extLst>
              <a:ext uri="{FF2B5EF4-FFF2-40B4-BE49-F238E27FC236}">
                <a16:creationId xmlns:a16="http://schemas.microsoft.com/office/drawing/2014/main" id="{6C3E744D-A283-401D-85A4-597D19889AA4}"/>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63600" y="981075"/>
            <a:ext cx="1487488" cy="1416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2" name="Picture 71" descr="images (6)">
            <a:hlinkClick r:id="rId33" action="ppaction://hlinksldjump"/>
            <a:extLst>
              <a:ext uri="{FF2B5EF4-FFF2-40B4-BE49-F238E27FC236}">
                <a16:creationId xmlns:a16="http://schemas.microsoft.com/office/drawing/2014/main" id="{14090288-D261-4DFB-B51C-38EC499E9BEA}"/>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810000" y="981075"/>
            <a:ext cx="1487488" cy="14335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3" name="Picture 72" descr="images (8)">
            <a:hlinkClick r:id="rId35" action="ppaction://hlinksldjump"/>
            <a:extLst>
              <a:ext uri="{FF2B5EF4-FFF2-40B4-BE49-F238E27FC236}">
                <a16:creationId xmlns:a16="http://schemas.microsoft.com/office/drawing/2014/main" id="{3723A6A1-ED88-414C-B5A8-330F1C2028BD}"/>
              </a:ext>
            </a:extLst>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797675" y="995363"/>
            <a:ext cx="1522413" cy="14239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4" name="Picture 73" descr="images (5)">
            <a:hlinkClick r:id="rId37" action="ppaction://hlinksldjump"/>
            <a:extLst>
              <a:ext uri="{FF2B5EF4-FFF2-40B4-BE49-F238E27FC236}">
                <a16:creationId xmlns:a16="http://schemas.microsoft.com/office/drawing/2014/main" id="{5155E20E-C689-4612-9DC3-B3228A5D16D7}"/>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327650" y="987425"/>
            <a:ext cx="1512888" cy="1397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65" name="Picture 74" descr="images (29)">
            <a:hlinkClick r:id="rId39" action="ppaction://hlinksldjump"/>
            <a:extLst>
              <a:ext uri="{FF2B5EF4-FFF2-40B4-BE49-F238E27FC236}">
                <a16:creationId xmlns:a16="http://schemas.microsoft.com/office/drawing/2014/main" id="{99130D6E-78CC-4E25-8343-3F37CA7A1EFA}"/>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2339975" y="981075"/>
            <a:ext cx="1487488" cy="1425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251" name="ding1309.wav">
            <a:hlinkClick r:id="" action="ppaction://media"/>
            <a:extLst>
              <a:ext uri="{FF2B5EF4-FFF2-40B4-BE49-F238E27FC236}">
                <a16:creationId xmlns:a16="http://schemas.microsoft.com/office/drawing/2014/main" id="{A1B4479D-E82C-4FAC-A3C7-F94014963C5C}"/>
              </a:ext>
            </a:extLst>
          </p:cNvPr>
          <p:cNvPicPr>
            <a:picLocks noGrp="1" noRot="1" noChangeAspect="1" noChangeArrowheads="1"/>
          </p:cNvPicPr>
          <p:nvPr>
            <p:ph/>
            <a:wavAudioFile r:embed="rId1" name="ding.wav"/>
          </p:nvPr>
        </p:nvPicPr>
        <p:blipFill>
          <a:blip r:embed="rId7">
            <a:extLst>
              <a:ext uri="{28A0092B-C50C-407E-A947-70E740481C1C}">
                <a14:useLocalDpi xmlns:a14="http://schemas.microsoft.com/office/drawing/2010/main" val="0"/>
              </a:ext>
            </a:extLst>
          </a:blip>
          <a:srcRect/>
          <a:stretch>
            <a:fillRect/>
          </a:stretch>
        </p:blipFill>
        <p:spPr>
          <a:xfrm>
            <a:off x="1455738" y="1285875"/>
            <a:ext cx="327025" cy="327025"/>
          </a:xfrm>
        </p:spPr>
      </p:pic>
      <p:pic>
        <p:nvPicPr>
          <p:cNvPr id="50252" name="ding1310.wav">
            <a:hlinkClick r:id="" action="ppaction://media"/>
            <a:extLst>
              <a:ext uri="{FF2B5EF4-FFF2-40B4-BE49-F238E27FC236}">
                <a16:creationId xmlns:a16="http://schemas.microsoft.com/office/drawing/2014/main" id="{D8EF1EA2-EB5B-4EE1-9A6B-00A68181B109}"/>
              </a:ext>
            </a:extLst>
          </p:cNvPr>
          <p:cNvPicPr>
            <a:picLocks noRot="1" noChangeAspect="1" noChangeArrowheads="1"/>
          </p:cNvPicPr>
          <p:nvPr>
            <a:wavAudioFile r:embed="rId1" name="ding.wav"/>
          </p:nvPr>
        </p:nvPicPr>
        <p:blipFill>
          <a:blip r:embed="rId41">
            <a:extLst>
              <a:ext uri="{28A0092B-C50C-407E-A947-70E740481C1C}">
                <a14:useLocalDpi xmlns:a14="http://schemas.microsoft.com/office/drawing/2010/main" val="0"/>
              </a:ext>
            </a:extLst>
          </a:blip>
          <a:srcRect/>
          <a:stretch>
            <a:fillRect/>
          </a:stretch>
        </p:blipFill>
        <p:spPr bwMode="auto">
          <a:xfrm>
            <a:off x="3132138" y="1484313"/>
            <a:ext cx="87312"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53" name="ding1311.wav">
            <a:hlinkClick r:id="" action="ppaction://media"/>
            <a:extLst>
              <a:ext uri="{FF2B5EF4-FFF2-40B4-BE49-F238E27FC236}">
                <a16:creationId xmlns:a16="http://schemas.microsoft.com/office/drawing/2014/main" id="{F479516C-8673-49B5-9C56-CAE6C99F7C25}"/>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5976938" y="1701800"/>
            <a:ext cx="1444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54" name="ding1312.wav">
            <a:hlinkClick r:id="" action="ppaction://media"/>
            <a:extLst>
              <a:ext uri="{FF2B5EF4-FFF2-40B4-BE49-F238E27FC236}">
                <a16:creationId xmlns:a16="http://schemas.microsoft.com/office/drawing/2014/main" id="{063F5CA1-8180-4637-93F2-B1989E1BD229}"/>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7380288" y="1773238"/>
            <a:ext cx="1619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79" descr="images (30)">
            <a:hlinkClick r:id="rId42" action="ppaction://hlinksldjump"/>
            <a:extLst>
              <a:ext uri="{FF2B5EF4-FFF2-40B4-BE49-F238E27FC236}">
                <a16:creationId xmlns:a16="http://schemas.microsoft.com/office/drawing/2014/main" id="{956977A0-5308-4CAF-BAF0-BF80A11B517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877050" y="3736975"/>
            <a:ext cx="1457325" cy="1449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71" name="Text Box 80">
            <a:extLst>
              <a:ext uri="{FF2B5EF4-FFF2-40B4-BE49-F238E27FC236}">
                <a16:creationId xmlns:a16="http://schemas.microsoft.com/office/drawing/2014/main" id="{098552B9-0E23-4EFA-A9E9-46CEBB6D067A}"/>
              </a:ext>
            </a:extLst>
          </p:cNvPr>
          <p:cNvSpPr txBox="1">
            <a:spLocks noChangeArrowheads="1"/>
          </p:cNvSpPr>
          <p:nvPr/>
        </p:nvSpPr>
        <p:spPr bwMode="auto">
          <a:xfrm>
            <a:off x="1943100" y="1881188"/>
            <a:ext cx="273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a:t>
            </a:r>
          </a:p>
        </p:txBody>
      </p:sp>
      <p:sp>
        <p:nvSpPr>
          <p:cNvPr id="6172" name="Text Box 81">
            <a:extLst>
              <a:ext uri="{FF2B5EF4-FFF2-40B4-BE49-F238E27FC236}">
                <a16:creationId xmlns:a16="http://schemas.microsoft.com/office/drawing/2014/main" id="{B04F5C80-A094-400D-9179-A566FFDD2487}"/>
              </a:ext>
            </a:extLst>
          </p:cNvPr>
          <p:cNvSpPr txBox="1">
            <a:spLocks noChangeArrowheads="1"/>
          </p:cNvSpPr>
          <p:nvPr/>
        </p:nvSpPr>
        <p:spPr bwMode="auto">
          <a:xfrm>
            <a:off x="3527425" y="1916113"/>
            <a:ext cx="288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2</a:t>
            </a:r>
          </a:p>
        </p:txBody>
      </p:sp>
      <p:sp>
        <p:nvSpPr>
          <p:cNvPr id="6173" name="Text Box 82">
            <a:extLst>
              <a:ext uri="{FF2B5EF4-FFF2-40B4-BE49-F238E27FC236}">
                <a16:creationId xmlns:a16="http://schemas.microsoft.com/office/drawing/2014/main" id="{AAEB7B71-8A57-4045-8D6F-4A05E6F3D2D5}"/>
              </a:ext>
            </a:extLst>
          </p:cNvPr>
          <p:cNvSpPr txBox="1">
            <a:spLocks noChangeArrowheads="1"/>
          </p:cNvSpPr>
          <p:nvPr/>
        </p:nvSpPr>
        <p:spPr bwMode="auto">
          <a:xfrm>
            <a:off x="6516688" y="1925638"/>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4</a:t>
            </a:r>
          </a:p>
        </p:txBody>
      </p:sp>
      <p:sp>
        <p:nvSpPr>
          <p:cNvPr id="6174" name="Text Box 83">
            <a:extLst>
              <a:ext uri="{FF2B5EF4-FFF2-40B4-BE49-F238E27FC236}">
                <a16:creationId xmlns:a16="http://schemas.microsoft.com/office/drawing/2014/main" id="{9F088C01-091E-48B8-B73A-8EA125321955}"/>
              </a:ext>
            </a:extLst>
          </p:cNvPr>
          <p:cNvSpPr txBox="1">
            <a:spLocks noChangeArrowheads="1"/>
          </p:cNvSpPr>
          <p:nvPr/>
        </p:nvSpPr>
        <p:spPr bwMode="auto">
          <a:xfrm>
            <a:off x="7962900" y="1916113"/>
            <a:ext cx="322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5</a:t>
            </a:r>
          </a:p>
        </p:txBody>
      </p:sp>
      <p:sp>
        <p:nvSpPr>
          <p:cNvPr id="6175" name="Text Box 84">
            <a:extLst>
              <a:ext uri="{FF2B5EF4-FFF2-40B4-BE49-F238E27FC236}">
                <a16:creationId xmlns:a16="http://schemas.microsoft.com/office/drawing/2014/main" id="{17E859B0-AAC2-41B5-BB2F-AA94CE532A88}"/>
              </a:ext>
            </a:extLst>
          </p:cNvPr>
          <p:cNvSpPr txBox="1">
            <a:spLocks noChangeArrowheads="1"/>
          </p:cNvSpPr>
          <p:nvPr/>
        </p:nvSpPr>
        <p:spPr bwMode="auto">
          <a:xfrm>
            <a:off x="1984375" y="3176588"/>
            <a:ext cx="45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6</a:t>
            </a:r>
          </a:p>
        </p:txBody>
      </p:sp>
      <p:sp>
        <p:nvSpPr>
          <p:cNvPr id="6176" name="Text Box 85">
            <a:extLst>
              <a:ext uri="{FF2B5EF4-FFF2-40B4-BE49-F238E27FC236}">
                <a16:creationId xmlns:a16="http://schemas.microsoft.com/office/drawing/2014/main" id="{62A3CC44-7E04-43AB-86E2-A7D87642BFAD}"/>
              </a:ext>
            </a:extLst>
          </p:cNvPr>
          <p:cNvSpPr txBox="1">
            <a:spLocks noChangeArrowheads="1"/>
          </p:cNvSpPr>
          <p:nvPr/>
        </p:nvSpPr>
        <p:spPr bwMode="auto">
          <a:xfrm>
            <a:off x="3495675" y="3167063"/>
            <a:ext cx="449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b="1">
                <a:solidFill>
                  <a:srgbClr val="FFFF00"/>
                </a:solidFill>
                <a:latin typeface="Arial" panose="020B0604020202020204" pitchFamily="34" charset="0"/>
              </a:rPr>
              <a:t>7</a:t>
            </a:r>
          </a:p>
        </p:txBody>
      </p:sp>
      <p:sp>
        <p:nvSpPr>
          <p:cNvPr id="6177" name="Text Box 86">
            <a:extLst>
              <a:ext uri="{FF2B5EF4-FFF2-40B4-BE49-F238E27FC236}">
                <a16:creationId xmlns:a16="http://schemas.microsoft.com/office/drawing/2014/main" id="{6C8CBD8B-F8CF-4098-8F99-DA4DC2955D90}"/>
              </a:ext>
            </a:extLst>
          </p:cNvPr>
          <p:cNvSpPr txBox="1">
            <a:spLocks noChangeArrowheads="1"/>
          </p:cNvSpPr>
          <p:nvPr/>
        </p:nvSpPr>
        <p:spPr bwMode="auto">
          <a:xfrm>
            <a:off x="4895850" y="3176588"/>
            <a:ext cx="45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8</a:t>
            </a:r>
          </a:p>
        </p:txBody>
      </p:sp>
      <p:sp>
        <p:nvSpPr>
          <p:cNvPr id="6178" name="Text Box 87">
            <a:extLst>
              <a:ext uri="{FF2B5EF4-FFF2-40B4-BE49-F238E27FC236}">
                <a16:creationId xmlns:a16="http://schemas.microsoft.com/office/drawing/2014/main" id="{973017C0-5A9F-46A0-97CB-ABF94983D828}"/>
              </a:ext>
            </a:extLst>
          </p:cNvPr>
          <p:cNvSpPr txBox="1">
            <a:spLocks noChangeArrowheads="1"/>
          </p:cNvSpPr>
          <p:nvPr/>
        </p:nvSpPr>
        <p:spPr bwMode="auto">
          <a:xfrm>
            <a:off x="6464300" y="3176588"/>
            <a:ext cx="45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9</a:t>
            </a:r>
          </a:p>
        </p:txBody>
      </p:sp>
      <p:sp>
        <p:nvSpPr>
          <p:cNvPr id="6179" name="Text Box 88">
            <a:extLst>
              <a:ext uri="{FF2B5EF4-FFF2-40B4-BE49-F238E27FC236}">
                <a16:creationId xmlns:a16="http://schemas.microsoft.com/office/drawing/2014/main" id="{48BEB6DF-86E6-4840-9845-D4A1F8BCFE6E}"/>
              </a:ext>
            </a:extLst>
          </p:cNvPr>
          <p:cNvSpPr txBox="1">
            <a:spLocks noChangeArrowheads="1"/>
          </p:cNvSpPr>
          <p:nvPr/>
        </p:nvSpPr>
        <p:spPr bwMode="auto">
          <a:xfrm>
            <a:off x="7735888" y="3176588"/>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10</a:t>
            </a:r>
          </a:p>
        </p:txBody>
      </p:sp>
      <p:sp>
        <p:nvSpPr>
          <p:cNvPr id="6180" name="Text Box 89">
            <a:extLst>
              <a:ext uri="{FF2B5EF4-FFF2-40B4-BE49-F238E27FC236}">
                <a16:creationId xmlns:a16="http://schemas.microsoft.com/office/drawing/2014/main" id="{DDE77942-ACFF-4423-980E-8C938F14F822}"/>
              </a:ext>
            </a:extLst>
          </p:cNvPr>
          <p:cNvSpPr txBox="1">
            <a:spLocks noChangeArrowheads="1"/>
          </p:cNvSpPr>
          <p:nvPr/>
        </p:nvSpPr>
        <p:spPr bwMode="auto">
          <a:xfrm>
            <a:off x="1857375" y="4614863"/>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11</a:t>
            </a:r>
          </a:p>
        </p:txBody>
      </p:sp>
      <p:sp>
        <p:nvSpPr>
          <p:cNvPr id="6181" name="Text Box 90">
            <a:extLst>
              <a:ext uri="{FF2B5EF4-FFF2-40B4-BE49-F238E27FC236}">
                <a16:creationId xmlns:a16="http://schemas.microsoft.com/office/drawing/2014/main" id="{622483D5-9DA3-44D0-A9E7-D7A9483C0394}"/>
              </a:ext>
            </a:extLst>
          </p:cNvPr>
          <p:cNvSpPr txBox="1">
            <a:spLocks noChangeArrowheads="1"/>
          </p:cNvSpPr>
          <p:nvPr/>
        </p:nvSpPr>
        <p:spPr bwMode="auto">
          <a:xfrm>
            <a:off x="3294063" y="4587875"/>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12</a:t>
            </a:r>
          </a:p>
        </p:txBody>
      </p:sp>
      <p:sp>
        <p:nvSpPr>
          <p:cNvPr id="6182" name="Text Box 91">
            <a:extLst>
              <a:ext uri="{FF2B5EF4-FFF2-40B4-BE49-F238E27FC236}">
                <a16:creationId xmlns:a16="http://schemas.microsoft.com/office/drawing/2014/main" id="{DA048E21-E0AA-4A93-A941-1389D3037913}"/>
              </a:ext>
            </a:extLst>
          </p:cNvPr>
          <p:cNvSpPr txBox="1">
            <a:spLocks noChangeArrowheads="1"/>
          </p:cNvSpPr>
          <p:nvPr/>
        </p:nvSpPr>
        <p:spPr bwMode="auto">
          <a:xfrm>
            <a:off x="4848225" y="4625975"/>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13</a:t>
            </a:r>
          </a:p>
        </p:txBody>
      </p:sp>
      <p:sp>
        <p:nvSpPr>
          <p:cNvPr id="6183" name="Text Box 92">
            <a:extLst>
              <a:ext uri="{FF2B5EF4-FFF2-40B4-BE49-F238E27FC236}">
                <a16:creationId xmlns:a16="http://schemas.microsoft.com/office/drawing/2014/main" id="{D93B3803-7E6B-48A5-989A-40DE158D425B}"/>
              </a:ext>
            </a:extLst>
          </p:cNvPr>
          <p:cNvSpPr txBox="1">
            <a:spLocks noChangeArrowheads="1"/>
          </p:cNvSpPr>
          <p:nvPr/>
        </p:nvSpPr>
        <p:spPr bwMode="auto">
          <a:xfrm>
            <a:off x="6278563" y="4625975"/>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14</a:t>
            </a:r>
          </a:p>
        </p:txBody>
      </p:sp>
      <p:sp>
        <p:nvSpPr>
          <p:cNvPr id="6184" name="Text Box 93">
            <a:extLst>
              <a:ext uri="{FF2B5EF4-FFF2-40B4-BE49-F238E27FC236}">
                <a16:creationId xmlns:a16="http://schemas.microsoft.com/office/drawing/2014/main" id="{F55EA848-2A7E-4E02-A53F-1174A2BD97B2}"/>
              </a:ext>
            </a:extLst>
          </p:cNvPr>
          <p:cNvSpPr txBox="1">
            <a:spLocks noChangeArrowheads="1"/>
          </p:cNvSpPr>
          <p:nvPr/>
        </p:nvSpPr>
        <p:spPr bwMode="auto">
          <a:xfrm>
            <a:off x="7877175" y="4854575"/>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15</a:t>
            </a:r>
          </a:p>
        </p:txBody>
      </p:sp>
      <p:sp>
        <p:nvSpPr>
          <p:cNvPr id="6185" name="Text Box 94">
            <a:extLst>
              <a:ext uri="{FF2B5EF4-FFF2-40B4-BE49-F238E27FC236}">
                <a16:creationId xmlns:a16="http://schemas.microsoft.com/office/drawing/2014/main" id="{E7F86800-B7EF-42CF-B823-FB48D518F791}"/>
              </a:ext>
            </a:extLst>
          </p:cNvPr>
          <p:cNvSpPr txBox="1">
            <a:spLocks noChangeArrowheads="1"/>
          </p:cNvSpPr>
          <p:nvPr/>
        </p:nvSpPr>
        <p:spPr bwMode="auto">
          <a:xfrm>
            <a:off x="1893888" y="6018213"/>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16</a:t>
            </a:r>
          </a:p>
        </p:txBody>
      </p:sp>
      <p:sp>
        <p:nvSpPr>
          <p:cNvPr id="6186" name="Text Box 95">
            <a:extLst>
              <a:ext uri="{FF2B5EF4-FFF2-40B4-BE49-F238E27FC236}">
                <a16:creationId xmlns:a16="http://schemas.microsoft.com/office/drawing/2014/main" id="{FD960CAC-347D-4402-8C9C-49333A37D5E7}"/>
              </a:ext>
            </a:extLst>
          </p:cNvPr>
          <p:cNvSpPr txBox="1">
            <a:spLocks noChangeArrowheads="1"/>
          </p:cNvSpPr>
          <p:nvPr/>
        </p:nvSpPr>
        <p:spPr bwMode="auto">
          <a:xfrm>
            <a:off x="3382963" y="6037263"/>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17</a:t>
            </a:r>
          </a:p>
        </p:txBody>
      </p:sp>
      <p:sp>
        <p:nvSpPr>
          <p:cNvPr id="6187" name="Text Box 96">
            <a:extLst>
              <a:ext uri="{FF2B5EF4-FFF2-40B4-BE49-F238E27FC236}">
                <a16:creationId xmlns:a16="http://schemas.microsoft.com/office/drawing/2014/main" id="{06BFB0FD-774B-4520-B64A-D62611BB5A33}"/>
              </a:ext>
            </a:extLst>
          </p:cNvPr>
          <p:cNvSpPr txBox="1">
            <a:spLocks noChangeArrowheads="1"/>
          </p:cNvSpPr>
          <p:nvPr/>
        </p:nvSpPr>
        <p:spPr bwMode="auto">
          <a:xfrm>
            <a:off x="4859338" y="6057900"/>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18</a:t>
            </a:r>
          </a:p>
        </p:txBody>
      </p:sp>
      <p:sp>
        <p:nvSpPr>
          <p:cNvPr id="6188" name="Text Box 97">
            <a:extLst>
              <a:ext uri="{FF2B5EF4-FFF2-40B4-BE49-F238E27FC236}">
                <a16:creationId xmlns:a16="http://schemas.microsoft.com/office/drawing/2014/main" id="{EE0B2C8F-7472-4243-A351-62C90337F7E1}"/>
              </a:ext>
            </a:extLst>
          </p:cNvPr>
          <p:cNvSpPr txBox="1">
            <a:spLocks noChangeArrowheads="1"/>
          </p:cNvSpPr>
          <p:nvPr/>
        </p:nvSpPr>
        <p:spPr bwMode="auto">
          <a:xfrm>
            <a:off x="6299200" y="6094413"/>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19</a:t>
            </a:r>
          </a:p>
        </p:txBody>
      </p:sp>
      <p:sp>
        <p:nvSpPr>
          <p:cNvPr id="6189" name="Text Box 98">
            <a:extLst>
              <a:ext uri="{FF2B5EF4-FFF2-40B4-BE49-F238E27FC236}">
                <a16:creationId xmlns:a16="http://schemas.microsoft.com/office/drawing/2014/main" id="{5A5D155F-0415-4B8D-ADD2-7C30139C51AF}"/>
              </a:ext>
            </a:extLst>
          </p:cNvPr>
          <p:cNvSpPr txBox="1">
            <a:spLocks noChangeArrowheads="1"/>
          </p:cNvSpPr>
          <p:nvPr/>
        </p:nvSpPr>
        <p:spPr bwMode="auto">
          <a:xfrm>
            <a:off x="7856538" y="6037263"/>
            <a:ext cx="596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20</a:t>
            </a:r>
          </a:p>
        </p:txBody>
      </p:sp>
      <p:sp>
        <p:nvSpPr>
          <p:cNvPr id="6190" name="Text Box 99">
            <a:extLst>
              <a:ext uri="{FF2B5EF4-FFF2-40B4-BE49-F238E27FC236}">
                <a16:creationId xmlns:a16="http://schemas.microsoft.com/office/drawing/2014/main" id="{FEDA2F33-39E2-4E55-B413-331993299D32}"/>
              </a:ext>
            </a:extLst>
          </p:cNvPr>
          <p:cNvSpPr txBox="1">
            <a:spLocks noChangeArrowheads="1"/>
          </p:cNvSpPr>
          <p:nvPr/>
        </p:nvSpPr>
        <p:spPr bwMode="auto">
          <a:xfrm>
            <a:off x="4924425" y="1916113"/>
            <a:ext cx="325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3</a:t>
            </a:r>
          </a:p>
        </p:txBody>
      </p:sp>
      <p:sp>
        <p:nvSpPr>
          <p:cNvPr id="50276" name="WordArt 100">
            <a:extLst>
              <a:ext uri="{FF2B5EF4-FFF2-40B4-BE49-F238E27FC236}">
                <a16:creationId xmlns:a16="http://schemas.microsoft.com/office/drawing/2014/main" id="{7091CF2B-310C-4323-9D53-1BA2BDBF58EF}"/>
              </a:ext>
            </a:extLst>
          </p:cNvPr>
          <p:cNvSpPr>
            <a:spLocks noChangeArrowheads="1" noChangeShapeType="1" noTextEdit="1"/>
          </p:cNvSpPr>
          <p:nvPr/>
        </p:nvSpPr>
        <p:spPr bwMode="auto">
          <a:xfrm>
            <a:off x="2195513" y="123827"/>
            <a:ext cx="4314825" cy="749263"/>
          </a:xfrm>
          <a:prstGeom prst="rect">
            <a:avLst/>
          </a:prstGeom>
        </p:spPr>
        <p:txBody>
          <a:bodyPr wrap="none" fromWordArt="1"/>
          <a:lstStyle/>
          <a:p>
            <a:pPr algn="ctr" eaLnBrk="1" hangingPunct="1">
              <a:defRPr/>
            </a:pPr>
            <a:r>
              <a:rPr lang="pt-BR" sz="3600" kern="10" dirty="0">
                <a:ln w="9525">
                  <a:solidFill>
                    <a:srgbClr val="FF66FF"/>
                  </a:solidFill>
                  <a:round/>
                  <a:headEnd/>
                  <a:tailEnd/>
                </a:ln>
                <a:solidFill>
                  <a:srgbClr val="FF0000"/>
                </a:solidFill>
                <a:effectLst>
                  <a:outerShdw dist="53882" dir="2700000" algn="ctr" rotWithShape="0">
                    <a:srgbClr val="C0C0C0">
                      <a:alpha val="79999"/>
                    </a:srgbClr>
                  </a:outerShdw>
                </a:effectLst>
                <a:latin typeface="Times New Roman"/>
                <a:cs typeface="Times New Roman"/>
              </a:rPr>
              <a:t>Em chọn bông hoa nào?</a:t>
            </a:r>
            <a:endParaRPr lang="en-US" sz="3600" kern="10" dirty="0">
              <a:ln w="9525">
                <a:solidFill>
                  <a:srgbClr val="FF66FF"/>
                </a:solid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pic>
        <p:nvPicPr>
          <p:cNvPr id="50323" name="ding1324.wav">
            <a:hlinkClick r:id="" action="ppaction://media"/>
            <a:extLst>
              <a:ext uri="{FF2B5EF4-FFF2-40B4-BE49-F238E27FC236}">
                <a16:creationId xmlns:a16="http://schemas.microsoft.com/office/drawing/2014/main" id="{47DB3D36-BC13-4EE3-8E5E-C256D60D3FCD}"/>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4608513" y="1412875"/>
            <a:ext cx="1889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4" name="ding1325.wav">
            <a:hlinkClick r:id="" action="ppaction://media"/>
            <a:extLst>
              <a:ext uri="{FF2B5EF4-FFF2-40B4-BE49-F238E27FC236}">
                <a16:creationId xmlns:a16="http://schemas.microsoft.com/office/drawing/2014/main" id="{BA380C24-BC92-4CC9-A08B-9FBB05475152}"/>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1604963" y="3040063"/>
            <a:ext cx="19526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6" name="ding1326.wav">
            <a:hlinkClick r:id="" action="ppaction://media"/>
            <a:extLst>
              <a:ext uri="{FF2B5EF4-FFF2-40B4-BE49-F238E27FC236}">
                <a16:creationId xmlns:a16="http://schemas.microsoft.com/office/drawing/2014/main" id="{EB1BBFB7-0812-46EA-BDE2-6C5B765FE9F8}"/>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3052763" y="2765425"/>
            <a:ext cx="223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7" name="ding1327.wav">
            <a:hlinkClick r:id="" action="ppaction://media"/>
            <a:extLst>
              <a:ext uri="{FF2B5EF4-FFF2-40B4-BE49-F238E27FC236}">
                <a16:creationId xmlns:a16="http://schemas.microsoft.com/office/drawing/2014/main" id="{993C2367-7BC1-43AD-891C-8E64A474F2DB}"/>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4673600" y="3082925"/>
            <a:ext cx="160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28" name="ding1328.wav">
            <a:hlinkClick r:id="" action="ppaction://media"/>
            <a:extLst>
              <a:ext uri="{FF2B5EF4-FFF2-40B4-BE49-F238E27FC236}">
                <a16:creationId xmlns:a16="http://schemas.microsoft.com/office/drawing/2014/main" id="{81B2678C-41FF-45D5-BEC1-9838EEC48B2D}"/>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5997575" y="3068638"/>
            <a:ext cx="1381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30" name="ding1329.wav">
            <a:hlinkClick r:id="" action="ppaction://media"/>
            <a:extLst>
              <a:ext uri="{FF2B5EF4-FFF2-40B4-BE49-F238E27FC236}">
                <a16:creationId xmlns:a16="http://schemas.microsoft.com/office/drawing/2014/main" id="{95BFDC4B-920B-43FD-91FF-BF0744346285}"/>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7596188" y="2852738"/>
            <a:ext cx="19526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155" descr="download">
            <a:hlinkClick r:id="rId44" action="ppaction://hlinksldjump"/>
            <a:extLst>
              <a:ext uri="{FF2B5EF4-FFF2-40B4-BE49-F238E27FC236}">
                <a16:creationId xmlns:a16="http://schemas.microsoft.com/office/drawing/2014/main" id="{54758585-EA58-4701-8EF6-874C781707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9025" y="2427288"/>
            <a:ext cx="1501775" cy="12541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0332" name="ding1330.wav">
            <a:hlinkClick r:id="" action="ppaction://media"/>
            <a:extLst>
              <a:ext uri="{FF2B5EF4-FFF2-40B4-BE49-F238E27FC236}">
                <a16:creationId xmlns:a16="http://schemas.microsoft.com/office/drawing/2014/main" id="{497DE416-D946-48B7-B2D9-F0090ED8356C}"/>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6048375" y="4292600"/>
            <a:ext cx="195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33" name="ding1331.wav">
            <a:hlinkClick r:id="" action="ppaction://media"/>
            <a:extLst>
              <a:ext uri="{FF2B5EF4-FFF2-40B4-BE49-F238E27FC236}">
                <a16:creationId xmlns:a16="http://schemas.microsoft.com/office/drawing/2014/main" id="{E7FAF52C-9527-4CFD-95D8-E962C97BC16B}"/>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2843213" y="4292600"/>
            <a:ext cx="14446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34" name="ding1339.wav">
            <a:hlinkClick r:id="" action="ppaction://media"/>
            <a:extLst>
              <a:ext uri="{FF2B5EF4-FFF2-40B4-BE49-F238E27FC236}">
                <a16:creationId xmlns:a16="http://schemas.microsoft.com/office/drawing/2014/main" id="{A9510306-4C17-4019-A146-1B610B191948}"/>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1619250" y="4257675"/>
            <a:ext cx="2000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35" name="ding1340.wav">
            <a:hlinkClick r:id="" action="ppaction://media"/>
            <a:extLst>
              <a:ext uri="{FF2B5EF4-FFF2-40B4-BE49-F238E27FC236}">
                <a16:creationId xmlns:a16="http://schemas.microsoft.com/office/drawing/2014/main" id="{1F870926-9A69-4EAA-9F0F-7D6CE64A6FF4}"/>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4608513" y="4292600"/>
            <a:ext cx="1746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0" name="ding1341.wav">
            <a:hlinkClick r:id="" action="ppaction://media"/>
            <a:extLst>
              <a:ext uri="{FF2B5EF4-FFF2-40B4-BE49-F238E27FC236}">
                <a16:creationId xmlns:a16="http://schemas.microsoft.com/office/drawing/2014/main" id="{C5823B42-5225-4B22-8C42-247875EE77DB}"/>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7524750" y="4400550"/>
            <a:ext cx="166688"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1" name="ding1342.wav">
            <a:hlinkClick r:id="" action="ppaction://media"/>
            <a:extLst>
              <a:ext uri="{FF2B5EF4-FFF2-40B4-BE49-F238E27FC236}">
                <a16:creationId xmlns:a16="http://schemas.microsoft.com/office/drawing/2014/main" id="{65254DC9-FAD3-42B8-A1A6-C578B87B47FC}"/>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1547813" y="5805488"/>
            <a:ext cx="1730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2" name="ding1343.wav">
            <a:hlinkClick r:id="" action="ppaction://media"/>
            <a:extLst>
              <a:ext uri="{FF2B5EF4-FFF2-40B4-BE49-F238E27FC236}">
                <a16:creationId xmlns:a16="http://schemas.microsoft.com/office/drawing/2014/main" id="{1D8221D2-2F7C-4D9B-AF12-EE3A81207A32}"/>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3132138" y="5876925"/>
            <a:ext cx="1952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3" name="ding1344.wav">
            <a:hlinkClick r:id="" action="ppaction://media"/>
            <a:extLst>
              <a:ext uri="{FF2B5EF4-FFF2-40B4-BE49-F238E27FC236}">
                <a16:creationId xmlns:a16="http://schemas.microsoft.com/office/drawing/2014/main" id="{EC5E2BC7-FB7F-4CE2-97AC-AD13281088FC}"/>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4679950" y="5842000"/>
            <a:ext cx="223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4" name="ding1345.wav">
            <a:hlinkClick r:id="" action="ppaction://media"/>
            <a:extLst>
              <a:ext uri="{FF2B5EF4-FFF2-40B4-BE49-F238E27FC236}">
                <a16:creationId xmlns:a16="http://schemas.microsoft.com/office/drawing/2014/main" id="{2241EED2-F30A-4D34-A977-BFD3A32BB7DD}"/>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5932488" y="5842000"/>
            <a:ext cx="223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5" name="ding1346.wav">
            <a:hlinkClick r:id="" action="ppaction://media"/>
            <a:extLst>
              <a:ext uri="{FF2B5EF4-FFF2-40B4-BE49-F238E27FC236}">
                <a16:creationId xmlns:a16="http://schemas.microsoft.com/office/drawing/2014/main" id="{BB756A1E-6A68-44C5-9245-6FABDBA438AE}"/>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7524750" y="5734050"/>
            <a:ext cx="195263"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346" name="ding1355.wav">
            <a:hlinkClick r:id="" action="ppaction://media"/>
            <a:extLst>
              <a:ext uri="{FF2B5EF4-FFF2-40B4-BE49-F238E27FC236}">
                <a16:creationId xmlns:a16="http://schemas.microsoft.com/office/drawing/2014/main" id="{D0A43C7C-108F-4C91-843E-69B5A177F4F0}"/>
              </a:ext>
            </a:extLst>
          </p:cNvPr>
          <p:cNvPicPr>
            <a:picLocks noRot="1" noChangeAspect="1" noChangeArrowheads="1"/>
          </p:cNvPicPr>
          <p:nvPr>
            <a:wavAudioFile r:embed="rId1" name="ding.wav"/>
          </p:nvPr>
        </p:nvPicPr>
        <p:blipFill>
          <a:blip r:embed="rId7">
            <a:extLst>
              <a:ext uri="{28A0092B-C50C-407E-A947-70E740481C1C}">
                <a14:useLocalDpi xmlns:a14="http://schemas.microsoft.com/office/drawing/2010/main" val="0"/>
              </a:ext>
            </a:extLst>
          </a:blip>
          <a:srcRect/>
          <a:stretch>
            <a:fillRect/>
          </a:stretch>
        </p:blipFill>
        <p:spPr bwMode="auto">
          <a:xfrm>
            <a:off x="3095625" y="2924175"/>
            <a:ext cx="1603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10" name="Rectangle 171">
            <a:extLst>
              <a:ext uri="{FF2B5EF4-FFF2-40B4-BE49-F238E27FC236}">
                <a16:creationId xmlns:a16="http://schemas.microsoft.com/office/drawing/2014/main" id="{EB5F2A80-7C19-4868-823A-967478A2B23C}"/>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
        <p:nvSpPr>
          <p:cNvPr id="6211" name="Text Box 84">
            <a:extLst>
              <a:ext uri="{FF2B5EF4-FFF2-40B4-BE49-F238E27FC236}">
                <a16:creationId xmlns:a16="http://schemas.microsoft.com/office/drawing/2014/main" id="{FCE2A1CC-344B-4DA1-9D6F-E9402FD42E82}"/>
              </a:ext>
            </a:extLst>
          </p:cNvPr>
          <p:cNvSpPr txBox="1">
            <a:spLocks noChangeArrowheads="1"/>
          </p:cNvSpPr>
          <p:nvPr/>
        </p:nvSpPr>
        <p:spPr bwMode="auto">
          <a:xfrm>
            <a:off x="3536950" y="3246438"/>
            <a:ext cx="450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7</a:t>
            </a:r>
          </a:p>
        </p:txBody>
      </p:sp>
      <p:sp>
        <p:nvSpPr>
          <p:cNvPr id="2" name="Rectangle 1">
            <a:hlinkClick r:id="rId45" action="ppaction://hlinksldjump"/>
            <a:extLst>
              <a:ext uri="{FF2B5EF4-FFF2-40B4-BE49-F238E27FC236}">
                <a16:creationId xmlns:a16="http://schemas.microsoft.com/office/drawing/2014/main" id="{43824FD2-8536-419A-8CC9-27C6277F4C3D}"/>
              </a:ext>
            </a:extLst>
          </p:cNvPr>
          <p:cNvSpPr/>
          <p:nvPr/>
        </p:nvSpPr>
        <p:spPr>
          <a:xfrm>
            <a:off x="173038" y="6269038"/>
            <a:ext cx="703262" cy="323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err="1">
                <a:solidFill>
                  <a:srgbClr val="FF0000"/>
                </a:solidFill>
              </a:rPr>
              <a:t>Bài</a:t>
            </a:r>
            <a:r>
              <a:rPr lang="en-US" b="1" dirty="0">
                <a:solidFill>
                  <a:srgbClr val="FF0000"/>
                </a:solidFill>
              </a:rPr>
              <a:t>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0276"/>
                                        </p:tgtEl>
                                        <p:attrNameLst>
                                          <p:attrName>style.visibility</p:attrName>
                                        </p:attrNameLst>
                                      </p:cBhvr>
                                      <p:to>
                                        <p:strVal val="visible"/>
                                      </p:to>
                                    </p:set>
                                    <p:animEffect transition="in" filter="wipe(left)">
                                      <p:cBhvr>
                                        <p:cTn id="7" dur="500"/>
                                        <p:tgtEl>
                                          <p:spTgt spid="5027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50233"/>
                </p:tgtEl>
              </p:cMediaNode>
            </p:audio>
            <p:seq concurrent="1" nextAc="seek">
              <p:cTn id="9" restart="whenNotActive" fill="hold" evtFilter="cancelBubble" nodeType="interactiveSeq">
                <p:stCondLst>
                  <p:cond evt="onClick" delay="0">
                    <p:tgtEl>
                      <p:spTgt spid="50251"/>
                    </p:tgtEl>
                  </p:cond>
                </p:stCondLst>
                <p:endSync evt="end" delay="0">
                  <p:rtn val="all"/>
                </p:endSync>
                <p:childTnLst>
                  <p:par>
                    <p:cTn id="10" fill="hold" nodeType="clickPar">
                      <p:stCondLst>
                        <p:cond delay="0"/>
                      </p:stCondLst>
                      <p:childTnLst>
                        <p:par>
                          <p:cTn id="11" fill="hold" nodeType="withGroup">
                            <p:stCondLst>
                              <p:cond delay="0"/>
                            </p:stCondLst>
                            <p:childTnLst>
                              <p:par>
                                <p:cTn id="12" presetID="1" presetClass="mediacall" presetSubtype="0" fill="hold" nodeType="clickEffect">
                                  <p:stCondLst>
                                    <p:cond delay="0"/>
                                  </p:stCondLst>
                                  <p:childTnLst>
                                    <p:cmd type="call" cmd="playFrom(0.0)">
                                      <p:cBhvr>
                                        <p:cTn id="13" dur="916" fill="hold"/>
                                        <p:tgtEl>
                                          <p:spTgt spid="50251"/>
                                        </p:tgtEl>
                                      </p:cBhvr>
                                    </p:cmd>
                                  </p:childTnLst>
                                </p:cTn>
                              </p:par>
                            </p:childTnLst>
                          </p:cTn>
                        </p:par>
                      </p:childTnLst>
                    </p:cTn>
                  </p:par>
                </p:childTnLst>
              </p:cTn>
              <p:nextCondLst>
                <p:cond evt="onClick" delay="0">
                  <p:tgtEl>
                    <p:spTgt spid="50251"/>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0251"/>
                </p:tgtEl>
              </p:cMediaNode>
            </p:audio>
            <p:seq concurrent="1" nextAc="seek">
              <p:cTn id="15" restart="whenNotActive" fill="hold" evtFilter="cancelBubble" nodeType="interactiveSeq">
                <p:stCondLst>
                  <p:cond evt="onClick" delay="0">
                    <p:tgtEl>
                      <p:spTgt spid="50252"/>
                    </p:tgtEl>
                  </p:cond>
                </p:stCondLst>
                <p:endSync evt="end" delay="0">
                  <p:rtn val="all"/>
                </p:endSync>
                <p:childTnLst>
                  <p:par>
                    <p:cTn id="16" fill="hold" nodeType="clickPar">
                      <p:stCondLst>
                        <p:cond delay="0"/>
                      </p:stCondLst>
                      <p:childTnLst>
                        <p:par>
                          <p:cTn id="17" fill="hold" nodeType="withGroup">
                            <p:stCondLst>
                              <p:cond delay="0"/>
                            </p:stCondLst>
                            <p:childTnLst>
                              <p:par>
                                <p:cTn id="18" presetID="1" presetClass="mediacall" presetSubtype="0" fill="hold" nodeType="clickEffect">
                                  <p:stCondLst>
                                    <p:cond delay="0"/>
                                  </p:stCondLst>
                                  <p:childTnLst>
                                    <p:cmd type="call" cmd="playFrom(0.0)">
                                      <p:cBhvr>
                                        <p:cTn id="19" dur="916" fill="hold"/>
                                        <p:tgtEl>
                                          <p:spTgt spid="50252"/>
                                        </p:tgtEl>
                                      </p:cBhvr>
                                    </p:cmd>
                                  </p:childTnLst>
                                </p:cTn>
                              </p:par>
                            </p:childTnLst>
                          </p:cTn>
                        </p:par>
                      </p:childTnLst>
                    </p:cTn>
                  </p:par>
                </p:childTnLst>
              </p:cTn>
              <p:nextCondLst>
                <p:cond evt="onClick" delay="0">
                  <p:tgtEl>
                    <p:spTgt spid="50252"/>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0252"/>
                </p:tgtEl>
              </p:cMediaNode>
            </p:audio>
            <p:seq concurrent="1" nextAc="seek">
              <p:cTn id="21" restart="whenNotActive" fill="hold" evtFilter="cancelBubble" nodeType="interactiveSeq">
                <p:stCondLst>
                  <p:cond evt="onClick" delay="0">
                    <p:tgtEl>
                      <p:spTgt spid="50253"/>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916" fill="hold"/>
                                        <p:tgtEl>
                                          <p:spTgt spid="50253"/>
                                        </p:tgtEl>
                                      </p:cBhvr>
                                    </p:cmd>
                                  </p:childTnLst>
                                </p:cTn>
                              </p:par>
                            </p:childTnLst>
                          </p:cTn>
                        </p:par>
                      </p:childTnLst>
                    </p:cTn>
                  </p:par>
                </p:childTnLst>
              </p:cTn>
              <p:nextCondLst>
                <p:cond evt="onClick" delay="0">
                  <p:tgtEl>
                    <p:spTgt spid="50253"/>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50253"/>
                </p:tgtEl>
              </p:cMediaNode>
            </p:audio>
            <p:seq concurrent="1" nextAc="seek">
              <p:cTn id="27" restart="whenNotActive" fill="hold" evtFilter="cancelBubble" nodeType="interactiveSeq">
                <p:stCondLst>
                  <p:cond evt="onClick" delay="0">
                    <p:tgtEl>
                      <p:spTgt spid="50254"/>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916" fill="hold"/>
                                        <p:tgtEl>
                                          <p:spTgt spid="50254"/>
                                        </p:tgtEl>
                                      </p:cBhvr>
                                    </p:cmd>
                                  </p:childTnLst>
                                </p:cTn>
                              </p:par>
                            </p:childTnLst>
                          </p:cTn>
                        </p:par>
                      </p:childTnLst>
                    </p:cTn>
                  </p:par>
                </p:childTnLst>
              </p:cTn>
              <p:nextCondLst>
                <p:cond evt="onClick" delay="0">
                  <p:tgtEl>
                    <p:spTgt spid="50254"/>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50254"/>
                </p:tgtEl>
              </p:cMediaNode>
            </p:audio>
            <p:seq concurrent="1" nextAc="seek">
              <p:cTn id="33" restart="whenNotActive" fill="hold" evtFilter="cancelBubble" nodeType="interactiveSeq">
                <p:stCondLst>
                  <p:cond evt="onClick" delay="0">
                    <p:tgtEl>
                      <p:spTgt spid="50323"/>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 presetClass="mediacall" presetSubtype="0" fill="hold" nodeType="clickEffect">
                                  <p:stCondLst>
                                    <p:cond delay="0"/>
                                  </p:stCondLst>
                                  <p:childTnLst>
                                    <p:cmd type="call" cmd="playFrom(0.0)">
                                      <p:cBhvr>
                                        <p:cTn id="37" dur="916" fill="hold"/>
                                        <p:tgtEl>
                                          <p:spTgt spid="50323"/>
                                        </p:tgtEl>
                                      </p:cBhvr>
                                    </p:cmd>
                                  </p:childTnLst>
                                </p:cTn>
                              </p:par>
                            </p:childTnLst>
                          </p:cTn>
                        </p:par>
                      </p:childTnLst>
                    </p:cTn>
                  </p:par>
                </p:childTnLst>
              </p:cTn>
              <p:nextCondLst>
                <p:cond evt="onClick" delay="0">
                  <p:tgtEl>
                    <p:spTgt spid="50323"/>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50323"/>
                </p:tgtEl>
              </p:cMediaNode>
            </p:audio>
            <p:seq concurrent="1" nextAc="seek">
              <p:cTn id="39" restart="whenNotActive" fill="hold" evtFilter="cancelBubble" nodeType="interactiveSeq">
                <p:stCondLst>
                  <p:cond evt="onClick" delay="0">
                    <p:tgtEl>
                      <p:spTgt spid="50324"/>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 presetClass="mediacall" presetSubtype="0" fill="hold" nodeType="clickEffect">
                                  <p:stCondLst>
                                    <p:cond delay="0"/>
                                  </p:stCondLst>
                                  <p:childTnLst>
                                    <p:cmd type="call" cmd="playFrom(0.0)">
                                      <p:cBhvr>
                                        <p:cTn id="43" dur="916" fill="hold"/>
                                        <p:tgtEl>
                                          <p:spTgt spid="50324"/>
                                        </p:tgtEl>
                                      </p:cBhvr>
                                    </p:cmd>
                                  </p:childTnLst>
                                </p:cTn>
                              </p:par>
                            </p:childTnLst>
                          </p:cTn>
                        </p:par>
                      </p:childTnLst>
                    </p:cTn>
                  </p:par>
                </p:childTnLst>
              </p:cTn>
              <p:nextCondLst>
                <p:cond evt="onClick" delay="0">
                  <p:tgtEl>
                    <p:spTgt spid="50324"/>
                  </p:tgtEl>
                </p:cond>
              </p:nextCondLst>
            </p:seq>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50324"/>
                </p:tgtEl>
              </p:cMediaNode>
            </p:audio>
            <p:seq concurrent="1" nextAc="seek">
              <p:cTn id="45" restart="whenNotActive" fill="hold" evtFilter="cancelBubble" nodeType="interactiveSeq">
                <p:stCondLst>
                  <p:cond evt="onClick" delay="0">
                    <p:tgtEl>
                      <p:spTgt spid="50326"/>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 presetClass="mediacall" presetSubtype="0" fill="hold" nodeType="clickEffect">
                                  <p:stCondLst>
                                    <p:cond delay="0"/>
                                  </p:stCondLst>
                                  <p:childTnLst>
                                    <p:cmd type="call" cmd="playFrom(0.0)">
                                      <p:cBhvr>
                                        <p:cTn id="49" dur="916" fill="hold"/>
                                        <p:tgtEl>
                                          <p:spTgt spid="50326"/>
                                        </p:tgtEl>
                                      </p:cBhvr>
                                    </p:cmd>
                                  </p:childTnLst>
                                </p:cTn>
                              </p:par>
                            </p:childTnLst>
                          </p:cTn>
                        </p:par>
                      </p:childTnLst>
                    </p:cTn>
                  </p:par>
                </p:childTnLst>
              </p:cTn>
              <p:nextCondLst>
                <p:cond evt="onClick" delay="0">
                  <p:tgtEl>
                    <p:spTgt spid="50326"/>
                  </p:tgtEl>
                </p:cond>
              </p:nextCondLst>
            </p:seq>
            <p:audio>
              <p:cMediaNode>
                <p:cTn id="50" fill="hold" display="0">
                  <p:stCondLst>
                    <p:cond delay="indefinite"/>
                  </p:stCondLst>
                  <p:endCondLst>
                    <p:cond evt="onNext" delay="0">
                      <p:tgtEl>
                        <p:sldTgt/>
                      </p:tgtEl>
                    </p:cond>
                    <p:cond evt="onPrev" delay="0">
                      <p:tgtEl>
                        <p:sldTgt/>
                      </p:tgtEl>
                    </p:cond>
                    <p:cond evt="onStopAudio" delay="0">
                      <p:tgtEl>
                        <p:sldTgt/>
                      </p:tgtEl>
                    </p:cond>
                  </p:endCondLst>
                </p:cTn>
                <p:tgtEl>
                  <p:spTgt spid="50326"/>
                </p:tgtEl>
              </p:cMediaNode>
            </p:audio>
            <p:seq concurrent="1" nextAc="seek">
              <p:cTn id="51" restart="whenNotActive" fill="hold" evtFilter="cancelBubble" nodeType="interactiveSeq">
                <p:stCondLst>
                  <p:cond evt="onClick" delay="0">
                    <p:tgtEl>
                      <p:spTgt spid="50327"/>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1" presetClass="mediacall" presetSubtype="0" fill="hold" nodeType="clickEffect">
                                  <p:stCondLst>
                                    <p:cond delay="0"/>
                                  </p:stCondLst>
                                  <p:childTnLst>
                                    <p:cmd type="call" cmd="playFrom(0.0)">
                                      <p:cBhvr>
                                        <p:cTn id="55" dur="916" fill="hold"/>
                                        <p:tgtEl>
                                          <p:spTgt spid="50327"/>
                                        </p:tgtEl>
                                      </p:cBhvr>
                                    </p:cmd>
                                  </p:childTnLst>
                                </p:cTn>
                              </p:par>
                            </p:childTnLst>
                          </p:cTn>
                        </p:par>
                      </p:childTnLst>
                    </p:cTn>
                  </p:par>
                </p:childTnLst>
              </p:cTn>
              <p:nextCondLst>
                <p:cond evt="onClick" delay="0">
                  <p:tgtEl>
                    <p:spTgt spid="50327"/>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50327"/>
                </p:tgtEl>
              </p:cMediaNode>
            </p:audio>
            <p:seq concurrent="1" nextAc="seek">
              <p:cTn id="57" restart="whenNotActive" fill="hold" evtFilter="cancelBubble" nodeType="interactiveSeq">
                <p:stCondLst>
                  <p:cond evt="onClick" delay="0">
                    <p:tgtEl>
                      <p:spTgt spid="50328"/>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1" presetClass="mediacall" presetSubtype="0" fill="hold" nodeType="clickEffect">
                                  <p:stCondLst>
                                    <p:cond delay="0"/>
                                  </p:stCondLst>
                                  <p:childTnLst>
                                    <p:cmd type="call" cmd="playFrom(0.0)">
                                      <p:cBhvr>
                                        <p:cTn id="61" dur="916" fill="hold"/>
                                        <p:tgtEl>
                                          <p:spTgt spid="50328"/>
                                        </p:tgtEl>
                                      </p:cBhvr>
                                    </p:cmd>
                                  </p:childTnLst>
                                </p:cTn>
                              </p:par>
                            </p:childTnLst>
                          </p:cTn>
                        </p:par>
                      </p:childTnLst>
                    </p:cTn>
                  </p:par>
                </p:childTnLst>
              </p:cTn>
              <p:nextCondLst>
                <p:cond evt="onClick" delay="0">
                  <p:tgtEl>
                    <p:spTgt spid="50328"/>
                  </p:tgtEl>
                </p:cond>
              </p:nextCondLst>
            </p:seq>
            <p:audio>
              <p:cMediaNode>
                <p:cTn id="62" fill="hold" display="0">
                  <p:stCondLst>
                    <p:cond delay="indefinite"/>
                  </p:stCondLst>
                  <p:endCondLst>
                    <p:cond evt="onNext" delay="0">
                      <p:tgtEl>
                        <p:sldTgt/>
                      </p:tgtEl>
                    </p:cond>
                    <p:cond evt="onPrev" delay="0">
                      <p:tgtEl>
                        <p:sldTgt/>
                      </p:tgtEl>
                    </p:cond>
                    <p:cond evt="onStopAudio" delay="0">
                      <p:tgtEl>
                        <p:sldTgt/>
                      </p:tgtEl>
                    </p:cond>
                  </p:endCondLst>
                </p:cTn>
                <p:tgtEl>
                  <p:spTgt spid="50328"/>
                </p:tgtEl>
              </p:cMediaNode>
            </p:audio>
            <p:seq concurrent="1" nextAc="seek">
              <p:cTn id="63" restart="whenNotActive" fill="hold" evtFilter="cancelBubble" nodeType="interactiveSeq">
                <p:stCondLst>
                  <p:cond evt="onClick" delay="0">
                    <p:tgtEl>
                      <p:spTgt spid="50330"/>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1" presetClass="mediacall" presetSubtype="0" fill="hold" nodeType="clickEffect">
                                  <p:stCondLst>
                                    <p:cond delay="0"/>
                                  </p:stCondLst>
                                  <p:childTnLst>
                                    <p:cmd type="call" cmd="playFrom(0.0)">
                                      <p:cBhvr>
                                        <p:cTn id="67" dur="916" fill="hold"/>
                                        <p:tgtEl>
                                          <p:spTgt spid="50330"/>
                                        </p:tgtEl>
                                      </p:cBhvr>
                                    </p:cmd>
                                  </p:childTnLst>
                                </p:cTn>
                              </p:par>
                            </p:childTnLst>
                          </p:cTn>
                        </p:par>
                      </p:childTnLst>
                    </p:cTn>
                  </p:par>
                </p:childTnLst>
              </p:cTn>
              <p:nextCondLst>
                <p:cond evt="onClick" delay="0">
                  <p:tgtEl>
                    <p:spTgt spid="50330"/>
                  </p:tgtEl>
                </p:cond>
              </p:nextCondLst>
            </p:seq>
            <p:audio>
              <p:cMediaNode>
                <p:cTn id="68" fill="hold" display="0">
                  <p:stCondLst>
                    <p:cond delay="indefinite"/>
                  </p:stCondLst>
                  <p:endCondLst>
                    <p:cond evt="onNext" delay="0">
                      <p:tgtEl>
                        <p:sldTgt/>
                      </p:tgtEl>
                    </p:cond>
                    <p:cond evt="onPrev" delay="0">
                      <p:tgtEl>
                        <p:sldTgt/>
                      </p:tgtEl>
                    </p:cond>
                    <p:cond evt="onStopAudio" delay="0">
                      <p:tgtEl>
                        <p:sldTgt/>
                      </p:tgtEl>
                    </p:cond>
                  </p:endCondLst>
                </p:cTn>
                <p:tgtEl>
                  <p:spTgt spid="50330"/>
                </p:tgtEl>
              </p:cMediaNode>
            </p:audio>
            <p:seq concurrent="1" nextAc="seek">
              <p:cTn id="69" restart="whenNotActive" fill="hold" evtFilter="cancelBubble" nodeType="interactiveSeq">
                <p:stCondLst>
                  <p:cond evt="onClick" delay="0">
                    <p:tgtEl>
                      <p:spTgt spid="50332"/>
                    </p:tgtEl>
                  </p:cond>
                </p:stCondLst>
                <p:endSync evt="end" delay="0">
                  <p:rtn val="all"/>
                </p:endSync>
                <p:childTnLst>
                  <p:par>
                    <p:cTn id="70" fill="hold" nodeType="clickPar">
                      <p:stCondLst>
                        <p:cond delay="0"/>
                      </p:stCondLst>
                      <p:childTnLst>
                        <p:par>
                          <p:cTn id="71" fill="hold" nodeType="withGroup">
                            <p:stCondLst>
                              <p:cond delay="0"/>
                            </p:stCondLst>
                            <p:childTnLst>
                              <p:par>
                                <p:cTn id="72" presetID="1" presetClass="mediacall" presetSubtype="0" fill="hold" nodeType="clickEffect">
                                  <p:stCondLst>
                                    <p:cond delay="0"/>
                                  </p:stCondLst>
                                  <p:childTnLst>
                                    <p:cmd type="call" cmd="playFrom(0.0)">
                                      <p:cBhvr>
                                        <p:cTn id="73" dur="916" fill="hold"/>
                                        <p:tgtEl>
                                          <p:spTgt spid="50332"/>
                                        </p:tgtEl>
                                      </p:cBhvr>
                                    </p:cmd>
                                  </p:childTnLst>
                                </p:cTn>
                              </p:par>
                            </p:childTnLst>
                          </p:cTn>
                        </p:par>
                      </p:childTnLst>
                    </p:cTn>
                  </p:par>
                </p:childTnLst>
              </p:cTn>
              <p:nextCondLst>
                <p:cond evt="onClick" delay="0">
                  <p:tgtEl>
                    <p:spTgt spid="50332"/>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50332"/>
                </p:tgtEl>
              </p:cMediaNode>
            </p:audio>
            <p:seq concurrent="1" nextAc="seek">
              <p:cTn id="75" restart="whenNotActive" fill="hold" evtFilter="cancelBubble" nodeType="interactiveSeq">
                <p:stCondLst>
                  <p:cond evt="onClick" delay="0">
                    <p:tgtEl>
                      <p:spTgt spid="50333"/>
                    </p:tgtEl>
                  </p:cond>
                </p:stCondLst>
                <p:endSync evt="end" delay="0">
                  <p:rtn val="all"/>
                </p:endSync>
                <p:childTnLst>
                  <p:par>
                    <p:cTn id="76" fill="hold" nodeType="clickPar">
                      <p:stCondLst>
                        <p:cond delay="0"/>
                      </p:stCondLst>
                      <p:childTnLst>
                        <p:par>
                          <p:cTn id="77" fill="hold" nodeType="withGroup">
                            <p:stCondLst>
                              <p:cond delay="0"/>
                            </p:stCondLst>
                            <p:childTnLst>
                              <p:par>
                                <p:cTn id="78" presetID="1" presetClass="mediacall" presetSubtype="0" fill="hold" nodeType="clickEffect">
                                  <p:stCondLst>
                                    <p:cond delay="0"/>
                                  </p:stCondLst>
                                  <p:childTnLst>
                                    <p:cmd type="call" cmd="playFrom(0.0)">
                                      <p:cBhvr>
                                        <p:cTn id="79" dur="916" fill="hold"/>
                                        <p:tgtEl>
                                          <p:spTgt spid="50333"/>
                                        </p:tgtEl>
                                      </p:cBhvr>
                                    </p:cmd>
                                  </p:childTnLst>
                                </p:cTn>
                              </p:par>
                            </p:childTnLst>
                          </p:cTn>
                        </p:par>
                      </p:childTnLst>
                    </p:cTn>
                  </p:par>
                </p:childTnLst>
              </p:cTn>
              <p:nextCondLst>
                <p:cond evt="onClick" delay="0">
                  <p:tgtEl>
                    <p:spTgt spid="50333"/>
                  </p:tgtEl>
                </p:cond>
              </p:nextCondLst>
            </p:seq>
            <p:audio>
              <p:cMediaNode>
                <p:cTn id="80" fill="hold" display="0">
                  <p:stCondLst>
                    <p:cond delay="indefinite"/>
                  </p:stCondLst>
                  <p:endCondLst>
                    <p:cond evt="onNext" delay="0">
                      <p:tgtEl>
                        <p:sldTgt/>
                      </p:tgtEl>
                    </p:cond>
                    <p:cond evt="onPrev" delay="0">
                      <p:tgtEl>
                        <p:sldTgt/>
                      </p:tgtEl>
                    </p:cond>
                    <p:cond evt="onStopAudio" delay="0">
                      <p:tgtEl>
                        <p:sldTgt/>
                      </p:tgtEl>
                    </p:cond>
                  </p:endCondLst>
                </p:cTn>
                <p:tgtEl>
                  <p:spTgt spid="50333"/>
                </p:tgtEl>
              </p:cMediaNode>
            </p:audio>
            <p:seq concurrent="1" nextAc="seek">
              <p:cTn id="81" restart="whenNotActive" fill="hold" evtFilter="cancelBubble" nodeType="interactiveSeq">
                <p:stCondLst>
                  <p:cond evt="onClick" delay="0">
                    <p:tgtEl>
                      <p:spTgt spid="50334"/>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1" presetClass="mediacall" presetSubtype="0" fill="hold" nodeType="clickEffect">
                                  <p:stCondLst>
                                    <p:cond delay="0"/>
                                  </p:stCondLst>
                                  <p:childTnLst>
                                    <p:cmd type="call" cmd="playFrom(0.0)">
                                      <p:cBhvr>
                                        <p:cTn id="85" dur="916" fill="hold"/>
                                        <p:tgtEl>
                                          <p:spTgt spid="50334"/>
                                        </p:tgtEl>
                                      </p:cBhvr>
                                    </p:cmd>
                                  </p:childTnLst>
                                </p:cTn>
                              </p:par>
                            </p:childTnLst>
                          </p:cTn>
                        </p:par>
                      </p:childTnLst>
                    </p:cTn>
                  </p:par>
                </p:childTnLst>
              </p:cTn>
              <p:nextCondLst>
                <p:cond evt="onClick" delay="0">
                  <p:tgtEl>
                    <p:spTgt spid="50334"/>
                  </p:tgtEl>
                </p:cond>
              </p:nextCondLst>
            </p:seq>
            <p:audio>
              <p:cMediaNode>
                <p:cTn id="86" fill="hold" display="0">
                  <p:stCondLst>
                    <p:cond delay="indefinite"/>
                  </p:stCondLst>
                  <p:endCondLst>
                    <p:cond evt="onNext" delay="0">
                      <p:tgtEl>
                        <p:sldTgt/>
                      </p:tgtEl>
                    </p:cond>
                    <p:cond evt="onPrev" delay="0">
                      <p:tgtEl>
                        <p:sldTgt/>
                      </p:tgtEl>
                    </p:cond>
                    <p:cond evt="onStopAudio" delay="0">
                      <p:tgtEl>
                        <p:sldTgt/>
                      </p:tgtEl>
                    </p:cond>
                  </p:endCondLst>
                </p:cTn>
                <p:tgtEl>
                  <p:spTgt spid="50334"/>
                </p:tgtEl>
              </p:cMediaNode>
            </p:audio>
            <p:seq concurrent="1" nextAc="seek">
              <p:cTn id="87" restart="whenNotActive" fill="hold" evtFilter="cancelBubble" nodeType="interactiveSeq">
                <p:stCondLst>
                  <p:cond evt="onClick" delay="0">
                    <p:tgtEl>
                      <p:spTgt spid="50335"/>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1" presetClass="mediacall" presetSubtype="0" fill="hold" nodeType="clickEffect">
                                  <p:stCondLst>
                                    <p:cond delay="0"/>
                                  </p:stCondLst>
                                  <p:childTnLst>
                                    <p:cmd type="call" cmd="playFrom(0.0)">
                                      <p:cBhvr>
                                        <p:cTn id="91" dur="916" fill="hold"/>
                                        <p:tgtEl>
                                          <p:spTgt spid="50335"/>
                                        </p:tgtEl>
                                      </p:cBhvr>
                                    </p:cmd>
                                  </p:childTnLst>
                                </p:cTn>
                              </p:par>
                            </p:childTnLst>
                          </p:cTn>
                        </p:par>
                      </p:childTnLst>
                    </p:cTn>
                  </p:par>
                </p:childTnLst>
              </p:cTn>
              <p:nextCondLst>
                <p:cond evt="onClick" delay="0">
                  <p:tgtEl>
                    <p:spTgt spid="50335"/>
                  </p:tgtEl>
                </p:cond>
              </p:nextCondLst>
            </p:seq>
            <p:audio>
              <p:cMediaNode>
                <p:cTn id="92" fill="hold" display="0">
                  <p:stCondLst>
                    <p:cond delay="indefinite"/>
                  </p:stCondLst>
                  <p:endCondLst>
                    <p:cond evt="onNext" delay="0">
                      <p:tgtEl>
                        <p:sldTgt/>
                      </p:tgtEl>
                    </p:cond>
                    <p:cond evt="onPrev" delay="0">
                      <p:tgtEl>
                        <p:sldTgt/>
                      </p:tgtEl>
                    </p:cond>
                    <p:cond evt="onStopAudio" delay="0">
                      <p:tgtEl>
                        <p:sldTgt/>
                      </p:tgtEl>
                    </p:cond>
                  </p:endCondLst>
                </p:cTn>
                <p:tgtEl>
                  <p:spTgt spid="50335"/>
                </p:tgtEl>
              </p:cMediaNode>
            </p:audio>
            <p:seq concurrent="1" nextAc="seek">
              <p:cTn id="93" restart="whenNotActive" fill="hold" evtFilter="cancelBubble" nodeType="interactiveSeq">
                <p:stCondLst>
                  <p:cond evt="onClick" delay="0">
                    <p:tgtEl>
                      <p:spTgt spid="50340"/>
                    </p:tgtEl>
                  </p:cond>
                </p:stCondLst>
                <p:endSync evt="end" delay="0">
                  <p:rtn val="all"/>
                </p:endSync>
                <p:childTnLst>
                  <p:par>
                    <p:cTn id="94" fill="hold" nodeType="clickPar">
                      <p:stCondLst>
                        <p:cond delay="0"/>
                      </p:stCondLst>
                      <p:childTnLst>
                        <p:par>
                          <p:cTn id="95" fill="hold" nodeType="withGroup">
                            <p:stCondLst>
                              <p:cond delay="0"/>
                            </p:stCondLst>
                            <p:childTnLst>
                              <p:par>
                                <p:cTn id="96" presetID="1" presetClass="mediacall" presetSubtype="0" fill="hold" nodeType="clickEffect">
                                  <p:stCondLst>
                                    <p:cond delay="0"/>
                                  </p:stCondLst>
                                  <p:childTnLst>
                                    <p:cmd type="call" cmd="playFrom(0.0)">
                                      <p:cBhvr>
                                        <p:cTn id="97" dur="916" fill="hold"/>
                                        <p:tgtEl>
                                          <p:spTgt spid="50340"/>
                                        </p:tgtEl>
                                      </p:cBhvr>
                                    </p:cmd>
                                  </p:childTnLst>
                                </p:cTn>
                              </p:par>
                            </p:childTnLst>
                          </p:cTn>
                        </p:par>
                      </p:childTnLst>
                    </p:cTn>
                  </p:par>
                </p:childTnLst>
              </p:cTn>
              <p:nextCondLst>
                <p:cond evt="onClick" delay="0">
                  <p:tgtEl>
                    <p:spTgt spid="50340"/>
                  </p:tgtEl>
                </p:cond>
              </p:nextCondLst>
            </p:seq>
            <p:audio>
              <p:cMediaNode>
                <p:cTn id="98" fill="hold" display="0">
                  <p:stCondLst>
                    <p:cond delay="indefinite"/>
                  </p:stCondLst>
                  <p:endCondLst>
                    <p:cond evt="onNext" delay="0">
                      <p:tgtEl>
                        <p:sldTgt/>
                      </p:tgtEl>
                    </p:cond>
                    <p:cond evt="onPrev" delay="0">
                      <p:tgtEl>
                        <p:sldTgt/>
                      </p:tgtEl>
                    </p:cond>
                    <p:cond evt="onStopAudio" delay="0">
                      <p:tgtEl>
                        <p:sldTgt/>
                      </p:tgtEl>
                    </p:cond>
                  </p:endCondLst>
                </p:cTn>
                <p:tgtEl>
                  <p:spTgt spid="50340"/>
                </p:tgtEl>
              </p:cMediaNode>
            </p:audio>
            <p:seq concurrent="1" nextAc="seek">
              <p:cTn id="99" restart="whenNotActive" fill="hold" evtFilter="cancelBubble" nodeType="interactiveSeq">
                <p:stCondLst>
                  <p:cond evt="onClick" delay="0">
                    <p:tgtEl>
                      <p:spTgt spid="50341"/>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 presetClass="mediacall" presetSubtype="0" fill="hold" nodeType="clickEffect">
                                  <p:stCondLst>
                                    <p:cond delay="0"/>
                                  </p:stCondLst>
                                  <p:childTnLst>
                                    <p:cmd type="call" cmd="playFrom(0.0)">
                                      <p:cBhvr>
                                        <p:cTn id="103" dur="916" fill="hold"/>
                                        <p:tgtEl>
                                          <p:spTgt spid="50341"/>
                                        </p:tgtEl>
                                      </p:cBhvr>
                                    </p:cmd>
                                  </p:childTnLst>
                                </p:cTn>
                              </p:par>
                            </p:childTnLst>
                          </p:cTn>
                        </p:par>
                      </p:childTnLst>
                    </p:cTn>
                  </p:par>
                </p:childTnLst>
              </p:cTn>
              <p:nextCondLst>
                <p:cond evt="onClick" delay="0">
                  <p:tgtEl>
                    <p:spTgt spid="50341"/>
                  </p:tgtEl>
                </p:cond>
              </p:nextCondLst>
            </p:seq>
            <p:audio>
              <p:cMediaNode>
                <p:cTn id="104" fill="hold" display="0">
                  <p:stCondLst>
                    <p:cond delay="indefinite"/>
                  </p:stCondLst>
                  <p:endCondLst>
                    <p:cond evt="onNext" delay="0">
                      <p:tgtEl>
                        <p:sldTgt/>
                      </p:tgtEl>
                    </p:cond>
                    <p:cond evt="onPrev" delay="0">
                      <p:tgtEl>
                        <p:sldTgt/>
                      </p:tgtEl>
                    </p:cond>
                    <p:cond evt="onStopAudio" delay="0">
                      <p:tgtEl>
                        <p:sldTgt/>
                      </p:tgtEl>
                    </p:cond>
                  </p:endCondLst>
                </p:cTn>
                <p:tgtEl>
                  <p:spTgt spid="50341"/>
                </p:tgtEl>
              </p:cMediaNode>
            </p:audio>
            <p:seq concurrent="1" nextAc="seek">
              <p:cTn id="105" restart="whenNotActive" fill="hold" evtFilter="cancelBubble" nodeType="interactiveSeq">
                <p:stCondLst>
                  <p:cond evt="onClick" delay="0">
                    <p:tgtEl>
                      <p:spTgt spid="50342"/>
                    </p:tgtEl>
                  </p:cond>
                </p:stCondLst>
                <p:endSync evt="end" delay="0">
                  <p:rtn val="all"/>
                </p:endSync>
                <p:childTnLst>
                  <p:par>
                    <p:cTn id="106" fill="hold" nodeType="clickPar">
                      <p:stCondLst>
                        <p:cond delay="0"/>
                      </p:stCondLst>
                      <p:childTnLst>
                        <p:par>
                          <p:cTn id="107" fill="hold" nodeType="withGroup">
                            <p:stCondLst>
                              <p:cond delay="0"/>
                            </p:stCondLst>
                            <p:childTnLst>
                              <p:par>
                                <p:cTn id="108" presetID="1" presetClass="mediacall" presetSubtype="0" fill="hold" nodeType="clickEffect">
                                  <p:stCondLst>
                                    <p:cond delay="0"/>
                                  </p:stCondLst>
                                  <p:childTnLst>
                                    <p:cmd type="call" cmd="playFrom(0.0)">
                                      <p:cBhvr>
                                        <p:cTn id="109" dur="916" fill="hold"/>
                                        <p:tgtEl>
                                          <p:spTgt spid="50342"/>
                                        </p:tgtEl>
                                      </p:cBhvr>
                                    </p:cmd>
                                  </p:childTnLst>
                                </p:cTn>
                              </p:par>
                            </p:childTnLst>
                          </p:cTn>
                        </p:par>
                      </p:childTnLst>
                    </p:cTn>
                  </p:par>
                </p:childTnLst>
              </p:cTn>
              <p:nextCondLst>
                <p:cond evt="onClick" delay="0">
                  <p:tgtEl>
                    <p:spTgt spid="50342"/>
                  </p:tgtEl>
                </p:cond>
              </p:nextCondLst>
            </p:seq>
            <p:audio>
              <p:cMediaNode>
                <p:cTn id="110" fill="hold" display="0">
                  <p:stCondLst>
                    <p:cond delay="indefinite"/>
                  </p:stCondLst>
                  <p:endCondLst>
                    <p:cond evt="onNext" delay="0">
                      <p:tgtEl>
                        <p:sldTgt/>
                      </p:tgtEl>
                    </p:cond>
                    <p:cond evt="onPrev" delay="0">
                      <p:tgtEl>
                        <p:sldTgt/>
                      </p:tgtEl>
                    </p:cond>
                    <p:cond evt="onStopAudio" delay="0">
                      <p:tgtEl>
                        <p:sldTgt/>
                      </p:tgtEl>
                    </p:cond>
                  </p:endCondLst>
                </p:cTn>
                <p:tgtEl>
                  <p:spTgt spid="50342"/>
                </p:tgtEl>
              </p:cMediaNode>
            </p:audio>
            <p:seq concurrent="1" nextAc="seek">
              <p:cTn id="111" restart="whenNotActive" fill="hold" evtFilter="cancelBubble" nodeType="interactiveSeq">
                <p:stCondLst>
                  <p:cond evt="onClick" delay="0">
                    <p:tgtEl>
                      <p:spTgt spid="50343"/>
                    </p:tgtEl>
                  </p:cond>
                </p:stCondLst>
                <p:endSync evt="end" delay="0">
                  <p:rtn val="all"/>
                </p:endSync>
                <p:childTnLst>
                  <p:par>
                    <p:cTn id="112" fill="hold" nodeType="clickPar">
                      <p:stCondLst>
                        <p:cond delay="0"/>
                      </p:stCondLst>
                      <p:childTnLst>
                        <p:par>
                          <p:cTn id="113" fill="hold" nodeType="withGroup">
                            <p:stCondLst>
                              <p:cond delay="0"/>
                            </p:stCondLst>
                            <p:childTnLst>
                              <p:par>
                                <p:cTn id="114" presetID="1" presetClass="mediacall" presetSubtype="0" fill="hold" nodeType="clickEffect">
                                  <p:stCondLst>
                                    <p:cond delay="0"/>
                                  </p:stCondLst>
                                  <p:childTnLst>
                                    <p:cmd type="call" cmd="playFrom(0.0)">
                                      <p:cBhvr>
                                        <p:cTn id="115" dur="916" fill="hold"/>
                                        <p:tgtEl>
                                          <p:spTgt spid="50343"/>
                                        </p:tgtEl>
                                      </p:cBhvr>
                                    </p:cmd>
                                  </p:childTnLst>
                                </p:cTn>
                              </p:par>
                            </p:childTnLst>
                          </p:cTn>
                        </p:par>
                      </p:childTnLst>
                    </p:cTn>
                  </p:par>
                </p:childTnLst>
              </p:cTn>
              <p:nextCondLst>
                <p:cond evt="onClick" delay="0">
                  <p:tgtEl>
                    <p:spTgt spid="50343"/>
                  </p:tgtEl>
                </p:cond>
              </p:nextCondLst>
            </p:seq>
            <p:audio>
              <p:cMediaNode>
                <p:cTn id="116" fill="hold" display="0">
                  <p:stCondLst>
                    <p:cond delay="indefinite"/>
                  </p:stCondLst>
                  <p:endCondLst>
                    <p:cond evt="onNext" delay="0">
                      <p:tgtEl>
                        <p:sldTgt/>
                      </p:tgtEl>
                    </p:cond>
                    <p:cond evt="onPrev" delay="0">
                      <p:tgtEl>
                        <p:sldTgt/>
                      </p:tgtEl>
                    </p:cond>
                    <p:cond evt="onStopAudio" delay="0">
                      <p:tgtEl>
                        <p:sldTgt/>
                      </p:tgtEl>
                    </p:cond>
                  </p:endCondLst>
                </p:cTn>
                <p:tgtEl>
                  <p:spTgt spid="50343"/>
                </p:tgtEl>
              </p:cMediaNode>
            </p:audio>
            <p:seq concurrent="1" nextAc="seek">
              <p:cTn id="117" restart="whenNotActive" fill="hold" evtFilter="cancelBubble" nodeType="interactiveSeq">
                <p:stCondLst>
                  <p:cond evt="onClick" delay="0">
                    <p:tgtEl>
                      <p:spTgt spid="50344"/>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1" presetClass="mediacall" presetSubtype="0" fill="hold" nodeType="clickEffect">
                                  <p:stCondLst>
                                    <p:cond delay="0"/>
                                  </p:stCondLst>
                                  <p:childTnLst>
                                    <p:cmd type="call" cmd="playFrom(0.0)">
                                      <p:cBhvr>
                                        <p:cTn id="121" dur="916" fill="hold"/>
                                        <p:tgtEl>
                                          <p:spTgt spid="50344"/>
                                        </p:tgtEl>
                                      </p:cBhvr>
                                    </p:cmd>
                                  </p:childTnLst>
                                </p:cTn>
                              </p:par>
                            </p:childTnLst>
                          </p:cTn>
                        </p:par>
                      </p:childTnLst>
                    </p:cTn>
                  </p:par>
                </p:childTnLst>
              </p:cTn>
              <p:nextCondLst>
                <p:cond evt="onClick" delay="0">
                  <p:tgtEl>
                    <p:spTgt spid="50344"/>
                  </p:tgtEl>
                </p:cond>
              </p:nextCondLst>
            </p:seq>
            <p:audio>
              <p:cMediaNode>
                <p:cTn id="122" fill="hold" display="0">
                  <p:stCondLst>
                    <p:cond delay="indefinite"/>
                  </p:stCondLst>
                  <p:endCondLst>
                    <p:cond evt="onNext" delay="0">
                      <p:tgtEl>
                        <p:sldTgt/>
                      </p:tgtEl>
                    </p:cond>
                    <p:cond evt="onPrev" delay="0">
                      <p:tgtEl>
                        <p:sldTgt/>
                      </p:tgtEl>
                    </p:cond>
                    <p:cond evt="onStopAudio" delay="0">
                      <p:tgtEl>
                        <p:sldTgt/>
                      </p:tgtEl>
                    </p:cond>
                  </p:endCondLst>
                </p:cTn>
                <p:tgtEl>
                  <p:spTgt spid="50344"/>
                </p:tgtEl>
              </p:cMediaNode>
            </p:audio>
            <p:seq concurrent="1" nextAc="seek">
              <p:cTn id="123" restart="whenNotActive" fill="hold" evtFilter="cancelBubble" nodeType="interactiveSeq">
                <p:stCondLst>
                  <p:cond evt="onClick" delay="0">
                    <p:tgtEl>
                      <p:spTgt spid="50345"/>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1" presetClass="mediacall" presetSubtype="0" fill="hold" nodeType="clickEffect">
                                  <p:stCondLst>
                                    <p:cond delay="0"/>
                                  </p:stCondLst>
                                  <p:childTnLst>
                                    <p:cmd type="call" cmd="playFrom(0.0)">
                                      <p:cBhvr>
                                        <p:cTn id="127" dur="916" fill="hold"/>
                                        <p:tgtEl>
                                          <p:spTgt spid="50345"/>
                                        </p:tgtEl>
                                      </p:cBhvr>
                                    </p:cmd>
                                  </p:childTnLst>
                                </p:cTn>
                              </p:par>
                            </p:childTnLst>
                          </p:cTn>
                        </p:par>
                      </p:childTnLst>
                    </p:cTn>
                  </p:par>
                </p:childTnLst>
              </p:cTn>
              <p:nextCondLst>
                <p:cond evt="onClick" delay="0">
                  <p:tgtEl>
                    <p:spTgt spid="50345"/>
                  </p:tgtEl>
                </p:cond>
              </p:nextCondLst>
            </p:seq>
            <p:audio>
              <p:cMediaNode>
                <p:cTn id="128" fill="hold" display="0">
                  <p:stCondLst>
                    <p:cond delay="indefinite"/>
                  </p:stCondLst>
                  <p:endCondLst>
                    <p:cond evt="onNext" delay="0">
                      <p:tgtEl>
                        <p:sldTgt/>
                      </p:tgtEl>
                    </p:cond>
                    <p:cond evt="onPrev" delay="0">
                      <p:tgtEl>
                        <p:sldTgt/>
                      </p:tgtEl>
                    </p:cond>
                    <p:cond evt="onStopAudio" delay="0">
                      <p:tgtEl>
                        <p:sldTgt/>
                      </p:tgtEl>
                    </p:cond>
                  </p:endCondLst>
                </p:cTn>
                <p:tgtEl>
                  <p:spTgt spid="50345"/>
                </p:tgtEl>
              </p:cMediaNode>
            </p:audio>
            <p:audio>
              <p:cMediaNode>
                <p:cTn id="129" fill="hold" display="0">
                  <p:stCondLst>
                    <p:cond delay="indefinite"/>
                  </p:stCondLst>
                  <p:endCondLst>
                    <p:cond evt="onNext" delay="0">
                      <p:tgtEl>
                        <p:sldTgt/>
                      </p:tgtEl>
                    </p:cond>
                    <p:cond evt="onPrev" delay="0">
                      <p:tgtEl>
                        <p:sldTgt/>
                      </p:tgtEl>
                    </p:cond>
                    <p:cond evt="onStopAudio" delay="0">
                      <p:tgtEl>
                        <p:sldTgt/>
                      </p:tgtEl>
                    </p:cond>
                  </p:endCondLst>
                </p:cTn>
                <p:tgtEl>
                  <p:spTgt spid="5034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0">
            <a:hlinkClick r:id="rId2" action="ppaction://hlinksldjump"/>
            <a:extLst>
              <a:ext uri="{FF2B5EF4-FFF2-40B4-BE49-F238E27FC236}">
                <a16:creationId xmlns:a16="http://schemas.microsoft.com/office/drawing/2014/main" id="{94B597BF-758E-404E-BEF1-5B45992EED82}"/>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2539" name="Text Box 11">
            <a:extLst>
              <a:ext uri="{FF2B5EF4-FFF2-40B4-BE49-F238E27FC236}">
                <a16:creationId xmlns:a16="http://schemas.microsoft.com/office/drawing/2014/main" id="{A82228FB-12C3-4FEB-8ED7-401243B93557}"/>
              </a:ext>
            </a:extLst>
          </p:cNvPr>
          <p:cNvSpPr txBox="1">
            <a:spLocks noChangeArrowheads="1"/>
          </p:cNvSpPr>
          <p:nvPr/>
        </p:nvSpPr>
        <p:spPr bwMode="auto">
          <a:xfrm>
            <a:off x="358775" y="620713"/>
            <a:ext cx="8569325" cy="3514725"/>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11</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Nỗi dằn vặt của An-đrây-ca</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55)</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An-đrây-ca</a:t>
            </a:r>
            <a:r>
              <a:rPr lang="en-US" altLang="en-US" b="1" i="1">
                <a:solidFill>
                  <a:srgbClr val="0000FF"/>
                </a:solidFill>
                <a:latin typeface="Times New Roman" panose="02020603050405020304" pitchFamily="18" charset="0"/>
              </a:rPr>
              <a:t>”</a:t>
            </a:r>
            <a:r>
              <a:rPr lang="en-US" altLang="en-US">
                <a:solidFill>
                  <a:srgbClr val="0000FF"/>
                </a:solidFill>
                <a:latin typeface="Times New Roman" panose="02020603050405020304" pitchFamily="18" charset="0"/>
              </a:rPr>
              <a:t> đến “</a:t>
            </a:r>
            <a:r>
              <a:rPr lang="en-US" altLang="en-US" i="1">
                <a:solidFill>
                  <a:srgbClr val="0000FF"/>
                </a:solidFill>
                <a:latin typeface="Times New Roman" panose="02020603050405020304" pitchFamily="18" charset="0"/>
              </a:rPr>
              <a:t>Mang về nhà</a:t>
            </a:r>
            <a:r>
              <a:rPr lang="en-US" altLang="en-US">
                <a:solidFill>
                  <a:srgbClr val="0000FF"/>
                </a:solidFill>
                <a:latin typeface="Times New Roman" panose="02020603050405020304" pitchFamily="18" charset="0"/>
              </a:rPr>
              <a:t>”.</a:t>
            </a:r>
          </a:p>
          <a:p>
            <a:pPr eaLnBrk="1" hangingPunct="1">
              <a:spcBef>
                <a:spcPct val="50000"/>
              </a:spcBef>
              <a:buFontTx/>
              <a:buNone/>
            </a:pPr>
            <a:r>
              <a:rPr lang="en-US" altLang="en-US">
                <a:solidFill>
                  <a:srgbClr val="0000FF"/>
                </a:solidFill>
                <a:latin typeface="Times New Roman" panose="02020603050405020304" pitchFamily="18" charset="0"/>
              </a:rPr>
              <a:t>      CH: An-đrây-ca đã làm gì trên đường đi mua thuốc cho ông? </a:t>
            </a:r>
          </a:p>
        </p:txBody>
      </p:sp>
      <p:pic>
        <p:nvPicPr>
          <p:cNvPr id="22540" name="Picture 12" descr="images (10)">
            <a:extLst>
              <a:ext uri="{FF2B5EF4-FFF2-40B4-BE49-F238E27FC236}">
                <a16:creationId xmlns:a16="http://schemas.microsoft.com/office/drawing/2014/main" id="{43EC8524-40B4-430C-AB8E-1559B25D0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 Box 13">
            <a:extLst>
              <a:ext uri="{FF2B5EF4-FFF2-40B4-BE49-F238E27FC236}">
                <a16:creationId xmlns:a16="http://schemas.microsoft.com/office/drawing/2014/main" id="{1B91DCA9-53AD-4377-B199-82052C4792D8}"/>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11</a:t>
            </a:r>
          </a:p>
        </p:txBody>
      </p:sp>
      <p:sp>
        <p:nvSpPr>
          <p:cNvPr id="33798" name="Rectangle 14">
            <a:extLst>
              <a:ext uri="{FF2B5EF4-FFF2-40B4-BE49-F238E27FC236}">
                <a16:creationId xmlns:a16="http://schemas.microsoft.com/office/drawing/2014/main" id="{DE80C4EA-2D8E-4188-8127-11E0FB78751C}"/>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541"/>
                                        </p:tgtEl>
                                        <p:attrNameLst>
                                          <p:attrName>style.visibility</p:attrName>
                                        </p:attrNameLst>
                                      </p:cBhvr>
                                      <p:to>
                                        <p:strVal val="visible"/>
                                      </p:to>
                                    </p:set>
                                    <p:animEffect transition="in" filter="strips(downRight)">
                                      <p:cBhvr>
                                        <p:cTn id="7" dur="1000"/>
                                        <p:tgtEl>
                                          <p:spTgt spid="22541"/>
                                        </p:tgtEl>
                                      </p:cBhvr>
                                    </p:animEffect>
                                  </p:childTnLst>
                                </p:cTn>
                              </p:par>
                              <p:par>
                                <p:cTn id="8" presetID="18" presetClass="entr" presetSubtype="6" fill="hold"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strips(downRight)">
                                      <p:cBhvr>
                                        <p:cTn id="10" dur="1000"/>
                                        <p:tgtEl>
                                          <p:spTgt spid="225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539"/>
                                        </p:tgtEl>
                                        <p:attrNameLst>
                                          <p:attrName>style.visibility</p:attrName>
                                        </p:attrNameLst>
                                      </p:cBhvr>
                                      <p:to>
                                        <p:strVal val="visible"/>
                                      </p:to>
                                    </p:set>
                                    <p:animEffect transition="in" filter="wipe(left)">
                                      <p:cBhvr>
                                        <p:cTn id="15" dur="1000"/>
                                        <p:tgtEl>
                                          <p:spTgt spid="22539"/>
                                        </p:tgtEl>
                                      </p:cBhvr>
                                    </p:animEffect>
                                  </p:childTnLst>
                                </p:cTn>
                              </p:par>
                              <p:par>
                                <p:cTn id="16" presetID="18" presetClass="exit" presetSubtype="12" fill="hold" grpId="1" nodeType="withEffect">
                                  <p:stCondLst>
                                    <p:cond delay="0"/>
                                  </p:stCondLst>
                                  <p:childTnLst>
                                    <p:animEffect transition="out" filter="strips(downLeft)">
                                      <p:cBhvr>
                                        <p:cTn id="17" dur="500"/>
                                        <p:tgtEl>
                                          <p:spTgt spid="22541"/>
                                        </p:tgtEl>
                                      </p:cBhvr>
                                    </p:animEffect>
                                    <p:set>
                                      <p:cBhvr>
                                        <p:cTn id="18" dur="1" fill="hold">
                                          <p:stCondLst>
                                            <p:cond delay="499"/>
                                          </p:stCondLst>
                                        </p:cTn>
                                        <p:tgtEl>
                                          <p:spTgt spid="22541"/>
                                        </p:tgtEl>
                                        <p:attrNameLst>
                                          <p:attrName>style.visibility</p:attrName>
                                        </p:attrNameLst>
                                      </p:cBhvr>
                                      <p:to>
                                        <p:strVal val="hidden"/>
                                      </p:to>
                                    </p:set>
                                  </p:childTnLst>
                                </p:cTn>
                              </p:par>
                              <p:par>
                                <p:cTn id="19" presetID="18" presetClass="exit" presetSubtype="12" fill="hold" nodeType="withEffect">
                                  <p:stCondLst>
                                    <p:cond delay="0"/>
                                  </p:stCondLst>
                                  <p:childTnLst>
                                    <p:animEffect transition="out" filter="strips(downLeft)">
                                      <p:cBhvr>
                                        <p:cTn id="20" dur="500"/>
                                        <p:tgtEl>
                                          <p:spTgt spid="22540"/>
                                        </p:tgtEl>
                                      </p:cBhvr>
                                    </p:animEffect>
                                    <p:set>
                                      <p:cBhvr>
                                        <p:cTn id="21" dur="1" fill="hold">
                                          <p:stCondLst>
                                            <p:cond delay="499"/>
                                          </p:stCondLst>
                                        </p:cTn>
                                        <p:tgtEl>
                                          <p:spTgt spid="225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1" grpId="0" animBg="1"/>
      <p:bldP spid="2254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3">
            <a:extLst>
              <a:ext uri="{FF2B5EF4-FFF2-40B4-BE49-F238E27FC236}">
                <a16:creationId xmlns:a16="http://schemas.microsoft.com/office/drawing/2014/main" id="{9C48DD9F-6218-4B9B-92F0-CF3F7781E9B9}"/>
              </a:ext>
            </a:extLst>
          </p:cNvPr>
          <p:cNvSpPr>
            <a:spLocks noChangeArrowheads="1"/>
          </p:cNvSpPr>
          <p:nvPr/>
        </p:nvSpPr>
        <p:spPr bwMode="auto">
          <a:xfrm>
            <a:off x="215900" y="188913"/>
            <a:ext cx="8928100" cy="5481637"/>
          </a:xfrm>
          <a:prstGeom prst="horizontalScroll">
            <a:avLst>
              <a:gd name="adj" fmla="val 12500"/>
            </a:avLst>
          </a:prstGeom>
          <a:solidFill>
            <a:srgbClr val="FFFFCC"/>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34819" name="AutoShape 10">
            <a:hlinkClick r:id="rId2" action="ppaction://hlinksldjump"/>
            <a:extLst>
              <a:ext uri="{FF2B5EF4-FFF2-40B4-BE49-F238E27FC236}">
                <a16:creationId xmlns:a16="http://schemas.microsoft.com/office/drawing/2014/main" id="{F6006420-4E37-4D68-BEED-FF440B58320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3564" name="Text Box 12">
            <a:extLst>
              <a:ext uri="{FF2B5EF4-FFF2-40B4-BE49-F238E27FC236}">
                <a16:creationId xmlns:a16="http://schemas.microsoft.com/office/drawing/2014/main" id="{4FF38415-A437-41D5-BD87-53C5AE7ED8DC}"/>
              </a:ext>
            </a:extLst>
          </p:cNvPr>
          <p:cNvSpPr txBox="1">
            <a:spLocks noChangeArrowheads="1"/>
          </p:cNvSpPr>
          <p:nvPr/>
        </p:nvSpPr>
        <p:spPr bwMode="auto">
          <a:xfrm>
            <a:off x="1042988" y="944563"/>
            <a:ext cx="7669212" cy="399256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66"/>
                </a:solidFill>
                <a:latin typeface="Times New Roman" panose="02020603050405020304" pitchFamily="18" charset="0"/>
              </a:rPr>
              <a:t>ĐỀ SỐ 13</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Nỗi dằn vặt của An-đrây-ca</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55)</a:t>
            </a:r>
            <a:r>
              <a:rPr lang="en-US" altLang="en-US">
                <a:solidFill>
                  <a:srgbClr val="0000FF"/>
                </a:solidFill>
                <a:latin typeface="Times New Roman" panose="02020603050405020304" pitchFamily="18" charset="0"/>
              </a:rPr>
              <a:t> đoạn: “</a:t>
            </a:r>
            <a:r>
              <a:rPr lang="en-US" altLang="en-US" b="1" i="1">
                <a:solidFill>
                  <a:srgbClr val="0000FF"/>
                </a:solidFill>
                <a:latin typeface="Times New Roman" panose="02020603050405020304" pitchFamily="18" charset="0"/>
              </a:rPr>
              <a:t>Bước vào phòng ông nằm”</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a:t>
            </a:r>
            <a:r>
              <a:rPr lang="en-US" altLang="en-US" b="1" i="1">
                <a:solidFill>
                  <a:srgbClr val="0000FF"/>
                </a:solidFill>
                <a:latin typeface="Times New Roman" panose="02020603050405020304" pitchFamily="18" charset="0"/>
              </a:rPr>
              <a:t>vừa ra khỏi nhà</a:t>
            </a:r>
            <a:r>
              <a:rPr lang="en-US" altLang="en-US">
                <a:solidFill>
                  <a:srgbClr val="0000FF"/>
                </a:solidFill>
                <a:latin typeface="Times New Roman" panose="02020603050405020304" pitchFamily="18" charset="0"/>
              </a:rPr>
              <a:t>”.</a:t>
            </a:r>
          </a:p>
          <a:p>
            <a:pPr eaLnBrk="1" hangingPunct="1">
              <a:spcBef>
                <a:spcPct val="50000"/>
              </a:spcBef>
              <a:buFontTx/>
              <a:buNone/>
            </a:pPr>
            <a:r>
              <a:rPr lang="en-US" altLang="en-US">
                <a:solidFill>
                  <a:srgbClr val="0000FF"/>
                </a:solidFill>
                <a:latin typeface="Times New Roman" panose="02020603050405020304" pitchFamily="18" charset="0"/>
              </a:rPr>
              <a:t>      CH: An-đrây-ca tự dằn vặt mình như thế nào?</a:t>
            </a:r>
            <a:r>
              <a:rPr lang="en-US" altLang="en-US" sz="2800">
                <a:solidFill>
                  <a:srgbClr val="0000FF"/>
                </a:solidFill>
                <a:latin typeface="Arial" panose="020B0604020202020204" pitchFamily="34" charset="0"/>
              </a:rPr>
              <a:t> </a:t>
            </a:r>
          </a:p>
        </p:txBody>
      </p:sp>
      <p:pic>
        <p:nvPicPr>
          <p:cNvPr id="23565" name="Picture 13" descr="images (18)">
            <a:extLst>
              <a:ext uri="{FF2B5EF4-FFF2-40B4-BE49-F238E27FC236}">
                <a16:creationId xmlns:a16="http://schemas.microsoft.com/office/drawing/2014/main" id="{EFE9B5E3-DBE5-46F8-9314-E492FCD28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
            <a:ext cx="8964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4">
            <a:extLst>
              <a:ext uri="{FF2B5EF4-FFF2-40B4-BE49-F238E27FC236}">
                <a16:creationId xmlns:a16="http://schemas.microsoft.com/office/drawing/2014/main" id="{46AF2B4F-7969-4BBC-9D9F-BE761EFCC738}"/>
              </a:ext>
            </a:extLst>
          </p:cNvPr>
          <p:cNvSpPr txBox="1">
            <a:spLocks noChangeArrowheads="1"/>
          </p:cNvSpPr>
          <p:nvPr/>
        </p:nvSpPr>
        <p:spPr bwMode="auto">
          <a:xfrm>
            <a:off x="3024188" y="5734050"/>
            <a:ext cx="2916237" cy="5794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13</a:t>
            </a:r>
          </a:p>
        </p:txBody>
      </p:sp>
      <p:sp>
        <p:nvSpPr>
          <p:cNvPr id="34823" name="Rectangle 15">
            <a:extLst>
              <a:ext uri="{FF2B5EF4-FFF2-40B4-BE49-F238E27FC236}">
                <a16:creationId xmlns:a16="http://schemas.microsoft.com/office/drawing/2014/main" id="{17412CD9-765E-4AA0-870B-FE7C5620C4CC}"/>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3566"/>
                                        </p:tgtEl>
                                        <p:attrNameLst>
                                          <p:attrName>style.visibility</p:attrName>
                                        </p:attrNameLst>
                                      </p:cBhvr>
                                      <p:to>
                                        <p:strVal val="visible"/>
                                      </p:to>
                                    </p:set>
                                    <p:animEffect transition="in" filter="diamond(out)">
                                      <p:cBhvr>
                                        <p:cTn id="7" dur="1000"/>
                                        <p:tgtEl>
                                          <p:spTgt spid="23566"/>
                                        </p:tgtEl>
                                      </p:cBhvr>
                                    </p:animEffect>
                                  </p:childTnLst>
                                </p:cTn>
                              </p:par>
                              <p:par>
                                <p:cTn id="8" presetID="8" presetClass="entr" presetSubtype="32" fill="hold" nodeType="withEffect">
                                  <p:stCondLst>
                                    <p:cond delay="0"/>
                                  </p:stCondLst>
                                  <p:childTnLst>
                                    <p:set>
                                      <p:cBhvr>
                                        <p:cTn id="9" dur="1" fill="hold">
                                          <p:stCondLst>
                                            <p:cond delay="0"/>
                                          </p:stCondLst>
                                        </p:cTn>
                                        <p:tgtEl>
                                          <p:spTgt spid="23565"/>
                                        </p:tgtEl>
                                        <p:attrNameLst>
                                          <p:attrName>style.visibility</p:attrName>
                                        </p:attrNameLst>
                                      </p:cBhvr>
                                      <p:to>
                                        <p:strVal val="visible"/>
                                      </p:to>
                                    </p:set>
                                    <p:animEffect transition="in" filter="diamond(out)">
                                      <p:cBhvr>
                                        <p:cTn id="10" dur="1000"/>
                                        <p:tgtEl>
                                          <p:spTgt spid="235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500"/>
                                        <p:tgtEl>
                                          <p:spTgt spid="23566"/>
                                        </p:tgtEl>
                                      </p:cBhvr>
                                    </p:animEffect>
                                    <p:set>
                                      <p:cBhvr>
                                        <p:cTn id="15" dur="1" fill="hold">
                                          <p:stCondLst>
                                            <p:cond delay="499"/>
                                          </p:stCondLst>
                                        </p:cTn>
                                        <p:tgtEl>
                                          <p:spTgt spid="23566"/>
                                        </p:tgtEl>
                                        <p:attrNameLst>
                                          <p:attrName>style.visibility</p:attrName>
                                        </p:attrNameLst>
                                      </p:cBhvr>
                                      <p:to>
                                        <p:strVal val="hidden"/>
                                      </p:to>
                                    </p:set>
                                  </p:childTnLst>
                                </p:cTn>
                              </p:par>
                              <p:par>
                                <p:cTn id="16" presetID="8" presetClass="exit" presetSubtype="16" fill="hold" nodeType="withEffect">
                                  <p:stCondLst>
                                    <p:cond delay="0"/>
                                  </p:stCondLst>
                                  <p:childTnLst>
                                    <p:animEffect transition="out" filter="diamond(in)">
                                      <p:cBhvr>
                                        <p:cTn id="17" dur="500"/>
                                        <p:tgtEl>
                                          <p:spTgt spid="23565"/>
                                        </p:tgtEl>
                                      </p:cBhvr>
                                    </p:animEffect>
                                    <p:set>
                                      <p:cBhvr>
                                        <p:cTn id="18" dur="1" fill="hold">
                                          <p:stCondLst>
                                            <p:cond delay="499"/>
                                          </p:stCondLst>
                                        </p:cTn>
                                        <p:tgtEl>
                                          <p:spTgt spid="23565"/>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23555"/>
                                        </p:tgtEl>
                                        <p:attrNameLst>
                                          <p:attrName>style.visibility</p:attrName>
                                        </p:attrNameLst>
                                      </p:cBhvr>
                                      <p:to>
                                        <p:strVal val="visible"/>
                                      </p:to>
                                    </p:set>
                                    <p:animEffect transition="in" filter="wipe(left)">
                                      <p:cBhvr>
                                        <p:cTn id="21" dur="1000"/>
                                        <p:tgtEl>
                                          <p:spTgt spid="2355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3564"/>
                                        </p:tgtEl>
                                        <p:attrNameLst>
                                          <p:attrName>style.visibility</p:attrName>
                                        </p:attrNameLst>
                                      </p:cBhvr>
                                      <p:to>
                                        <p:strVal val="visible"/>
                                      </p:to>
                                    </p:set>
                                    <p:animEffect transition="in" filter="wipe(left)">
                                      <p:cBhvr>
                                        <p:cTn id="24" dur="1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4" grpId="0" animBg="1"/>
      <p:bldP spid="23566" grpId="0" animBg="1"/>
      <p:bldP spid="2356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9">
            <a:hlinkClick r:id="rId2" action="ppaction://hlinksldjump"/>
            <a:extLst>
              <a:ext uri="{FF2B5EF4-FFF2-40B4-BE49-F238E27FC236}">
                <a16:creationId xmlns:a16="http://schemas.microsoft.com/office/drawing/2014/main" id="{396D8FB9-388A-47AC-9E87-1FD6017EF0C7}"/>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4588" name="Text Box 12">
            <a:extLst>
              <a:ext uri="{FF2B5EF4-FFF2-40B4-BE49-F238E27FC236}">
                <a16:creationId xmlns:a16="http://schemas.microsoft.com/office/drawing/2014/main" id="{FB391219-7382-42C6-A205-6F1B67207534}"/>
              </a:ext>
            </a:extLst>
          </p:cNvPr>
          <p:cNvSpPr txBox="1">
            <a:spLocks noChangeArrowheads="1"/>
          </p:cNvSpPr>
          <p:nvPr/>
        </p:nvSpPr>
        <p:spPr bwMode="auto">
          <a:xfrm>
            <a:off x="287338" y="260350"/>
            <a:ext cx="8497887" cy="3514725"/>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15</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Ở vương quốc tương lai</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70)</a:t>
            </a:r>
            <a:r>
              <a:rPr lang="en-US" altLang="en-US">
                <a:solidFill>
                  <a:srgbClr val="0000FF"/>
                </a:solidFill>
                <a:latin typeface="Times New Roman" panose="02020603050405020304" pitchFamily="18" charset="0"/>
              </a:rPr>
              <a:t> đoạn: </a:t>
            </a:r>
            <a:r>
              <a:rPr lang="en-US" altLang="en-US" i="1">
                <a:solidFill>
                  <a:srgbClr val="0000FF"/>
                </a:solidFill>
                <a:latin typeface="Times New Roman" panose="02020603050405020304" pitchFamily="18" charset="0"/>
              </a:rPr>
              <a:t>“Trong công xưởng” </a:t>
            </a:r>
            <a:r>
              <a:rPr lang="en-US" altLang="en-US" b="1" i="1">
                <a:solidFill>
                  <a:srgbClr val="0000FF"/>
                </a:solidFill>
                <a:latin typeface="Times New Roman" panose="02020603050405020304" pitchFamily="18" charset="0"/>
              </a:rPr>
              <a:t>đến</a:t>
            </a:r>
            <a:r>
              <a:rPr lang="en-US" altLang="en-US" i="1">
                <a:solidFill>
                  <a:srgbClr val="0000FF"/>
                </a:solidFill>
                <a:latin typeface="Times New Roman" panose="02020603050405020304" pitchFamily="18" charset="0"/>
              </a:rPr>
              <a:t> “muốn xem không?”.</a:t>
            </a:r>
            <a:r>
              <a:rPr lang="en-US" altLang="en-US">
                <a:solidFill>
                  <a:srgbClr val="0000FF"/>
                </a:solidFill>
                <a:latin typeface="Times New Roman" panose="02020603050405020304" pitchFamily="18" charset="0"/>
              </a:rPr>
              <a:t> </a:t>
            </a:r>
            <a:endParaRPr lang="en-US" altLang="en-US" i="1">
              <a:solidFill>
                <a:srgbClr val="0000FF"/>
              </a:solidFill>
              <a:latin typeface="Times New Roman" panose="02020603050405020304" pitchFamily="18" charset="0"/>
            </a:endParaRPr>
          </a:p>
          <a:p>
            <a:pPr eaLnBrk="1" hangingPunct="1">
              <a:spcBef>
                <a:spcPct val="50000"/>
              </a:spcBef>
              <a:buFontTx/>
              <a:buNone/>
            </a:pPr>
            <a:r>
              <a:rPr lang="en-US" altLang="en-US">
                <a:solidFill>
                  <a:srgbClr val="0000FF"/>
                </a:solidFill>
                <a:latin typeface="Times New Roman" panose="02020603050405020304" pitchFamily="18" charset="0"/>
              </a:rPr>
              <a:t>      CH: Tin-tin và Mi-tin đến đâu và gặp những ai? </a:t>
            </a:r>
          </a:p>
        </p:txBody>
      </p:sp>
      <p:pic>
        <p:nvPicPr>
          <p:cNvPr id="24589" name="Picture 13" descr="images (28)">
            <a:extLst>
              <a:ext uri="{FF2B5EF4-FFF2-40B4-BE49-F238E27FC236}">
                <a16:creationId xmlns:a16="http://schemas.microsoft.com/office/drawing/2014/main" id="{024C2316-AA32-4F72-8E92-801868C29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Text Box 14">
            <a:extLst>
              <a:ext uri="{FF2B5EF4-FFF2-40B4-BE49-F238E27FC236}">
                <a16:creationId xmlns:a16="http://schemas.microsoft.com/office/drawing/2014/main" id="{01F1C551-36BD-470A-A2B2-E01C92BAE95D}"/>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15</a:t>
            </a:r>
          </a:p>
        </p:txBody>
      </p:sp>
      <p:sp>
        <p:nvSpPr>
          <p:cNvPr id="35846" name="Rectangle 15">
            <a:extLst>
              <a:ext uri="{FF2B5EF4-FFF2-40B4-BE49-F238E27FC236}">
                <a16:creationId xmlns:a16="http://schemas.microsoft.com/office/drawing/2014/main" id="{1E2DB2C0-4319-4960-9B85-8F9879E9FF50}"/>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4590"/>
                                        </p:tgtEl>
                                        <p:attrNameLst>
                                          <p:attrName>style.visibility</p:attrName>
                                        </p:attrNameLst>
                                      </p:cBhvr>
                                      <p:to>
                                        <p:strVal val="visible"/>
                                      </p:to>
                                    </p:set>
                                    <p:animEffect transition="in" filter="box(out)">
                                      <p:cBhvr>
                                        <p:cTn id="7" dur="1000"/>
                                        <p:tgtEl>
                                          <p:spTgt spid="24590"/>
                                        </p:tgtEl>
                                      </p:cBhvr>
                                    </p:animEffect>
                                  </p:childTnLst>
                                </p:cTn>
                              </p:par>
                              <p:par>
                                <p:cTn id="8" presetID="4" presetClass="entr" presetSubtype="32" fill="hold" nodeType="withEffect">
                                  <p:stCondLst>
                                    <p:cond delay="0"/>
                                  </p:stCondLst>
                                  <p:childTnLst>
                                    <p:set>
                                      <p:cBhvr>
                                        <p:cTn id="9" dur="1" fill="hold">
                                          <p:stCondLst>
                                            <p:cond delay="0"/>
                                          </p:stCondLst>
                                        </p:cTn>
                                        <p:tgtEl>
                                          <p:spTgt spid="24589"/>
                                        </p:tgtEl>
                                        <p:attrNameLst>
                                          <p:attrName>style.visibility</p:attrName>
                                        </p:attrNameLst>
                                      </p:cBhvr>
                                      <p:to>
                                        <p:strVal val="visible"/>
                                      </p:to>
                                    </p:set>
                                    <p:animEffect transition="in" filter="box(out)">
                                      <p:cBhvr>
                                        <p:cTn id="10" dur="1000"/>
                                        <p:tgtEl>
                                          <p:spTgt spid="245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1" nodeType="clickEffect">
                                  <p:stCondLst>
                                    <p:cond delay="0"/>
                                  </p:stCondLst>
                                  <p:childTnLst>
                                    <p:animEffect transition="out" filter="box(in)">
                                      <p:cBhvr>
                                        <p:cTn id="14" dur="500"/>
                                        <p:tgtEl>
                                          <p:spTgt spid="24590"/>
                                        </p:tgtEl>
                                      </p:cBhvr>
                                    </p:animEffect>
                                    <p:set>
                                      <p:cBhvr>
                                        <p:cTn id="15" dur="1" fill="hold">
                                          <p:stCondLst>
                                            <p:cond delay="499"/>
                                          </p:stCondLst>
                                        </p:cTn>
                                        <p:tgtEl>
                                          <p:spTgt spid="24590"/>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24589"/>
                                        </p:tgtEl>
                                      </p:cBhvr>
                                    </p:animEffect>
                                    <p:set>
                                      <p:cBhvr>
                                        <p:cTn id="18" dur="1" fill="hold">
                                          <p:stCondLst>
                                            <p:cond delay="499"/>
                                          </p:stCondLst>
                                        </p:cTn>
                                        <p:tgtEl>
                                          <p:spTgt spid="24589"/>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24588"/>
                                        </p:tgtEl>
                                        <p:attrNameLst>
                                          <p:attrName>style.visibility</p:attrName>
                                        </p:attrNameLst>
                                      </p:cBhvr>
                                      <p:to>
                                        <p:strVal val="visible"/>
                                      </p:to>
                                    </p:set>
                                    <p:animEffect transition="in" filter="wipe(left)">
                                      <p:cBhvr>
                                        <p:cTn id="21" dur="1000"/>
                                        <p:tgtEl>
                                          <p:spTgt spid="24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90" grpId="0" animBg="1"/>
      <p:bldP spid="2459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AutoShape 3">
            <a:extLst>
              <a:ext uri="{FF2B5EF4-FFF2-40B4-BE49-F238E27FC236}">
                <a16:creationId xmlns:a16="http://schemas.microsoft.com/office/drawing/2014/main" id="{54B0FD12-88E5-41B9-B02C-625D3ABEF8F1}"/>
              </a:ext>
            </a:extLst>
          </p:cNvPr>
          <p:cNvSpPr>
            <a:spLocks noChangeArrowheads="1"/>
          </p:cNvSpPr>
          <p:nvPr/>
        </p:nvSpPr>
        <p:spPr bwMode="auto">
          <a:xfrm>
            <a:off x="179388" y="0"/>
            <a:ext cx="8748712" cy="5329238"/>
          </a:xfrm>
          <a:prstGeom prst="horizontalScroll">
            <a:avLst>
              <a:gd name="adj" fmla="val 12500"/>
            </a:avLst>
          </a:prstGeom>
          <a:solidFill>
            <a:schemeClr val="bg1"/>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b="1">
              <a:solidFill>
                <a:srgbClr val="FF0000"/>
              </a:solidFill>
              <a:latin typeface="Arial" panose="020B0604020202020204" pitchFamily="34" charset="0"/>
            </a:endParaRPr>
          </a:p>
          <a:p>
            <a:pPr algn="ctr" eaLnBrk="1" hangingPunct="1">
              <a:spcBef>
                <a:spcPct val="0"/>
              </a:spcBef>
              <a:buFontTx/>
              <a:buNone/>
            </a:pPr>
            <a:endParaRPr lang="en-US" altLang="en-US">
              <a:solidFill>
                <a:srgbClr val="FF0000"/>
              </a:solidFill>
              <a:latin typeface="Arial" panose="020B0604020202020204" pitchFamily="34" charset="0"/>
            </a:endParaRPr>
          </a:p>
        </p:txBody>
      </p:sp>
      <p:sp>
        <p:nvSpPr>
          <p:cNvPr id="36867" name="AutoShape 9">
            <a:hlinkClick r:id="rId2" action="ppaction://hlinksldjump"/>
            <a:extLst>
              <a:ext uri="{FF2B5EF4-FFF2-40B4-BE49-F238E27FC236}">
                <a16:creationId xmlns:a16="http://schemas.microsoft.com/office/drawing/2014/main" id="{2C612308-C78B-4353-BFA0-A248052E5248}"/>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5610" name="Text Box 10">
            <a:extLst>
              <a:ext uri="{FF2B5EF4-FFF2-40B4-BE49-F238E27FC236}">
                <a16:creationId xmlns:a16="http://schemas.microsoft.com/office/drawing/2014/main" id="{4173A338-0573-406D-8A33-52CA97E38E3F}"/>
              </a:ext>
            </a:extLst>
          </p:cNvPr>
          <p:cNvSpPr txBox="1">
            <a:spLocks noChangeArrowheads="1"/>
          </p:cNvSpPr>
          <p:nvPr/>
        </p:nvSpPr>
        <p:spPr bwMode="auto">
          <a:xfrm>
            <a:off x="719138" y="692150"/>
            <a:ext cx="8208962" cy="3992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17</a:t>
            </a:r>
          </a:p>
          <a:p>
            <a:pPr eaLnBrk="1" hangingPunct="1">
              <a:spcBef>
                <a:spcPct val="50000"/>
              </a:spcBef>
              <a:buFontTx/>
              <a:buNone/>
            </a:pPr>
            <a:r>
              <a:rPr lang="en-US" altLang="en-US">
                <a:solidFill>
                  <a:srgbClr val="FF0000"/>
                </a:solidFill>
                <a:latin typeface="Times New Roman" panose="02020603050405020304" pitchFamily="18" charset="0"/>
              </a:rPr>
              <a:t>        </a:t>
            </a:r>
            <a:r>
              <a:rPr lang="en-US" altLang="en-US">
                <a:solidFill>
                  <a:srgbClr val="0000FF"/>
                </a:solidFill>
                <a:latin typeface="Times New Roman" panose="02020603050405020304" pitchFamily="18" charset="0"/>
              </a:rPr>
              <a:t>Đọc bài: “</a:t>
            </a:r>
            <a:r>
              <a:rPr lang="en-US" altLang="en-US" b="1">
                <a:solidFill>
                  <a:srgbClr val="0000FF"/>
                </a:solidFill>
                <a:latin typeface="Times New Roman" panose="02020603050405020304" pitchFamily="18" charset="0"/>
              </a:rPr>
              <a:t>Điều ước của vua Mi - đát</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90)</a:t>
            </a:r>
            <a:r>
              <a:rPr lang="en-US" altLang="en-US">
                <a:solidFill>
                  <a:srgbClr val="0000FF"/>
                </a:solidFill>
                <a:latin typeface="Times New Roman" panose="02020603050405020304" pitchFamily="18" charset="0"/>
              </a:rPr>
              <a:t> đoạn: “</a:t>
            </a:r>
            <a:r>
              <a:rPr lang="en-US" altLang="en-US" b="1" i="1">
                <a:solidFill>
                  <a:srgbClr val="0000FF"/>
                </a:solidFill>
                <a:latin typeface="Times New Roman" panose="02020603050405020304" pitchFamily="18" charset="0"/>
              </a:rPr>
              <a:t>Có lần thần</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a:t>
            </a:r>
            <a:r>
              <a:rPr lang="en-US" altLang="en-US" b="1" i="1">
                <a:solidFill>
                  <a:srgbClr val="0000FF"/>
                </a:solidFill>
                <a:latin typeface="Times New Roman" panose="02020603050405020304" pitchFamily="18" charset="0"/>
              </a:rPr>
              <a:t>“sung sướng hơn thế nữa”.</a:t>
            </a:r>
          </a:p>
          <a:p>
            <a:pPr eaLnBrk="1" hangingPunct="1">
              <a:spcBef>
                <a:spcPct val="50000"/>
              </a:spcBef>
              <a:buFontTx/>
              <a:buNone/>
            </a:pPr>
            <a:r>
              <a:rPr lang="en-US" altLang="en-US">
                <a:solidFill>
                  <a:srgbClr val="0000FF"/>
                </a:solidFill>
                <a:latin typeface="Times New Roman" panose="02020603050405020304" pitchFamily="18" charset="0"/>
              </a:rPr>
              <a:t>      CH: Thoạt đầu, điều ước được thực hiện tốt đẹp như thế nào? </a:t>
            </a:r>
          </a:p>
        </p:txBody>
      </p:sp>
      <p:pic>
        <p:nvPicPr>
          <p:cNvPr id="25611" name="Picture 11" descr="panzy">
            <a:extLst>
              <a:ext uri="{FF2B5EF4-FFF2-40B4-BE49-F238E27FC236}">
                <a16:creationId xmlns:a16="http://schemas.microsoft.com/office/drawing/2014/main" id="{16A17192-6406-41B0-A9D5-751456168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2">
            <a:extLst>
              <a:ext uri="{FF2B5EF4-FFF2-40B4-BE49-F238E27FC236}">
                <a16:creationId xmlns:a16="http://schemas.microsoft.com/office/drawing/2014/main" id="{C0D12A9E-2FDF-40EA-895D-647BDB294844}"/>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ĐỀ SỐ 17</a:t>
            </a:r>
          </a:p>
        </p:txBody>
      </p:sp>
      <p:sp>
        <p:nvSpPr>
          <p:cNvPr id="36871" name="Rectangle 13">
            <a:extLst>
              <a:ext uri="{FF2B5EF4-FFF2-40B4-BE49-F238E27FC236}">
                <a16:creationId xmlns:a16="http://schemas.microsoft.com/office/drawing/2014/main" id="{EE0D208B-7576-4320-BC35-0580A75CFD53}"/>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checkerboard(across)">
                                      <p:cBhvr>
                                        <p:cTn id="7" dur="1000"/>
                                        <p:tgtEl>
                                          <p:spTgt spid="25612"/>
                                        </p:tgtEl>
                                      </p:cBhvr>
                                    </p:animEffect>
                                  </p:childTnLst>
                                </p:cTn>
                              </p:par>
                              <p:par>
                                <p:cTn id="8" presetID="5" presetClass="entr" presetSubtype="10" fill="hold" nodeType="withEffect">
                                  <p:stCondLst>
                                    <p:cond delay="0"/>
                                  </p:stCondLst>
                                  <p:childTnLst>
                                    <p:set>
                                      <p:cBhvr>
                                        <p:cTn id="9" dur="1" fill="hold">
                                          <p:stCondLst>
                                            <p:cond delay="0"/>
                                          </p:stCondLst>
                                        </p:cTn>
                                        <p:tgtEl>
                                          <p:spTgt spid="25611"/>
                                        </p:tgtEl>
                                        <p:attrNameLst>
                                          <p:attrName>style.visibility</p:attrName>
                                        </p:attrNameLst>
                                      </p:cBhvr>
                                      <p:to>
                                        <p:strVal val="visible"/>
                                      </p:to>
                                    </p:set>
                                    <p:animEffect transition="in" filter="checkerboard(across)">
                                      <p:cBhvr>
                                        <p:cTn id="10" dur="1000"/>
                                        <p:tgtEl>
                                          <p:spTgt spid="256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25612"/>
                                        </p:tgtEl>
                                      </p:cBhvr>
                                    </p:animEffect>
                                    <p:set>
                                      <p:cBhvr>
                                        <p:cTn id="15" dur="1" fill="hold">
                                          <p:stCondLst>
                                            <p:cond delay="499"/>
                                          </p:stCondLst>
                                        </p:cTn>
                                        <p:tgtEl>
                                          <p:spTgt spid="25612"/>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25611"/>
                                        </p:tgtEl>
                                      </p:cBhvr>
                                    </p:animEffect>
                                    <p:set>
                                      <p:cBhvr>
                                        <p:cTn id="18" dur="1" fill="hold">
                                          <p:stCondLst>
                                            <p:cond delay="499"/>
                                          </p:stCondLst>
                                        </p:cTn>
                                        <p:tgtEl>
                                          <p:spTgt spid="25611"/>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wipe(left)">
                                      <p:cBhvr>
                                        <p:cTn id="21" dur="1000"/>
                                        <p:tgtEl>
                                          <p:spTgt spid="2560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610"/>
                                        </p:tgtEl>
                                        <p:attrNameLst>
                                          <p:attrName>style.visibility</p:attrName>
                                        </p:attrNameLst>
                                      </p:cBhvr>
                                      <p:to>
                                        <p:strVal val="visible"/>
                                      </p:to>
                                    </p:set>
                                    <p:animEffect transition="in" filter="wipe(left)">
                                      <p:cBhvr>
                                        <p:cTn id="24" dur="10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10" grpId="0" animBg="1"/>
      <p:bldP spid="25612" grpId="0" animBg="1"/>
      <p:bldP spid="2561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9">
            <a:hlinkClick r:id="rId2" action="ppaction://hlinksldjump"/>
            <a:extLst>
              <a:ext uri="{FF2B5EF4-FFF2-40B4-BE49-F238E27FC236}">
                <a16:creationId xmlns:a16="http://schemas.microsoft.com/office/drawing/2014/main" id="{D87A9044-CDC4-4525-9C0E-91ADA46B8303}"/>
              </a:ext>
            </a:extLst>
          </p:cNvPr>
          <p:cNvSpPr>
            <a:spLocks noChangeArrowheads="1"/>
          </p:cNvSpPr>
          <p:nvPr/>
        </p:nvSpPr>
        <p:spPr bwMode="auto">
          <a:xfrm>
            <a:off x="8027988" y="6237288"/>
            <a:ext cx="539750" cy="323850"/>
          </a:xfrm>
          <a:prstGeom prst="leftArrow">
            <a:avLst>
              <a:gd name="adj1" fmla="val 50000"/>
              <a:gd name="adj2" fmla="val 41667"/>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26635" name="Text Box 11">
            <a:extLst>
              <a:ext uri="{FF2B5EF4-FFF2-40B4-BE49-F238E27FC236}">
                <a16:creationId xmlns:a16="http://schemas.microsoft.com/office/drawing/2014/main" id="{64F6BE7D-7C3B-43DE-A3EE-E07385054A64}"/>
              </a:ext>
            </a:extLst>
          </p:cNvPr>
          <p:cNvSpPr txBox="1">
            <a:spLocks noChangeArrowheads="1"/>
          </p:cNvSpPr>
          <p:nvPr/>
        </p:nvSpPr>
        <p:spPr bwMode="auto">
          <a:xfrm>
            <a:off x="179388" y="836613"/>
            <a:ext cx="8785225" cy="3027362"/>
          </a:xfrm>
          <a:prstGeom prst="rect">
            <a:avLst/>
          </a:prstGeom>
          <a:solidFill>
            <a:schemeClr val="bg1"/>
          </a:solidFill>
          <a:ln w="9525">
            <a:solidFill>
              <a:srgbClr val="0000FF"/>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rPr>
              <a:t>ĐỀ SỐ 19</a:t>
            </a:r>
          </a:p>
          <a:p>
            <a:pPr eaLnBrk="1" hangingPunct="1">
              <a:spcBef>
                <a:spcPct val="50000"/>
              </a:spcBef>
              <a:buFontTx/>
              <a:buNone/>
            </a:pPr>
            <a:r>
              <a:rPr lang="en-US" altLang="en-US">
                <a:solidFill>
                  <a:srgbClr val="0000FF"/>
                </a:solidFill>
                <a:latin typeface="Times New Roman" panose="02020603050405020304" pitchFamily="18" charset="0"/>
              </a:rPr>
              <a:t>        Đọc bài: “</a:t>
            </a:r>
            <a:r>
              <a:rPr lang="en-US" altLang="en-US" b="1">
                <a:solidFill>
                  <a:srgbClr val="0000FF"/>
                </a:solidFill>
                <a:latin typeface="Times New Roman" panose="02020603050405020304" pitchFamily="18" charset="0"/>
              </a:rPr>
              <a:t>Thưa chuyện với mẹ</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(Sách giáo khoa Tiếng Việt 4 tập 1 trang 85)</a:t>
            </a:r>
            <a:r>
              <a:rPr lang="en-US" altLang="en-US">
                <a:solidFill>
                  <a:srgbClr val="0000FF"/>
                </a:solidFill>
                <a:latin typeface="Times New Roman" panose="02020603050405020304" pitchFamily="18" charset="0"/>
              </a:rPr>
              <a:t> đoạn: “</a:t>
            </a:r>
            <a:r>
              <a:rPr lang="en-US" altLang="en-US" b="1" i="1">
                <a:solidFill>
                  <a:srgbClr val="0000FF"/>
                </a:solidFill>
                <a:latin typeface="Times New Roman" panose="02020603050405020304" pitchFamily="18" charset="0"/>
              </a:rPr>
              <a:t>Mẹ Cương</a:t>
            </a:r>
            <a:r>
              <a:rPr lang="en-US" altLang="en-US">
                <a:solidFill>
                  <a:srgbClr val="0000FF"/>
                </a:solidFill>
                <a:latin typeface="Times New Roman" panose="02020603050405020304" pitchFamily="18" charset="0"/>
              </a:rPr>
              <a:t>” </a:t>
            </a:r>
            <a:r>
              <a:rPr lang="en-US" altLang="en-US" i="1">
                <a:solidFill>
                  <a:srgbClr val="0000FF"/>
                </a:solidFill>
                <a:latin typeface="Times New Roman" panose="02020603050405020304" pitchFamily="18" charset="0"/>
              </a:rPr>
              <a:t>đến</a:t>
            </a:r>
            <a:r>
              <a:rPr lang="en-US" altLang="en-US">
                <a:solidFill>
                  <a:srgbClr val="0000FF"/>
                </a:solidFill>
                <a:latin typeface="Times New Roman" panose="02020603050405020304" pitchFamily="18" charset="0"/>
              </a:rPr>
              <a:t> </a:t>
            </a:r>
            <a:r>
              <a:rPr lang="en-US" altLang="en-US" b="1" i="1">
                <a:solidFill>
                  <a:srgbClr val="0000FF"/>
                </a:solidFill>
                <a:latin typeface="Times New Roman" panose="02020603050405020304" pitchFamily="18" charset="0"/>
              </a:rPr>
              <a:t>“đáng bị coi thường ”.</a:t>
            </a:r>
          </a:p>
          <a:p>
            <a:pPr eaLnBrk="1" hangingPunct="1">
              <a:spcBef>
                <a:spcPct val="50000"/>
              </a:spcBef>
              <a:buFontTx/>
              <a:buNone/>
            </a:pPr>
            <a:r>
              <a:rPr lang="en-US" altLang="en-US">
                <a:solidFill>
                  <a:srgbClr val="0000FF"/>
                </a:solidFill>
                <a:latin typeface="Times New Roman" panose="02020603050405020304" pitchFamily="18" charset="0"/>
              </a:rPr>
              <a:t>      CH: </a:t>
            </a:r>
            <a:r>
              <a:rPr lang="fr-FR" altLang="en-US">
                <a:solidFill>
                  <a:srgbClr val="0000FF"/>
                </a:solidFill>
                <a:latin typeface="Times New Roman" panose="02020603050405020304" pitchFamily="18" charset="0"/>
              </a:rPr>
              <a:t>Cương thuyết phục mẹ bằng cách nào?</a:t>
            </a:r>
            <a:r>
              <a:rPr lang="en-US" altLang="en-US">
                <a:solidFill>
                  <a:srgbClr val="0000FF"/>
                </a:solidFill>
                <a:latin typeface="Times New Roman" panose="02020603050405020304" pitchFamily="18" charset="0"/>
              </a:rPr>
              <a:t> </a:t>
            </a:r>
          </a:p>
        </p:txBody>
      </p:sp>
      <p:pic>
        <p:nvPicPr>
          <p:cNvPr id="26640" name="Picture 16" descr="images (3)">
            <a:extLst>
              <a:ext uri="{FF2B5EF4-FFF2-40B4-BE49-F238E27FC236}">
                <a16:creationId xmlns:a16="http://schemas.microsoft.com/office/drawing/2014/main" id="{DDA29083-3C7F-487F-916C-00A70531E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17">
            <a:extLst>
              <a:ext uri="{FF2B5EF4-FFF2-40B4-BE49-F238E27FC236}">
                <a16:creationId xmlns:a16="http://schemas.microsoft.com/office/drawing/2014/main" id="{CD11021F-D32B-4498-AA9A-112B04E65F64}"/>
              </a:ext>
            </a:extLst>
          </p:cNvPr>
          <p:cNvSpPr txBox="1">
            <a:spLocks noChangeArrowheads="1"/>
          </p:cNvSpPr>
          <p:nvPr/>
        </p:nvSpPr>
        <p:spPr bwMode="auto">
          <a:xfrm>
            <a:off x="3024188" y="5734050"/>
            <a:ext cx="2916237"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ĐỀ SỐ 19</a:t>
            </a:r>
          </a:p>
        </p:txBody>
      </p:sp>
      <p:sp>
        <p:nvSpPr>
          <p:cNvPr id="37894" name="Rectangle 18">
            <a:extLst>
              <a:ext uri="{FF2B5EF4-FFF2-40B4-BE49-F238E27FC236}">
                <a16:creationId xmlns:a16="http://schemas.microsoft.com/office/drawing/2014/main" id="{A7C3A774-5522-4874-BFFE-85A2BC795163}"/>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6640"/>
                                        </p:tgtEl>
                                        <p:attrNameLst>
                                          <p:attrName>style.visibility</p:attrName>
                                        </p:attrNameLst>
                                      </p:cBhvr>
                                      <p:to>
                                        <p:strVal val="visible"/>
                                      </p:to>
                                    </p:set>
                                    <p:anim calcmode="lin" valueType="num">
                                      <p:cBhvr additive="base">
                                        <p:cTn id="7" dur="1000" fill="hold"/>
                                        <p:tgtEl>
                                          <p:spTgt spid="26640"/>
                                        </p:tgtEl>
                                        <p:attrNameLst>
                                          <p:attrName>ppt_x</p:attrName>
                                        </p:attrNameLst>
                                      </p:cBhvr>
                                      <p:tavLst>
                                        <p:tav tm="0">
                                          <p:val>
                                            <p:strVal val="0-#ppt_w/2"/>
                                          </p:val>
                                        </p:tav>
                                        <p:tav tm="100000">
                                          <p:val>
                                            <p:strVal val="#ppt_x"/>
                                          </p:val>
                                        </p:tav>
                                      </p:tavLst>
                                    </p:anim>
                                    <p:anim calcmode="lin" valueType="num">
                                      <p:cBhvr additive="base">
                                        <p:cTn id="8" dur="1000" fill="hold"/>
                                        <p:tgtEl>
                                          <p:spTgt spid="26640"/>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41"/>
                                        </p:tgtEl>
                                        <p:attrNameLst>
                                          <p:attrName>style.visibility</p:attrName>
                                        </p:attrNameLst>
                                      </p:cBhvr>
                                      <p:to>
                                        <p:strVal val="visible"/>
                                      </p:to>
                                    </p:set>
                                    <p:anim calcmode="lin" valueType="num">
                                      <p:cBhvr additive="base">
                                        <p:cTn id="11" dur="500" fill="hold"/>
                                        <p:tgtEl>
                                          <p:spTgt spid="26641"/>
                                        </p:tgtEl>
                                        <p:attrNameLst>
                                          <p:attrName>ppt_x</p:attrName>
                                        </p:attrNameLst>
                                      </p:cBhvr>
                                      <p:tavLst>
                                        <p:tav tm="0">
                                          <p:val>
                                            <p:strVal val="#ppt_x"/>
                                          </p:val>
                                        </p:tav>
                                        <p:tav tm="100000">
                                          <p:val>
                                            <p:strVal val="#ppt_x"/>
                                          </p:val>
                                        </p:tav>
                                      </p:tavLst>
                                    </p:anim>
                                    <p:anim calcmode="lin" valueType="num">
                                      <p:cBhvr additive="base">
                                        <p:cTn id="12" dur="500" fill="hold"/>
                                        <p:tgtEl>
                                          <p:spTgt spid="2664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xit" presetSubtype="6" fill="hold" grpId="1" nodeType="clickEffect">
                                  <p:stCondLst>
                                    <p:cond delay="0"/>
                                  </p:stCondLst>
                                  <p:childTnLst>
                                    <p:animEffect transition="out" filter="strips(downRight)">
                                      <p:cBhvr>
                                        <p:cTn id="16" dur="500"/>
                                        <p:tgtEl>
                                          <p:spTgt spid="26641"/>
                                        </p:tgtEl>
                                      </p:cBhvr>
                                    </p:animEffect>
                                    <p:set>
                                      <p:cBhvr>
                                        <p:cTn id="17" dur="1" fill="hold">
                                          <p:stCondLst>
                                            <p:cond delay="499"/>
                                          </p:stCondLst>
                                        </p:cTn>
                                        <p:tgtEl>
                                          <p:spTgt spid="26641"/>
                                        </p:tgtEl>
                                        <p:attrNameLst>
                                          <p:attrName>style.visibility</p:attrName>
                                        </p:attrNameLst>
                                      </p:cBhvr>
                                      <p:to>
                                        <p:strVal val="hidden"/>
                                      </p:to>
                                    </p:set>
                                  </p:childTnLst>
                                </p:cTn>
                              </p:par>
                              <p:par>
                                <p:cTn id="18" presetID="18" presetClass="exit" presetSubtype="6" fill="hold" nodeType="withEffect">
                                  <p:stCondLst>
                                    <p:cond delay="0"/>
                                  </p:stCondLst>
                                  <p:childTnLst>
                                    <p:animEffect transition="out" filter="strips(downRight)">
                                      <p:cBhvr>
                                        <p:cTn id="19" dur="500"/>
                                        <p:tgtEl>
                                          <p:spTgt spid="26640"/>
                                        </p:tgtEl>
                                      </p:cBhvr>
                                    </p:animEffect>
                                    <p:set>
                                      <p:cBhvr>
                                        <p:cTn id="20" dur="1" fill="hold">
                                          <p:stCondLst>
                                            <p:cond delay="499"/>
                                          </p:stCondLst>
                                        </p:cTn>
                                        <p:tgtEl>
                                          <p:spTgt spid="2664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26635"/>
                                        </p:tgtEl>
                                        <p:attrNameLst>
                                          <p:attrName>style.visibility</p:attrName>
                                        </p:attrNameLst>
                                      </p:cBhvr>
                                      <p:to>
                                        <p:strVal val="visible"/>
                                      </p:to>
                                    </p:set>
                                    <p:animEffect transition="in" filter="wipe(left)">
                                      <p:cBhvr>
                                        <p:cTn id="23" dur="1000"/>
                                        <p:tgtEl>
                                          <p:spTgt spid="26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5" grpId="0" animBg="1"/>
      <p:bldP spid="26641" grpId="0" animBg="1"/>
      <p:bldP spid="2664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0">
            <a:extLst>
              <a:ext uri="{FF2B5EF4-FFF2-40B4-BE49-F238E27FC236}">
                <a16:creationId xmlns:a16="http://schemas.microsoft.com/office/drawing/2014/main" id="{83048576-EA0F-434A-8018-9CCE80C84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7">
            <a:extLst>
              <a:ext uri="{FF2B5EF4-FFF2-40B4-BE49-F238E27FC236}">
                <a16:creationId xmlns:a16="http://schemas.microsoft.com/office/drawing/2014/main" id="{7C2F26E9-1CBB-401E-83D1-A006690F5995}"/>
              </a:ext>
            </a:extLst>
          </p:cNvPr>
          <p:cNvSpPr>
            <a:spLocks noChangeArrowheads="1" noChangeShapeType="1" noTextEdit="1"/>
          </p:cNvSpPr>
          <p:nvPr/>
        </p:nvSpPr>
        <p:spPr bwMode="auto">
          <a:xfrm>
            <a:off x="2667000" y="1219200"/>
            <a:ext cx="5638800" cy="3962400"/>
          </a:xfrm>
          <a:prstGeom prst="rect">
            <a:avLst/>
          </a:prstGeom>
        </p:spPr>
        <p:txBody>
          <a:bodyPr wrap="none" fromWordArt="1">
            <a:prstTxWarp prst="textPlain">
              <a:avLst>
                <a:gd name="adj" fmla="val 50000"/>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Chúc các em </a:t>
            </a:r>
          </a:p>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chăm ngoan,</a:t>
            </a:r>
          </a:p>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cs typeface="Times New Roman" panose="02020603050405020304" pitchFamily="18" charset="0"/>
              </a:rPr>
              <a:t> học tốt!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Box 1">
            <a:extLst>
              <a:ext uri="{FF2B5EF4-FFF2-40B4-BE49-F238E27FC236}">
                <a16:creationId xmlns:a16="http://schemas.microsoft.com/office/drawing/2014/main" id="{C766D936-0267-4D06-8243-1A9F34D0AAF7}"/>
              </a:ext>
            </a:extLst>
          </p:cNvPr>
          <p:cNvSpPr txBox="1">
            <a:spLocks noChangeArrowheads="1"/>
          </p:cNvSpPr>
          <p:nvPr/>
        </p:nvSpPr>
        <p:spPr bwMode="auto">
          <a:xfrm>
            <a:off x="115888" y="58738"/>
            <a:ext cx="8912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2. </a:t>
            </a:r>
            <a:r>
              <a:rPr lang="en-US" altLang="en-US" sz="2800">
                <a:latin typeface="Times New Roman" panose="02020603050405020304" pitchFamily="18" charset="0"/>
              </a:rPr>
              <a:t>Ghi lại những điều cần nhớ về các bài tập đọc là truyện kể thuộc chủ điểm </a:t>
            </a:r>
            <a:r>
              <a:rPr lang="en-US" altLang="en-US" sz="2800" b="1">
                <a:latin typeface="Times New Roman" panose="02020603050405020304" pitchFamily="18" charset="0"/>
              </a:rPr>
              <a:t>Thương người như thể thương thân </a:t>
            </a:r>
            <a:r>
              <a:rPr lang="en-US" altLang="en-US" sz="2800">
                <a:latin typeface="Times New Roman" panose="02020603050405020304" pitchFamily="18" charset="0"/>
              </a:rPr>
              <a:t>vào bảng theo mẫu sau:</a:t>
            </a:r>
          </a:p>
        </p:txBody>
      </p:sp>
      <p:graphicFrame>
        <p:nvGraphicFramePr>
          <p:cNvPr id="8" name="Group 58">
            <a:extLst>
              <a:ext uri="{FF2B5EF4-FFF2-40B4-BE49-F238E27FC236}">
                <a16:creationId xmlns:a16="http://schemas.microsoft.com/office/drawing/2014/main" id="{F6E91A7F-9975-402B-A324-C9D36615934E}"/>
              </a:ext>
            </a:extLst>
          </p:cNvPr>
          <p:cNvGraphicFramePr>
            <a:graphicFrameLocks noGrp="1"/>
          </p:cNvGraphicFramePr>
          <p:nvPr/>
        </p:nvGraphicFramePr>
        <p:xfrm>
          <a:off x="250825" y="1952625"/>
          <a:ext cx="8408989" cy="1943100"/>
        </p:xfrm>
        <a:graphic>
          <a:graphicData uri="http://schemas.openxmlformats.org/drawingml/2006/table">
            <a:tbl>
              <a:tblPr/>
              <a:tblGrid>
                <a:gridCol w="1339485">
                  <a:extLst>
                    <a:ext uri="{9D8B030D-6E8A-4147-A177-3AD203B41FA5}">
                      <a16:colId xmlns:a16="http://schemas.microsoft.com/office/drawing/2014/main" val="20000"/>
                    </a:ext>
                  </a:extLst>
                </a:gridCol>
                <a:gridCol w="2678970">
                  <a:extLst>
                    <a:ext uri="{9D8B030D-6E8A-4147-A177-3AD203B41FA5}">
                      <a16:colId xmlns:a16="http://schemas.microsoft.com/office/drawing/2014/main" val="20001"/>
                    </a:ext>
                  </a:extLst>
                </a:gridCol>
                <a:gridCol w="2753386">
                  <a:extLst>
                    <a:ext uri="{9D8B030D-6E8A-4147-A177-3AD203B41FA5}">
                      <a16:colId xmlns:a16="http://schemas.microsoft.com/office/drawing/2014/main" val="20002"/>
                    </a:ext>
                  </a:extLst>
                </a:gridCol>
                <a:gridCol w="1637148">
                  <a:extLst>
                    <a:ext uri="{9D8B030D-6E8A-4147-A177-3AD203B41FA5}">
                      <a16:colId xmlns:a16="http://schemas.microsoft.com/office/drawing/2014/main" val="20003"/>
                    </a:ext>
                  </a:extLst>
                </a:gridCol>
              </a:tblGrid>
              <a:tr h="971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52" marR="91452"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5">
            <a:extLst>
              <a:ext uri="{FF2B5EF4-FFF2-40B4-BE49-F238E27FC236}">
                <a16:creationId xmlns:a16="http://schemas.microsoft.com/office/drawing/2014/main" id="{8443885B-713B-46C5-A32C-F47C3611F1DE}"/>
              </a:ext>
            </a:extLst>
          </p:cNvPr>
          <p:cNvSpPr txBox="1">
            <a:spLocks noChangeArrowheads="1"/>
          </p:cNvSpPr>
          <p:nvPr/>
        </p:nvSpPr>
        <p:spPr bwMode="auto">
          <a:xfrm>
            <a:off x="0" y="142875"/>
            <a:ext cx="8136396"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FF0000"/>
                </a:solidFill>
                <a:latin typeface="Arial" panose="020B0604020202020204" pitchFamily="34" charset="0"/>
                <a:cs typeface="Arial" panose="020B0604020202020204" pitchFamily="34" charset="0"/>
              </a:rPr>
              <a:t> </a:t>
            </a:r>
            <a:r>
              <a:rPr lang="en-US" altLang="en-US" b="1">
                <a:solidFill>
                  <a:srgbClr val="FF0000"/>
                </a:solidFill>
                <a:latin typeface="Times New Roman" panose="02020603050405020304" pitchFamily="18" charset="0"/>
              </a:rPr>
              <a:t>Những bài tập đọc như thế nào là truyện kể?</a:t>
            </a:r>
            <a:endParaRPr lang="en-US" altLang="en-US" sz="2800" b="1">
              <a:solidFill>
                <a:srgbClr val="FF0000"/>
              </a:solidFill>
              <a:latin typeface="Times New Roman" panose="02020603050405020304" pitchFamily="18" charset="0"/>
            </a:endParaRPr>
          </a:p>
        </p:txBody>
      </p:sp>
      <p:sp>
        <p:nvSpPr>
          <p:cNvPr id="30746" name="Text Box 26">
            <a:extLst>
              <a:ext uri="{FF2B5EF4-FFF2-40B4-BE49-F238E27FC236}">
                <a16:creationId xmlns:a16="http://schemas.microsoft.com/office/drawing/2014/main" id="{40F99860-E51C-4903-A723-33C3E9AC82C2}"/>
              </a:ext>
            </a:extLst>
          </p:cNvPr>
          <p:cNvSpPr txBox="1">
            <a:spLocks noChangeArrowheads="1"/>
          </p:cNvSpPr>
          <p:nvPr/>
        </p:nvSpPr>
        <p:spPr bwMode="auto">
          <a:xfrm>
            <a:off x="12700" y="1232089"/>
            <a:ext cx="913130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Truyện kể là những bài kể lại một chuỗi sự việc có đầu, có cuối, liên quan đến một hay một số nhân vật để nói lên một điều có ý nghĩa.</a:t>
            </a:r>
          </a:p>
        </p:txBody>
      </p:sp>
      <p:sp>
        <p:nvSpPr>
          <p:cNvPr id="30758" name="Text Box 38">
            <a:extLst>
              <a:ext uri="{FF2B5EF4-FFF2-40B4-BE49-F238E27FC236}">
                <a16:creationId xmlns:a16="http://schemas.microsoft.com/office/drawing/2014/main" id="{D035BA12-E647-4ADF-AFE7-BFF238841CCD}"/>
              </a:ext>
            </a:extLst>
          </p:cNvPr>
          <p:cNvSpPr txBox="1">
            <a:spLocks noChangeArrowheads="1"/>
          </p:cNvSpPr>
          <p:nvPr/>
        </p:nvSpPr>
        <p:spPr bwMode="auto">
          <a:xfrm>
            <a:off x="17463" y="3367088"/>
            <a:ext cx="9144000" cy="9540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800" b="1">
                <a:solidFill>
                  <a:srgbClr val="FF0000"/>
                </a:solidFill>
                <a:latin typeface="Times New Roman" panose="02020603050405020304" pitchFamily="18" charset="0"/>
              </a:rPr>
              <a:t>Hãy kể tên những bài tập đọc là truyện kể thuộc chủ điểm </a:t>
            </a:r>
            <a:r>
              <a:rPr lang="en-US" altLang="en-US" sz="2800" b="1" i="1">
                <a:solidFill>
                  <a:srgbClr val="002060"/>
                </a:solidFill>
                <a:latin typeface="Times New Roman" panose="02020603050405020304" pitchFamily="18" charset="0"/>
              </a:rPr>
              <a:t>Thương người như thể thương thân</a:t>
            </a:r>
            <a:r>
              <a:rPr lang="en-US" altLang="en-US" sz="2800" b="1">
                <a:solidFill>
                  <a:srgbClr val="FF0000"/>
                </a:solidFill>
                <a:latin typeface="Times New Roman" panose="02020603050405020304" pitchFamily="18" charset="0"/>
              </a:rPr>
              <a:t>.</a:t>
            </a:r>
          </a:p>
        </p:txBody>
      </p:sp>
      <p:sp>
        <p:nvSpPr>
          <p:cNvPr id="30759" name="Text Box 39">
            <a:extLst>
              <a:ext uri="{FF2B5EF4-FFF2-40B4-BE49-F238E27FC236}">
                <a16:creationId xmlns:a16="http://schemas.microsoft.com/office/drawing/2014/main" id="{694EFC45-ACAC-43B9-A5CE-7E12C2AA2F7F}"/>
              </a:ext>
            </a:extLst>
          </p:cNvPr>
          <p:cNvSpPr txBox="1">
            <a:spLocks noChangeArrowheads="1"/>
          </p:cNvSpPr>
          <p:nvPr/>
        </p:nvSpPr>
        <p:spPr bwMode="auto">
          <a:xfrm>
            <a:off x="215900" y="4616450"/>
            <a:ext cx="72421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rgbClr val="0000FF"/>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 Dế Mèn bênh vực kẻ yếu.</a:t>
            </a:r>
          </a:p>
          <a:p>
            <a:pPr eaLnBrk="1" hangingPunct="1">
              <a:spcBef>
                <a:spcPct val="0"/>
              </a:spcBef>
              <a:buFontTx/>
              <a:buNone/>
            </a:pPr>
            <a:r>
              <a:rPr lang="en-US" altLang="en-US" sz="3600" b="1">
                <a:solidFill>
                  <a:srgbClr val="0000FF"/>
                </a:solidFill>
                <a:latin typeface="Times New Roman" panose="02020603050405020304" pitchFamily="18" charset="0"/>
                <a:cs typeface="Times New Roman" panose="02020603050405020304" pitchFamily="18" charset="0"/>
              </a:rPr>
              <a:t> - Người ăn xin.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746"/>
                                        </p:tgtEl>
                                        <p:attrNameLst>
                                          <p:attrName>style.visibility</p:attrName>
                                        </p:attrNameLst>
                                      </p:cBhvr>
                                      <p:to>
                                        <p:strVal val="visible"/>
                                      </p:to>
                                    </p:set>
                                    <p:animEffect transition="in" filter="wipe(down)">
                                      <p:cBhvr>
                                        <p:cTn id="13" dur="500"/>
                                        <p:tgtEl>
                                          <p:spTgt spid="307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0758"/>
                                        </p:tgtEl>
                                        <p:attrNameLst>
                                          <p:attrName>style.visibility</p:attrName>
                                        </p:attrNameLst>
                                      </p:cBhvr>
                                      <p:to>
                                        <p:strVal val="visible"/>
                                      </p:to>
                                    </p:set>
                                    <p:animEffect transition="in" filter="barn(inVertical)">
                                      <p:cBhvr>
                                        <p:cTn id="18" dur="500"/>
                                        <p:tgtEl>
                                          <p:spTgt spid="3075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0759"/>
                                        </p:tgtEl>
                                        <p:attrNameLst>
                                          <p:attrName>style.visibility</p:attrName>
                                        </p:attrNameLst>
                                      </p:cBhvr>
                                      <p:to>
                                        <p:strVal val="visible"/>
                                      </p:to>
                                    </p:set>
                                    <p:animEffect transition="in" filter="barn(inVertical)">
                                      <p:cBhvr>
                                        <p:cTn id="23" dur="500"/>
                                        <p:tgtEl>
                                          <p:spTgt spid="30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30746" grpId="0" animBg="1"/>
      <p:bldP spid="30758" grpId="0" animBg="1"/>
      <p:bldP spid="3075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extBox 1">
            <a:extLst>
              <a:ext uri="{FF2B5EF4-FFF2-40B4-BE49-F238E27FC236}">
                <a16:creationId xmlns:a16="http://schemas.microsoft.com/office/drawing/2014/main" id="{E3A381FA-D813-4FFB-8754-D45B6E8A31A2}"/>
              </a:ext>
            </a:extLst>
          </p:cNvPr>
          <p:cNvSpPr txBox="1">
            <a:spLocks noChangeArrowheads="1"/>
          </p:cNvSpPr>
          <p:nvPr/>
        </p:nvSpPr>
        <p:spPr bwMode="auto">
          <a:xfrm>
            <a:off x="115888" y="58738"/>
            <a:ext cx="89122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2. </a:t>
            </a:r>
            <a:r>
              <a:rPr lang="en-US" altLang="en-US" sz="2800">
                <a:latin typeface="Times New Roman" panose="02020603050405020304" pitchFamily="18" charset="0"/>
              </a:rPr>
              <a:t>Ghi lại những điều cần nhớ về các bài tập đọc là truyện kể thuộc chủ điểm </a:t>
            </a:r>
            <a:r>
              <a:rPr lang="en-US" altLang="en-US" sz="2800" b="1">
                <a:latin typeface="Times New Roman" panose="02020603050405020304" pitchFamily="18" charset="0"/>
              </a:rPr>
              <a:t>Thương người như thể thương thân </a:t>
            </a:r>
            <a:r>
              <a:rPr lang="en-US" altLang="en-US" sz="2800">
                <a:latin typeface="Times New Roman" panose="02020603050405020304" pitchFamily="18" charset="0"/>
              </a:rPr>
              <a:t>vào bảng theo mẫu sau:</a:t>
            </a:r>
          </a:p>
        </p:txBody>
      </p:sp>
      <p:graphicFrame>
        <p:nvGraphicFramePr>
          <p:cNvPr id="8" name="Group 58">
            <a:extLst>
              <a:ext uri="{FF2B5EF4-FFF2-40B4-BE49-F238E27FC236}">
                <a16:creationId xmlns:a16="http://schemas.microsoft.com/office/drawing/2014/main" id="{E51D9344-EF79-4BEE-A303-FCB6D4998673}"/>
              </a:ext>
            </a:extLst>
          </p:cNvPr>
          <p:cNvGraphicFramePr>
            <a:graphicFrameLocks noGrp="1"/>
          </p:cNvGraphicFramePr>
          <p:nvPr/>
        </p:nvGraphicFramePr>
        <p:xfrm>
          <a:off x="250825" y="1952625"/>
          <a:ext cx="8408989" cy="1943100"/>
        </p:xfrm>
        <a:graphic>
          <a:graphicData uri="http://schemas.openxmlformats.org/drawingml/2006/table">
            <a:tbl>
              <a:tblPr/>
              <a:tblGrid>
                <a:gridCol w="1339485">
                  <a:extLst>
                    <a:ext uri="{9D8B030D-6E8A-4147-A177-3AD203B41FA5}">
                      <a16:colId xmlns:a16="http://schemas.microsoft.com/office/drawing/2014/main" val="20000"/>
                    </a:ext>
                  </a:extLst>
                </a:gridCol>
                <a:gridCol w="2678970">
                  <a:extLst>
                    <a:ext uri="{9D8B030D-6E8A-4147-A177-3AD203B41FA5}">
                      <a16:colId xmlns:a16="http://schemas.microsoft.com/office/drawing/2014/main" val="20001"/>
                    </a:ext>
                  </a:extLst>
                </a:gridCol>
                <a:gridCol w="2753386">
                  <a:extLst>
                    <a:ext uri="{9D8B030D-6E8A-4147-A177-3AD203B41FA5}">
                      <a16:colId xmlns:a16="http://schemas.microsoft.com/office/drawing/2014/main" val="20002"/>
                    </a:ext>
                  </a:extLst>
                </a:gridCol>
                <a:gridCol w="1637148">
                  <a:extLst>
                    <a:ext uri="{9D8B030D-6E8A-4147-A177-3AD203B41FA5}">
                      <a16:colId xmlns:a16="http://schemas.microsoft.com/office/drawing/2014/main" val="20003"/>
                    </a:ext>
                  </a:extLst>
                </a:gridCol>
              </a:tblGrid>
              <a:tr h="971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52" marR="91452"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971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52" marR="91452"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52" marR="91452"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 name="AutoShape 25">
            <a:extLst>
              <a:ext uri="{FF2B5EF4-FFF2-40B4-BE49-F238E27FC236}">
                <a16:creationId xmlns:a16="http://schemas.microsoft.com/office/drawing/2014/main" id="{36578E2D-C2FE-4AB1-BBE8-D454159F518B}"/>
              </a:ext>
            </a:extLst>
          </p:cNvPr>
          <p:cNvSpPr>
            <a:spLocks noChangeArrowheads="1"/>
          </p:cNvSpPr>
          <p:nvPr/>
        </p:nvSpPr>
        <p:spPr bwMode="auto">
          <a:xfrm>
            <a:off x="1368425" y="4508500"/>
            <a:ext cx="5905500" cy="1592263"/>
          </a:xfrm>
          <a:prstGeom prst="ellipse">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n-US" sz="3200" b="1" dirty="0" err="1">
                <a:solidFill>
                  <a:srgbClr val="C00000"/>
                </a:solidFill>
                <a:latin typeface="Times New Roman" pitchFamily="18" charset="0"/>
                <a:cs typeface="Times New Roman" pitchFamily="18" charset="0"/>
              </a:rPr>
              <a:t>Thảo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luận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nhóm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đôi</a:t>
            </a:r>
            <a:endParaRPr lang="en-US" sz="3200" b="1" dirty="0">
              <a:solidFill>
                <a:srgbClr val="C00000"/>
              </a:solidFill>
              <a:latin typeface="Times New Roman" pitchFamily="18" charset="0"/>
              <a:cs typeface="Times New Roman" pitchFamily="18" charset="0"/>
            </a:endParaRPr>
          </a:p>
          <a:p>
            <a:pPr algn="ctr" eaLnBrk="1" hangingPunct="1">
              <a:defRPr/>
            </a:pP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gian</a:t>
            </a:r>
            <a:r>
              <a:rPr lang="en-US" sz="3200" b="1" dirty="0">
                <a:solidFill>
                  <a:srgbClr val="C00000"/>
                </a:solidFill>
                <a:latin typeface="Times New Roman" pitchFamily="18" charset="0"/>
                <a:cs typeface="Times New Roman" pitchFamily="18" charset="0"/>
              </a:rPr>
              <a:t> 3 </a:t>
            </a:r>
            <a:r>
              <a:rPr lang="en-US" sz="3200" b="1" dirty="0" err="1">
                <a:solidFill>
                  <a:srgbClr val="C00000"/>
                </a:solidFill>
                <a:latin typeface="Times New Roman" pitchFamily="18" charset="0"/>
                <a:cs typeface="Times New Roman" pitchFamily="18" charset="0"/>
              </a:rPr>
              <a:t>phút</a:t>
            </a:r>
            <a:r>
              <a:rPr lang="en-US" sz="3200" b="1" dirty="0">
                <a:solidFill>
                  <a:srgbClr val="C0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Group 58">
            <a:extLst>
              <a:ext uri="{FF2B5EF4-FFF2-40B4-BE49-F238E27FC236}">
                <a16:creationId xmlns:a16="http://schemas.microsoft.com/office/drawing/2014/main" id="{4F02D39A-77B4-4F1E-81D4-4891B5D72F17}"/>
              </a:ext>
            </a:extLst>
          </p:cNvPr>
          <p:cNvGraphicFramePr>
            <a:graphicFrameLocks noGrp="1"/>
          </p:cNvGraphicFramePr>
          <p:nvPr/>
        </p:nvGraphicFramePr>
        <p:xfrm>
          <a:off x="42863" y="188913"/>
          <a:ext cx="9015412" cy="6711951"/>
        </p:xfrm>
        <a:graphic>
          <a:graphicData uri="http://schemas.openxmlformats.org/drawingml/2006/table">
            <a:tbl>
              <a:tblPr/>
              <a:tblGrid>
                <a:gridCol w="1915776">
                  <a:extLst>
                    <a:ext uri="{9D8B030D-6E8A-4147-A177-3AD203B41FA5}">
                      <a16:colId xmlns:a16="http://schemas.microsoft.com/office/drawing/2014/main" val="20000"/>
                    </a:ext>
                  </a:extLst>
                </a:gridCol>
                <a:gridCol w="2028468">
                  <a:extLst>
                    <a:ext uri="{9D8B030D-6E8A-4147-A177-3AD203B41FA5}">
                      <a16:colId xmlns:a16="http://schemas.microsoft.com/office/drawing/2014/main" val="20001"/>
                    </a:ext>
                  </a:extLst>
                </a:gridCol>
                <a:gridCol w="3315955">
                  <a:extLst>
                    <a:ext uri="{9D8B030D-6E8A-4147-A177-3AD203B41FA5}">
                      <a16:colId xmlns:a16="http://schemas.microsoft.com/office/drawing/2014/main" val="20002"/>
                    </a:ext>
                  </a:extLst>
                </a:gridCol>
                <a:gridCol w="1755213">
                  <a:extLst>
                    <a:ext uri="{9D8B030D-6E8A-4147-A177-3AD203B41FA5}">
                      <a16:colId xmlns:a16="http://schemas.microsoft.com/office/drawing/2014/main" val="20003"/>
                    </a:ext>
                  </a:extLst>
                </a:gridCol>
              </a:tblGrid>
              <a:tr h="10666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Tên</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bài</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Tác</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giả</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Nội</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dung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chính</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Nhân</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endPar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91435" marR="91435"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5666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marL="91435" marR="91435"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78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marL="91435" marR="91435"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 name="Rectangle 8">
            <a:extLst>
              <a:ext uri="{FF2B5EF4-FFF2-40B4-BE49-F238E27FC236}">
                <a16:creationId xmlns:a16="http://schemas.microsoft.com/office/drawing/2014/main" id="{11E36441-F3A6-45BE-AF38-AA604B6CC2ED}"/>
              </a:ext>
            </a:extLst>
          </p:cNvPr>
          <p:cNvSpPr>
            <a:spLocks noChangeArrowheads="1"/>
          </p:cNvSpPr>
          <p:nvPr/>
        </p:nvSpPr>
        <p:spPr bwMode="auto">
          <a:xfrm>
            <a:off x="7278688" y="1227138"/>
            <a:ext cx="1989137"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endParaRPr lang="en-US" altLang="en-US" sz="2600" b="1">
              <a:solidFill>
                <a:schemeClr val="tx2"/>
              </a:solidFill>
              <a:latin typeface="Times New Roman" panose="02020603050405020304" pitchFamily="18" charset="0"/>
              <a:cs typeface="Times New Roman" panose="02020603050405020304" pitchFamily="18" charset="0"/>
            </a:endParaRPr>
          </a:p>
          <a:p>
            <a:pPr algn="just" eaLnBrk="1" hangingPunct="1">
              <a:buFontTx/>
              <a:buNone/>
            </a:pPr>
            <a:r>
              <a:rPr lang="en-US" altLang="en-US" sz="2600" b="1">
                <a:solidFill>
                  <a:schemeClr val="tx2"/>
                </a:solidFill>
                <a:latin typeface="Times New Roman" panose="02020603050405020304" pitchFamily="18" charset="0"/>
                <a:cs typeface="Times New Roman" panose="02020603050405020304" pitchFamily="18" charset="0"/>
              </a:rPr>
              <a:t> - Dế Mèn</a:t>
            </a:r>
          </a:p>
          <a:p>
            <a:pPr algn="just" eaLnBrk="1" hangingPunct="1">
              <a:buFontTx/>
              <a:buNone/>
            </a:pPr>
            <a:r>
              <a:rPr lang="en-US" altLang="en-US" sz="2600" b="1">
                <a:solidFill>
                  <a:schemeClr val="tx2"/>
                </a:solidFill>
                <a:latin typeface="Times New Roman" panose="02020603050405020304" pitchFamily="18" charset="0"/>
                <a:cs typeface="Times New Roman" panose="02020603050405020304" pitchFamily="18" charset="0"/>
              </a:rPr>
              <a:t> - Nhà Trò</a:t>
            </a:r>
          </a:p>
          <a:p>
            <a:pPr algn="just" eaLnBrk="1" hangingPunct="1">
              <a:buFontTx/>
              <a:buNone/>
            </a:pPr>
            <a:r>
              <a:rPr lang="en-US" altLang="en-US" sz="2600" b="1">
                <a:solidFill>
                  <a:schemeClr val="tx2"/>
                </a:solidFill>
                <a:latin typeface="Times New Roman" panose="02020603050405020304" pitchFamily="18" charset="0"/>
                <a:cs typeface="Times New Roman" panose="02020603050405020304" pitchFamily="18" charset="0"/>
              </a:rPr>
              <a:t> - Bọn nhện</a:t>
            </a:r>
          </a:p>
        </p:txBody>
      </p:sp>
      <p:sp>
        <p:nvSpPr>
          <p:cNvPr id="5" name="Rectangle 9">
            <a:extLst>
              <a:ext uri="{FF2B5EF4-FFF2-40B4-BE49-F238E27FC236}">
                <a16:creationId xmlns:a16="http://schemas.microsoft.com/office/drawing/2014/main" id="{22DA2555-CBAE-41DF-862E-E4E7A133DCB5}"/>
              </a:ext>
            </a:extLst>
          </p:cNvPr>
          <p:cNvSpPr>
            <a:spLocks noChangeArrowheads="1"/>
          </p:cNvSpPr>
          <p:nvPr/>
        </p:nvSpPr>
        <p:spPr bwMode="auto">
          <a:xfrm>
            <a:off x="4083050" y="1287463"/>
            <a:ext cx="298608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2600" b="1">
                <a:latin typeface="Times New Roman" panose="02020603050405020304" pitchFamily="18" charset="0"/>
                <a:cs typeface="Times New Roman" panose="02020603050405020304" pitchFamily="18" charset="0"/>
              </a:rPr>
              <a:t>   Ca ngợi Dế Mèn có tấm lòng nghĩa hiệp, ghét áp bức, bất công, bênh vực chị Nhà Trò yếu đuối.</a:t>
            </a:r>
          </a:p>
        </p:txBody>
      </p:sp>
      <p:sp>
        <p:nvSpPr>
          <p:cNvPr id="6" name="Rectangle 10">
            <a:extLst>
              <a:ext uri="{FF2B5EF4-FFF2-40B4-BE49-F238E27FC236}">
                <a16:creationId xmlns:a16="http://schemas.microsoft.com/office/drawing/2014/main" id="{E1B460CC-D9AE-482D-A37C-A330B3E67CDC}"/>
              </a:ext>
            </a:extLst>
          </p:cNvPr>
          <p:cNvSpPr>
            <a:spLocks noChangeArrowheads="1"/>
          </p:cNvSpPr>
          <p:nvPr/>
        </p:nvSpPr>
        <p:spPr bwMode="auto">
          <a:xfrm>
            <a:off x="2230438" y="1398588"/>
            <a:ext cx="1620837"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endParaRPr lang="en-US" altLang="en-US" sz="2600" b="1">
              <a:solidFill>
                <a:srgbClr val="FF0066"/>
              </a:solidFill>
              <a:latin typeface="Times New Roman" panose="02020603050405020304" pitchFamily="18" charset="0"/>
              <a:cs typeface="Times New Roman" panose="02020603050405020304" pitchFamily="18" charset="0"/>
            </a:endParaRPr>
          </a:p>
          <a:p>
            <a:pPr algn="just" eaLnBrk="1" hangingPunct="1">
              <a:buFontTx/>
              <a:buNone/>
            </a:pPr>
            <a:r>
              <a:rPr lang="en-US" altLang="en-US" sz="2600" b="1">
                <a:solidFill>
                  <a:srgbClr val="FF0066"/>
                </a:solidFill>
                <a:latin typeface="Times New Roman" panose="02020603050405020304" pitchFamily="18" charset="0"/>
                <a:cs typeface="Times New Roman" panose="02020603050405020304" pitchFamily="18" charset="0"/>
              </a:rPr>
              <a:t>Tô Hoài</a:t>
            </a:r>
          </a:p>
        </p:txBody>
      </p:sp>
      <p:sp>
        <p:nvSpPr>
          <p:cNvPr id="7" name="Rectangle 11">
            <a:extLst>
              <a:ext uri="{FF2B5EF4-FFF2-40B4-BE49-F238E27FC236}">
                <a16:creationId xmlns:a16="http://schemas.microsoft.com/office/drawing/2014/main" id="{D0E495BC-B510-455B-8CFA-CA3695515839}"/>
              </a:ext>
            </a:extLst>
          </p:cNvPr>
          <p:cNvSpPr>
            <a:spLocks noChangeArrowheads="1"/>
          </p:cNvSpPr>
          <p:nvPr/>
        </p:nvSpPr>
        <p:spPr bwMode="auto">
          <a:xfrm>
            <a:off x="85725" y="1354138"/>
            <a:ext cx="1727200" cy="188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2600" b="1">
                <a:solidFill>
                  <a:srgbClr val="C00000"/>
                </a:solidFill>
                <a:latin typeface="Times New Roman" panose="02020603050405020304" pitchFamily="18" charset="0"/>
                <a:cs typeface="Times New Roman" panose="02020603050405020304" pitchFamily="18" charset="0"/>
              </a:rPr>
              <a:t>Dế Mèn bênh vực kẻ yếu.</a:t>
            </a:r>
          </a:p>
        </p:txBody>
      </p:sp>
      <p:sp>
        <p:nvSpPr>
          <p:cNvPr id="9" name="Rectangle 6">
            <a:extLst>
              <a:ext uri="{FF2B5EF4-FFF2-40B4-BE49-F238E27FC236}">
                <a16:creationId xmlns:a16="http://schemas.microsoft.com/office/drawing/2014/main" id="{C69FF384-D2DD-4A70-88D6-1B862D1E7C7A}"/>
              </a:ext>
            </a:extLst>
          </p:cNvPr>
          <p:cNvSpPr>
            <a:spLocks noChangeArrowheads="1"/>
          </p:cNvSpPr>
          <p:nvPr/>
        </p:nvSpPr>
        <p:spPr bwMode="auto">
          <a:xfrm>
            <a:off x="2014538" y="3975100"/>
            <a:ext cx="183673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2600" b="1">
              <a:solidFill>
                <a:srgbClr val="FF0066"/>
              </a:solidFill>
              <a:latin typeface="Times New Roman" panose="02020603050405020304" pitchFamily="18" charset="0"/>
              <a:cs typeface="Times New Roman" panose="02020603050405020304" pitchFamily="18" charset="0"/>
            </a:endParaRPr>
          </a:p>
          <a:p>
            <a:pPr eaLnBrk="1" hangingPunct="1">
              <a:buFontTx/>
              <a:buNone/>
            </a:pPr>
            <a:r>
              <a:rPr lang="en-US" altLang="en-US" sz="2600" b="1">
                <a:solidFill>
                  <a:srgbClr val="FF0066"/>
                </a:solidFill>
                <a:latin typeface="Times New Roman" panose="02020603050405020304" pitchFamily="18" charset="0"/>
                <a:cs typeface="Times New Roman" panose="02020603050405020304" pitchFamily="18" charset="0"/>
              </a:rPr>
              <a:t>Tuốc - ghê-nhép</a:t>
            </a:r>
          </a:p>
        </p:txBody>
      </p:sp>
      <p:sp>
        <p:nvSpPr>
          <p:cNvPr id="10" name="Rectangle 7">
            <a:extLst>
              <a:ext uri="{FF2B5EF4-FFF2-40B4-BE49-F238E27FC236}">
                <a16:creationId xmlns:a16="http://schemas.microsoft.com/office/drawing/2014/main" id="{4CD1EB85-F690-4CA4-AA2E-D460A85E3D3A}"/>
              </a:ext>
            </a:extLst>
          </p:cNvPr>
          <p:cNvSpPr>
            <a:spLocks noChangeArrowheads="1"/>
          </p:cNvSpPr>
          <p:nvPr/>
        </p:nvSpPr>
        <p:spPr bwMode="auto">
          <a:xfrm>
            <a:off x="142875" y="4149725"/>
            <a:ext cx="1727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endParaRPr lang="en-US" altLang="en-US" sz="2600" b="1">
              <a:solidFill>
                <a:srgbClr val="C00000"/>
              </a:solidFill>
              <a:latin typeface="Times New Roman" panose="02020603050405020304" pitchFamily="18" charset="0"/>
              <a:cs typeface="Times New Roman" panose="02020603050405020304" pitchFamily="18" charset="0"/>
            </a:endParaRPr>
          </a:p>
          <a:p>
            <a:pPr algn="just" eaLnBrk="1" hangingPunct="1">
              <a:buFontTx/>
              <a:buNone/>
            </a:pPr>
            <a:r>
              <a:rPr lang="en-US" altLang="en-US" sz="2600" b="1">
                <a:solidFill>
                  <a:srgbClr val="C00000"/>
                </a:solidFill>
                <a:latin typeface="Times New Roman" panose="02020603050405020304" pitchFamily="18" charset="0"/>
                <a:cs typeface="Times New Roman" panose="02020603050405020304" pitchFamily="18" charset="0"/>
              </a:rPr>
              <a:t>Người ăn xin</a:t>
            </a:r>
          </a:p>
        </p:txBody>
      </p:sp>
      <p:sp>
        <p:nvSpPr>
          <p:cNvPr id="11" name="Rectangle 5">
            <a:extLst>
              <a:ext uri="{FF2B5EF4-FFF2-40B4-BE49-F238E27FC236}">
                <a16:creationId xmlns:a16="http://schemas.microsoft.com/office/drawing/2014/main" id="{C292D306-B1A9-4EB7-8199-EE68919E20EE}"/>
              </a:ext>
            </a:extLst>
          </p:cNvPr>
          <p:cNvSpPr>
            <a:spLocks noChangeArrowheads="1"/>
          </p:cNvSpPr>
          <p:nvPr/>
        </p:nvSpPr>
        <p:spPr bwMode="auto">
          <a:xfrm>
            <a:off x="4011613" y="3779838"/>
            <a:ext cx="29876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2600" b="1">
                <a:latin typeface="Times New Roman" panose="02020603050405020304" pitchFamily="18" charset="0"/>
                <a:cs typeface="Times New Roman" panose="02020603050405020304" pitchFamily="18" charset="0"/>
              </a:rPr>
              <a:t>    Ca ngợi cậu bé có tấm lòng nhân hậu biết đồng cảm, thương xót trước nỗi bất hạnh của ông lão ăn xin nghèo khổ.</a:t>
            </a:r>
          </a:p>
        </p:txBody>
      </p:sp>
      <p:sp>
        <p:nvSpPr>
          <p:cNvPr id="12" name="Rectangle 4">
            <a:extLst>
              <a:ext uri="{FF2B5EF4-FFF2-40B4-BE49-F238E27FC236}">
                <a16:creationId xmlns:a16="http://schemas.microsoft.com/office/drawing/2014/main" id="{F1DACD9A-A04D-4B0C-B7C2-C249CA2B5EF9}"/>
              </a:ext>
            </a:extLst>
          </p:cNvPr>
          <p:cNvSpPr>
            <a:spLocks noChangeArrowheads="1"/>
          </p:cNvSpPr>
          <p:nvPr/>
        </p:nvSpPr>
        <p:spPr bwMode="auto">
          <a:xfrm>
            <a:off x="7521575" y="4116388"/>
            <a:ext cx="15017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2600" b="1">
                <a:solidFill>
                  <a:schemeClr val="tx2"/>
                </a:solidFill>
                <a:latin typeface="Times New Roman" panose="02020603050405020304" pitchFamily="18" charset="0"/>
                <a:cs typeface="Times New Roman" panose="02020603050405020304" pitchFamily="18" charset="0"/>
              </a:rPr>
              <a:t>- Tôi (chú bé) </a:t>
            </a:r>
          </a:p>
          <a:p>
            <a:pPr eaLnBrk="1" hangingPunct="1">
              <a:buFontTx/>
              <a:buNone/>
            </a:pPr>
            <a:r>
              <a:rPr lang="en-US" altLang="en-US" sz="2600" b="1">
                <a:solidFill>
                  <a:schemeClr val="tx2"/>
                </a:solidFill>
                <a:latin typeface="Times New Roman" panose="02020603050405020304" pitchFamily="18" charset="0"/>
                <a:cs typeface="Times New Roman" panose="02020603050405020304" pitchFamily="18" charset="0"/>
              </a:rPr>
              <a:t>- Ông lão ăn xin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86AA1E-00E0-4363-9529-9AAEDF7C8C03}"/>
              </a:ext>
            </a:extLst>
          </p:cNvPr>
          <p:cNvSpPr txBox="1">
            <a:spLocks noChangeArrowheads="1"/>
          </p:cNvSpPr>
          <p:nvPr/>
        </p:nvSpPr>
        <p:spPr bwMode="auto">
          <a:xfrm>
            <a:off x="881063" y="692150"/>
            <a:ext cx="7381875" cy="1090613"/>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 typeface="Arial" panose="020B0604020202020204" pitchFamily="34" charset="0"/>
              <a:buNone/>
            </a:pPr>
            <a:r>
              <a:rPr lang="en-US" altLang="en-US" sz="3600" b="1">
                <a:solidFill>
                  <a:srgbClr val="FF0066"/>
                </a:solidFill>
                <a:latin typeface="Times New Roman" panose="02020603050405020304" pitchFamily="18" charset="0"/>
                <a:cs typeface="Times New Roman" panose="02020603050405020304" pitchFamily="18" charset="0"/>
              </a:rPr>
              <a:t>     Qua hai bài tập đọc trên em rút ra điều gì cho bản thân?</a:t>
            </a:r>
          </a:p>
        </p:txBody>
      </p:sp>
      <p:sp>
        <p:nvSpPr>
          <p:cNvPr id="4" name="TextBox 3">
            <a:extLst>
              <a:ext uri="{FF2B5EF4-FFF2-40B4-BE49-F238E27FC236}">
                <a16:creationId xmlns:a16="http://schemas.microsoft.com/office/drawing/2014/main" id="{E7439BE9-EFAD-4E99-AA92-36713C434A23}"/>
              </a:ext>
            </a:extLst>
          </p:cNvPr>
          <p:cNvSpPr txBox="1">
            <a:spLocks noChangeArrowheads="1"/>
          </p:cNvSpPr>
          <p:nvPr/>
        </p:nvSpPr>
        <p:spPr bwMode="auto">
          <a:xfrm>
            <a:off x="792163" y="1989138"/>
            <a:ext cx="7794625"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en-US" altLang="en-US" sz="3600" b="1" i="1">
                <a:solidFill>
                  <a:srgbClr val="000000"/>
                </a:solidFill>
                <a:latin typeface="Times New Roman" panose="02020603050405020304" pitchFamily="18" charset="0"/>
                <a:cs typeface="Times New Roman" panose="02020603050405020304" pitchFamily="18" charset="0"/>
              </a:rPr>
              <a:t>   Qua hai bài đọc trên giúp em biết  được trong cuộc sống cần có tấm lòng nhân ái, biết đồng cảm, yêu thương tới những mảnh đời bất hạnh hay những người đang gặp khó khăn.</a:t>
            </a:r>
            <a:endParaRPr lang="en-US" altLang="en-US" sz="3600" b="1" i="1">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Text Box 8">
            <a:extLst>
              <a:ext uri="{FF2B5EF4-FFF2-40B4-BE49-F238E27FC236}">
                <a16:creationId xmlns:a16="http://schemas.microsoft.com/office/drawing/2014/main" id="{FD4530CA-3DD6-4ADC-8469-1177376AA21E}"/>
              </a:ext>
            </a:extLst>
          </p:cNvPr>
          <p:cNvSpPr txBox="1">
            <a:spLocks noChangeArrowheads="1"/>
          </p:cNvSpPr>
          <p:nvPr/>
        </p:nvSpPr>
        <p:spPr bwMode="auto">
          <a:xfrm>
            <a:off x="80900" y="36513"/>
            <a:ext cx="9063099" cy="2062103"/>
          </a:xfrm>
          <a:prstGeom prst="rect">
            <a:avLst/>
          </a:prstGeom>
          <a:noFill/>
          <a:ln w="9525">
            <a:noFill/>
            <a:miter lim="800000"/>
            <a:headEnd/>
            <a:tailEnd/>
          </a:ln>
        </p:spPr>
        <p:txBody>
          <a:bodyPr>
            <a:spAutoFit/>
          </a:bodyPr>
          <a:lstStyle/>
          <a:p>
            <a:pPr eaLnBrk="1" hangingPunct="1">
              <a:defRPr/>
            </a:pP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Trong</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các</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tập</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đọc</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trên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tìm</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đoạn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văn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có</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giọng</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đọc</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971550" lvl="1" indent="-514350" eaLnBrk="1" hangingPunct="1">
              <a:buFontTx/>
              <a:buAutoNum type="alphaLcPeriod"/>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Thiết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trìu</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mến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971550" lvl="1" indent="-514350" eaLnBrk="1" hangingPunct="1">
              <a:buFontTx/>
              <a:buAutoNum type="alphaLcPeriod"/>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Thảm</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thiết</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p>
          <a:p>
            <a:pPr marL="971550" lvl="1" indent="-514350" eaLnBrk="1" hangingPunct="1">
              <a:buFontTx/>
              <a:buAutoNum type="alphaLcPeriod"/>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Mạnh</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mẽ</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răn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đe</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p:txBody>
      </p:sp>
      <p:sp>
        <p:nvSpPr>
          <p:cNvPr id="12293" name="Rectangle 18">
            <a:extLst>
              <a:ext uri="{FF2B5EF4-FFF2-40B4-BE49-F238E27FC236}">
                <a16:creationId xmlns:a16="http://schemas.microsoft.com/office/drawing/2014/main" id="{A6D6A340-9901-402E-816D-D8751C090152}"/>
              </a:ext>
            </a:extLst>
          </p:cNvPr>
          <p:cNvSpPr>
            <a:spLocks noChangeArrowheads="1"/>
          </p:cNvSpPr>
          <p:nvPr/>
        </p:nvSpPr>
        <p:spPr bwMode="auto">
          <a:xfrm>
            <a:off x="100013" y="60325"/>
            <a:ext cx="8928100" cy="6754813"/>
          </a:xfrm>
          <a:prstGeom prst="rect">
            <a:avLst/>
          </a:prstGeom>
          <a:noFill/>
          <a:ln w="38100" cmpd="dbl">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wipe(left)">
                                      <p:cBhvr>
                                        <p:cTn id="7" dur="1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01&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295&quot;/&gt;&lt;/object&gt;&lt;object type=&quot;3&quot; unique_id=&quot;10006&quot;&gt;&lt;property id=&quot;20148&quot; value=&quot;5&quot;/&gt;&lt;property id=&quot;20300&quot; value=&quot;Slide 4&quot;/&gt;&lt;property id=&quot;20307&quot; value=&quot;280&quot;/&gt;&lt;/object&gt;&lt;object type=&quot;3&quot; unique_id=&quot;10007&quot;&gt;&lt;property id=&quot;20148&quot; value=&quot;5&quot;/&gt;&lt;property id=&quot;20300&quot; value=&quot;Slide 5&quot;/&gt;&lt;property id=&quot;20307&quot; value=&quot;281&quot;/&gt;&lt;/object&gt;&lt;object type=&quot;3&quot; unique_id=&quot;10009&quot;&gt;&lt;property id=&quot;20148&quot; value=&quot;5&quot;/&gt;&lt;property id=&quot;20300&quot; value=&quot;Slide 7&quot;/&gt;&lt;property id=&quot;20307&quot; value=&quot;285&quot;/&gt;&lt;/object&gt;&lt;object type=&quot;3&quot; unique_id=&quot;10010&quot;&gt;&lt;property id=&quot;20148&quot; value=&quot;5&quot;/&gt;&lt;property id=&quot;20300&quot; value=&quot;Slide 8&quot;/&gt;&lt;property id=&quot;20307&quot; value=&quot;286&quot;/&gt;&lt;/object&gt;&lt;object type=&quot;3&quot; unique_id=&quot;10011&quot;&gt;&lt;property id=&quot;20148&quot; value=&quot;5&quot;/&gt;&lt;property id=&quot;20300&quot; value=&quot;Slide 9&quot;/&gt;&lt;property id=&quot;20307&quot; value=&quot;298&quot;/&gt;&lt;/object&gt;&lt;object type=&quot;3&quot; unique_id=&quot;10012&quot;&gt;&lt;property id=&quot;20148&quot; value=&quot;5&quot;/&gt;&lt;property id=&quot;20300&quot; value=&quot;Slide 10&quot;/&gt;&lt;property id=&quot;20307&quot; value=&quot;292&quot;/&gt;&lt;/object&gt;&lt;object type=&quot;3&quot; unique_id=&quot;10013&quot;&gt;&lt;property id=&quot;20148&quot; value=&quot;5&quot;/&gt;&lt;property id=&quot;20300&quot; value=&quot;Slide 11&quot;/&gt;&lt;property id=&quot;20307&quot; value=&quot;293&quot;/&gt;&lt;/object&gt;&lt;object type=&quot;3&quot; unique_id=&quot;10014&quot;&gt;&lt;property id=&quot;20148&quot; value=&quot;5&quot;/&gt;&lt;property id=&quot;20300&quot; value=&quot;Slide 12&quot;/&gt;&lt;property id=&quot;20307&quot; value=&quot;296&quot;/&gt;&lt;/object&gt;&lt;object type=&quot;3&quot; unique_id=&quot;10015&quot;&gt;&lt;property id=&quot;20148&quot; value=&quot;5&quot;/&gt;&lt;property id=&quot;20300&quot; value=&quot;Slide 13&quot;/&gt;&lt;property id=&quot;20307&quot; value=&quot;290&quot;/&gt;&lt;/object&gt;&lt;object type=&quot;3&quot; unique_id=&quot;10016&quot;&gt;&lt;property id=&quot;20148&quot; value=&quot;5&quot;/&gt;&lt;property id=&quot;20300&quot; value=&quot;Slide 14&quot;/&gt;&lt;property id=&quot;20307&quot; value=&quot;257&quot;/&gt;&lt;/object&gt;&lt;object type=&quot;3&quot; unique_id=&quot;10017&quot;&gt;&lt;property id=&quot;20148&quot; value=&quot;5&quot;/&gt;&lt;property id=&quot;20300&quot; value=&quot;Slide 15&quot;/&gt;&lt;property id=&quot;20307&quot; value=&quot;259&quot;/&gt;&lt;/object&gt;&lt;object type=&quot;3&quot; unique_id=&quot;10018&quot;&gt;&lt;property id=&quot;20148&quot; value=&quot;5&quot;/&gt;&lt;property id=&quot;20300&quot; value=&quot;Slide 16&quot;/&gt;&lt;property id=&quot;20307&quot; value=&quot;260&quot;/&gt;&lt;/object&gt;&lt;object type=&quot;3&quot; unique_id=&quot;10019&quot;&gt;&lt;property id=&quot;20148&quot; value=&quot;5&quot;/&gt;&lt;property id=&quot;20300&quot; value=&quot;Slide 17&quot;/&gt;&lt;property id=&quot;20307&quot; value=&quot;261&quot;/&gt;&lt;/object&gt;&lt;object type=&quot;3&quot; unique_id=&quot;10020&quot;&gt;&lt;property id=&quot;20148&quot; value=&quot;5&quot;/&gt;&lt;property id=&quot;20300&quot; value=&quot;Slide 18&quot;/&gt;&lt;property id=&quot;20307&quot; value=&quot;262&quot;/&gt;&lt;/object&gt;&lt;object type=&quot;3&quot; unique_id=&quot;10021&quot;&gt;&lt;property id=&quot;20148&quot; value=&quot;5&quot;/&gt;&lt;property id=&quot;20300&quot; value=&quot;Slide 19&quot;/&gt;&lt;property id=&quot;20307&quot; value=&quot;263&quot;/&gt;&lt;/object&gt;&lt;object type=&quot;3&quot; unique_id=&quot;10022&quot;&gt;&lt;property id=&quot;20148&quot; value=&quot;5&quot;/&gt;&lt;property id=&quot;20300&quot; value=&quot;Slide 20&quot;/&gt;&lt;property id=&quot;20307&quot; value=&quot;264&quot;/&gt;&lt;/object&gt;&lt;object type=&quot;3&quot; unique_id=&quot;10023&quot;&gt;&lt;property id=&quot;20148&quot; value=&quot;5&quot;/&gt;&lt;property id=&quot;20300&quot; value=&quot;Slide 21&quot;/&gt;&lt;property id=&quot;20307&quot; value=&quot;265&quot;/&gt;&lt;/object&gt;&lt;object type=&quot;3&quot; unique_id=&quot;10024&quot;&gt;&lt;property id=&quot;20148&quot; value=&quot;5&quot;/&gt;&lt;property id=&quot;20300&quot; value=&quot;Slide 22&quot;/&gt;&lt;property id=&quot;20307&quot; value=&quot;266&quot;/&gt;&lt;/object&gt;&lt;object type=&quot;3&quot; unique_id=&quot;10025&quot;&gt;&lt;property id=&quot;20148&quot; value=&quot;5&quot;/&gt;&lt;property id=&quot;20300&quot; value=&quot;Slide 23&quot;/&gt;&lt;property id=&quot;20307&quot; value=&quot;268&quot;/&gt;&lt;/object&gt;&lt;object type=&quot;3&quot; unique_id=&quot;10026&quot;&gt;&lt;property id=&quot;20148&quot; value=&quot;5&quot;/&gt;&lt;property id=&quot;20300&quot; value=&quot;Slide 24&quot;/&gt;&lt;property id=&quot;20307&quot; value=&quot;269&quot;/&gt;&lt;/object&gt;&lt;object type=&quot;3&quot; unique_id=&quot;10027&quot;&gt;&lt;property id=&quot;20148&quot; value=&quot;5&quot;/&gt;&lt;property id=&quot;20300&quot; value=&quot;Slide 25&quot;/&gt;&lt;property id=&quot;20307&quot; value=&quot;270&quot;/&gt;&lt;/object&gt;&lt;object type=&quot;3&quot; unique_id=&quot;10028&quot;&gt;&lt;property id=&quot;20148&quot; value=&quot;5&quot;/&gt;&lt;property id=&quot;20300&quot; value=&quot;Slide 26&quot;/&gt;&lt;property id=&quot;20307&quot; value=&quot;271&quot;/&gt;&lt;/object&gt;&lt;object type=&quot;3&quot; unique_id=&quot;10029&quot;&gt;&lt;property id=&quot;20148&quot; value=&quot;5&quot;/&gt;&lt;property id=&quot;20300&quot; value=&quot;Slide 27&quot;/&gt;&lt;property id=&quot;20307&quot; value=&quot;272&quot;/&gt;&lt;/object&gt;&lt;object type=&quot;3&quot; unique_id=&quot;10030&quot;&gt;&lt;property id=&quot;20148&quot; value=&quot;5&quot;/&gt;&lt;property id=&quot;20300&quot; value=&quot;Slide 28&quot;/&gt;&lt;property id=&quot;20307&quot; value=&quot;273&quot;/&gt;&lt;/object&gt;&lt;object type=&quot;3&quot; unique_id=&quot;10031&quot;&gt;&lt;property id=&quot;20148&quot; value=&quot;5&quot;/&gt;&lt;property id=&quot;20300&quot; value=&quot;Slide 29&quot;/&gt;&lt;property id=&quot;20307&quot; value=&quot;274&quot;/&gt;&lt;/object&gt;&lt;object type=&quot;3&quot; unique_id=&quot;10032&quot;&gt;&lt;property id=&quot;20148&quot; value=&quot;5&quot;/&gt;&lt;property id=&quot;20300&quot; value=&quot;Slide 30&quot;/&gt;&lt;property id=&quot;20307&quot; value=&quot;275&quot;/&gt;&lt;/object&gt;&lt;object type=&quot;3&quot; unique_id=&quot;10033&quot;&gt;&lt;property id=&quot;20148&quot; value=&quot;5&quot;/&gt;&lt;property id=&quot;20300&quot; value=&quot;Slide 31&quot;/&gt;&lt;property id=&quot;20307&quot; value=&quot;276&quot;/&gt;&lt;/object&gt;&lt;object type=&quot;3&quot; unique_id=&quot;10034&quot;&gt;&lt;property id=&quot;20148&quot; value=&quot;5&quot;/&gt;&lt;property id=&quot;20300&quot; value=&quot;Slide 32&quot;/&gt;&lt;property id=&quot;20307&quot; value=&quot;277&quot;/&gt;&lt;/object&gt;&lt;object type=&quot;3&quot; unique_id=&quot;10035&quot;&gt;&lt;property id=&quot;20148&quot; value=&quot;5&quot;/&gt;&lt;property id=&quot;20300&quot; value=&quot;Slide 33&quot;/&gt;&lt;property id=&quot;20307&quot; value=&quot;278&quot;/&gt;&lt;/object&gt;&lt;object type=&quot;3&quot; unique_id=&quot;10036&quot;&gt;&lt;property id=&quot;20148&quot; value=&quot;5&quot;/&gt;&lt;property id=&quot;20300&quot; value=&quot;Slide 34&quot;/&gt;&lt;property id=&quot;20307&quot; value=&quot;303&quot;/&gt;&lt;/object&gt;&lt;object type=&quot;3&quot; unique_id=&quot;10145&quot;&gt;&lt;property id=&quot;20148&quot; value=&quot;5&quot;/&gt;&lt;property id=&quot;20300&quot; value=&quot;Slide 6&quot;/&gt;&lt;property id=&quot;20307&quot; value=&quot;304&quot;/&gt;&lt;/object&gt;&lt;/object&gt;&lt;object type=&quot;8&quot; unique_id=&quot;1007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1516</TotalTime>
  <Words>2048</Words>
  <Application>Microsoft Office PowerPoint</Application>
  <PresentationFormat>On-screen Show (4:3)</PresentationFormat>
  <Paragraphs>202</Paragraphs>
  <Slides>35</Slides>
  <Notes>1</Notes>
  <HiddenSlides>1</HiddenSlides>
  <MMClips>22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等线</vt:lpstr>
      <vt:lpstr>微软雅黑</vt:lpstr>
      <vt:lpstr>Arial</vt:lpstr>
      <vt:lpstr>Calibri</vt:lpstr>
      <vt:lpstr>Tahoma</vt:lpstr>
      <vt:lpstr>Times New Roman</vt:lpstr>
      <vt:lpstr>Office Theme</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Hương Đào</cp:lastModifiedBy>
  <cp:revision>363</cp:revision>
  <dcterms:created xsi:type="dcterms:W3CDTF">2011-12-02T08:50:25Z</dcterms:created>
  <dcterms:modified xsi:type="dcterms:W3CDTF">2021-11-06T02:09:27Z</dcterms:modified>
</cp:coreProperties>
</file>