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342" r:id="rId2"/>
    <p:sldId id="349" r:id="rId3"/>
    <p:sldId id="353" r:id="rId4"/>
    <p:sldId id="354" r:id="rId5"/>
    <p:sldId id="355" r:id="rId6"/>
    <p:sldId id="350" r:id="rId7"/>
    <p:sldId id="364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5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5BB93"/>
    <a:srgbClr val="F1A069"/>
    <a:srgbClr val="C6C6C6"/>
    <a:srgbClr val="FBE5D6"/>
    <a:srgbClr val="0000FF"/>
    <a:srgbClr val="FF6600"/>
    <a:srgbClr val="FF0000"/>
    <a:srgbClr val="FF66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85278" autoAdjust="0"/>
  </p:normalViewPr>
  <p:slideViewPr>
    <p:cSldViewPr>
      <p:cViewPr varScale="1">
        <p:scale>
          <a:sx n="63" d="100"/>
          <a:sy n="63" d="100"/>
        </p:scale>
        <p:origin x="119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3A913D7-328C-4173-B0F9-9532CE3E28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B4015965-3D7D-4352-85B1-F4F03E18FB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xmlns="" id="{3C54868B-E68A-47FC-9556-0B9293FC27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29F279B1-5C30-43F7-B6E5-71DE4E6AC3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76555DC6-AEEA-499D-8879-6773AFC77D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19BA606A-C1A9-484E-A5CF-8C4F87738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171EAA-23E2-4342-9C2A-3F46D63022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558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CD627-A7A9-4308-A115-209D3F10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6BCB07-AE8E-448C-A793-31801178B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B83DC-133F-41C7-82EA-BFFD8C15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BEF60A-0062-40A1-8A21-29258809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EE15C-DE8B-4E59-9947-46B54AA2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8BE-2761-4577-AA14-131379093D9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860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46BEE-4E87-47BE-B142-D1EE1CB5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8F92FD-44F0-4D58-9388-D23EBD1E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3523B5-20E2-451C-9252-D10B98B7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61C80-61C4-4FB6-AD55-485BECC5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4DA47-5058-4C63-9D46-883E5152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6837-4BAC-400E-9259-8755A8EBE23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222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005BFF-B6E9-43E8-8B93-5C3AACB0C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B6C24F-F571-479B-9EA6-C587BA2A5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B0A709-A974-4D88-8AD9-99D0C072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544A0D-6C6D-430A-940D-094321B0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B0F90-3734-4AFB-A8D1-29AA1272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1004-E0ED-4047-9BE1-987C3144967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840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840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A450E-8C66-430B-87C0-96C10D87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CC0646-F7E8-4CFF-ABDB-A0B62867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B9005-F4F1-4014-8028-0FBCE3AB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686FD4-ABEF-4B02-B7E5-5D1F5432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978236-953D-40DF-B6A2-959DE8D1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E031-E30C-49F2-BE11-72D56D4A6BA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5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4E458-5CDC-4B62-A5FD-F13730EA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171FA1-9DE3-4A02-A157-6392DBC18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F7A224-5559-4178-A4BE-E915F0F31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2903BF-020F-47DC-AB69-D7627759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F0722A-9D4A-4154-B864-6B3200A1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6034F9-64D2-445B-BCCA-DEAF1068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3ACF-71AA-4648-AAD0-B51B3FD21FE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7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16A25-7D19-4A84-80A7-E5A96E54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DDAAF7-7978-4274-9A59-767D7BBFA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D4B74-DBFE-44D9-8CDC-69CE8907A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796259-BB93-419B-A423-BA5B6DFAA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8B2CE7-8946-4234-9F62-E72606C72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08D177-1B71-450F-AA9B-91243CF1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67D398A-611A-465E-A09D-3C0E0784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2DBA50-C2E1-457D-AD34-143ADDE3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7CD3-9C01-41C8-930A-D35ED8CF756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375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8DD75-8322-4B8A-9AC7-DD747029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058C77-9BDE-4AFF-B8C2-C488D975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23515F-0BD3-4AF2-9FF6-B1FBF830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DC20F5-D57D-4E83-8DC5-A2689AE4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2F51-8B6A-429F-AB74-CE7694A9EB6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135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38CC9-FA06-4DFA-BB54-0E9622AE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0C827-1D41-4540-9D2D-9EBB2EA4D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97530B-E101-46C5-86C1-BE4B58BA3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4E9710-A54F-40EC-AF69-F3E6AD84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1479CB-6257-4468-BE09-8EA5C6B0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631ACE-518A-4AE0-B4D6-63644A38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97B-D626-4201-A2C6-A5DBD7F5607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88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4BCBE-E14A-4A73-A238-1DCF9D67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E94AC7-2DD6-44C1-AF10-A757B9051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407AA0-B035-4953-AF70-9DB34643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A668A8-E3E9-4FBF-B21B-192F5A03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856F5B-3715-483C-B81C-DC2429B6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293647-52CC-43D2-8FE0-56363B27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D17D-6661-4D4D-93E9-7A5647AD720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799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FEE636-8EEC-4453-A30F-B4B44FD4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1431D2-260C-44CE-AD72-904B4AEF1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F805AE-01D1-4B47-829C-3B178D11E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93E3C0-0F99-483A-94E4-2E9BD874E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CAEDD5-0BF3-453D-AC14-4D39A1F8D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BEF5-1F9A-4EF0-BE02-DEC49AD04BF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98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.gif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1993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1992" descr="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250468"/>
            <a:ext cx="12017081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1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1994" descr="1-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100" y="3289364"/>
            <a:ext cx="3373391" cy="37763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DDDFD3-7DE5-4C6D-A8BE-8437A84999AA}"/>
              </a:ext>
            </a:extLst>
          </p:cNvPr>
          <p:cNvSpPr/>
          <p:nvPr/>
        </p:nvSpPr>
        <p:spPr>
          <a:xfrm>
            <a:off x="1524000" y="1761208"/>
            <a:ext cx="8839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ÔN </a:t>
            </a:r>
            <a:r>
              <a:rPr lang="en-US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TẬP GIỮA HỌC KÌ I 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(TIẾT 4)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36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3810000" y="1524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altLang="en-US" sz="28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u="sng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905000" y="914401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533400" y="622013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41994" descr="1-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876800"/>
            <a:ext cx="4038600" cy="221615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54912"/>
              </p:ext>
            </p:extLst>
          </p:nvPr>
        </p:nvGraphicFramePr>
        <p:xfrm>
          <a:off x="762000" y="1602326"/>
          <a:ext cx="10515600" cy="30829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57800"/>
                <a:gridCol w="5257800"/>
              </a:tblGrid>
              <a:tr h="10276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7637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7637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5155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2362200" y="685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2060"/>
              </a:solidFill>
            </a:endParaRP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609600" y="68199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25504"/>
              </p:ext>
            </p:extLst>
          </p:nvPr>
        </p:nvGraphicFramePr>
        <p:xfrm>
          <a:off x="609600" y="745085"/>
          <a:ext cx="10896600" cy="53678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87450"/>
                <a:gridCol w="5819757"/>
                <a:gridCol w="3889393"/>
              </a:tblGrid>
              <a:tr h="7343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236633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9310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79757" y="2134409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6348" y="1606308"/>
            <a:ext cx="2819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77990" y="1916470"/>
            <a:ext cx="762000" cy="812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8504" y="3305411"/>
            <a:ext cx="2819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77990" y="2722470"/>
            <a:ext cx="834787" cy="880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96200" y="1916470"/>
            <a:ext cx="28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5325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017" cy="6858000"/>
          </a:xfrm>
          <a:prstGeom prst="rect">
            <a:avLst/>
          </a:prstGeom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905000" y="685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609600" y="68199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01012"/>
              </p:ext>
            </p:extLst>
          </p:nvPr>
        </p:nvGraphicFramePr>
        <p:xfrm>
          <a:off x="-2" y="656224"/>
          <a:ext cx="12039602" cy="62017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2008"/>
                <a:gridCol w="5479562"/>
                <a:gridCol w="5248032"/>
              </a:tblGrid>
              <a:tr h="6106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</a:tr>
              <a:tr h="279554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554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5013" y="2117757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656" y="1371600"/>
            <a:ext cx="2819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20790" y="1916470"/>
            <a:ext cx="762000" cy="812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1304" y="3305411"/>
            <a:ext cx="2819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0790" y="2722470"/>
            <a:ext cx="834787" cy="880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8746" y="1371600"/>
            <a:ext cx="525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8746" y="1828602"/>
            <a:ext cx="525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5448" y="3359030"/>
            <a:ext cx="530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5684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20601" cy="6858000"/>
          </a:xfrm>
          <a:prstGeom prst="rect">
            <a:avLst/>
          </a:prstGeom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905000" y="685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609600" y="68199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62798"/>
              </p:ext>
            </p:extLst>
          </p:nvPr>
        </p:nvGraphicFramePr>
        <p:xfrm>
          <a:off x="152400" y="652974"/>
          <a:ext cx="11887200" cy="61653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5400"/>
                <a:gridCol w="5410200"/>
                <a:gridCol w="5181600"/>
              </a:tblGrid>
              <a:tr h="6692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</a:tr>
              <a:tr h="284436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8665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5BB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5BB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5BB93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5013" y="2117757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656" y="1371600"/>
            <a:ext cx="2819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20790" y="1916470"/>
            <a:ext cx="762000" cy="812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1304" y="3305411"/>
            <a:ext cx="2819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0790" y="2722470"/>
            <a:ext cx="834787" cy="880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8746" y="1371600"/>
            <a:ext cx="525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8746" y="1828602"/>
            <a:ext cx="525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5448" y="3359030"/>
            <a:ext cx="530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4289793"/>
            <a:ext cx="527144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0351" y="5947344"/>
            <a:ext cx="527144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7139" y="4205836"/>
            <a:ext cx="500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7139" y="4959987"/>
            <a:ext cx="500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8934" y="5071917"/>
            <a:ext cx="540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289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905000" y="685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66"/>
            <a:ext cx="12101018" cy="6873866"/>
          </a:xfrm>
          <a:prstGeom prst="rect">
            <a:avLst/>
          </a:prstGeom>
        </p:spPr>
      </p:pic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609600" y="68199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67655"/>
              </p:ext>
            </p:extLst>
          </p:nvPr>
        </p:nvGraphicFramePr>
        <p:xfrm>
          <a:off x="152400" y="652974"/>
          <a:ext cx="11887200" cy="61653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5400"/>
                <a:gridCol w="5410200"/>
                <a:gridCol w="5181600"/>
              </a:tblGrid>
              <a:tr h="6692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</a:tr>
              <a:tr h="284436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8665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5013" y="2117757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656" y="1371600"/>
            <a:ext cx="2819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20790" y="1916470"/>
            <a:ext cx="762000" cy="812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1304" y="3305411"/>
            <a:ext cx="2819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0790" y="2722470"/>
            <a:ext cx="834787" cy="880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8746" y="1371600"/>
            <a:ext cx="525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8746" y="1828602"/>
            <a:ext cx="525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799" y="3263850"/>
            <a:ext cx="530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4289793"/>
            <a:ext cx="527144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0351" y="5947344"/>
            <a:ext cx="527144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7139" y="4205836"/>
            <a:ext cx="500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7139" y="4959987"/>
            <a:ext cx="500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8934" y="5071917"/>
            <a:ext cx="540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9606" y="5902914"/>
            <a:ext cx="500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5722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1811000" cy="660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3200400"/>
            <a:ext cx="535915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/>
            <a:r>
              <a:rPr sz="54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/>
            <a:r>
              <a:rPr sz="54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sz="54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4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-838200" y="1751519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907322" y="1751519"/>
            <a:ext cx="7913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34915" y="2970965"/>
            <a:ext cx="1828800" cy="169093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08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18588" y="2970965"/>
            <a:ext cx="1828800" cy="1690932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3" descr="4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51" y="-81837"/>
            <a:ext cx="2507343" cy="20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231923" y="2976581"/>
            <a:ext cx="1828800" cy="1690932"/>
          </a:xfrm>
          <a:prstGeom prst="star5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00" y="-23363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619500" y="97321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(</a:t>
            </a:r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7489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9" grpId="0" animBg="1"/>
      <p:bldP spid="3080" grpId="0" animBg="1"/>
      <p:bldP spid="12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1992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506200" cy="645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1994" descr="1-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082" y="4972672"/>
            <a:ext cx="1849391" cy="2070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67301" y="1447800"/>
            <a:ext cx="839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thân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2661" y="203257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C00000"/>
                </a:solidFill>
              </a:rPr>
              <a:t>M: </a:t>
            </a:r>
            <a:r>
              <a:rPr lang="en-US" sz="3200" dirty="0" err="1" smtClean="0">
                <a:solidFill>
                  <a:srgbClr val="C00000"/>
                </a:solidFill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hậu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758" y="2464203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tài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7818" y="2912303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ái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2367" y="3358279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hiền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lành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6916" y="3804255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phúc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hậu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465" y="4250231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</a:rPr>
              <a:t>ộ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lượng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6014" y="4696207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b</a:t>
            </a:r>
            <a:r>
              <a:rPr lang="en-US" sz="3200" dirty="0" err="1" smtClean="0">
                <a:solidFill>
                  <a:srgbClr val="002060"/>
                </a:solidFill>
              </a:rPr>
              <a:t>ênh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vực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0563" y="5142183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nâng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đỡ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2057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</a:rPr>
              <a:t>ộc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ác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4252" y="2489028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nanh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ác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1312" y="2937128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</a:rPr>
              <a:t>c</a:t>
            </a:r>
            <a:r>
              <a:rPr lang="en-US" sz="3200" dirty="0" smtClean="0">
                <a:solidFill>
                  <a:srgbClr val="002060"/>
                </a:solidFill>
              </a:rPr>
              <a:t>ay </a:t>
            </a:r>
            <a:r>
              <a:rPr lang="en-US" sz="3200" dirty="0" err="1" smtClean="0">
                <a:solidFill>
                  <a:srgbClr val="002060"/>
                </a:solidFill>
              </a:rPr>
              <a:t>độc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5861" y="3383104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á</a:t>
            </a:r>
            <a:r>
              <a:rPr lang="en-US" sz="3200" dirty="0" err="1" smtClean="0">
                <a:solidFill>
                  <a:srgbClr val="002060"/>
                </a:solidFill>
              </a:rPr>
              <a:t>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nghiệt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0410" y="3829080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bất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hoà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4959" y="4275056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nạt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9508" y="4721032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á</a:t>
            </a:r>
            <a:r>
              <a:rPr lang="en-US" sz="3200" dirty="0" err="1" smtClean="0">
                <a:solidFill>
                  <a:srgbClr val="002060"/>
                </a:solidFill>
              </a:rPr>
              <a:t>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bức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4057" y="5167008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bóc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lột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7568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6" grpId="0"/>
      <p:bldP spid="7" grpId="0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1992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05" y="-22098"/>
            <a:ext cx="11947604" cy="645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1994" descr="1-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717" y="4835006"/>
            <a:ext cx="1956792" cy="21905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99406" y="1338945"/>
            <a:ext cx="666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Măng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thẳng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7222" y="2032575"/>
            <a:ext cx="3195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C00000"/>
                </a:solidFill>
              </a:rPr>
              <a:t>M: </a:t>
            </a:r>
            <a:r>
              <a:rPr lang="en-US" sz="3200" dirty="0" err="1" smtClean="0">
                <a:solidFill>
                  <a:srgbClr val="C00000"/>
                </a:solidFill>
              </a:rPr>
              <a:t>trung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thực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5319" y="2464203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trung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nghĩa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2379" y="2912303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thẳng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thắn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6928" y="3358279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thành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thật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1477" y="3804255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tâm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6026" y="4250231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chính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trực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0575" y="4696207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tự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trọng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203257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dối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trá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052" y="2464203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gian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dối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6112" y="2912303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gian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trá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0661" y="3358279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gian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lận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5210" y="3804255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lừa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bịp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9759" y="4250231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lừa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lọc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4308" y="4696207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bịp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bợm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1094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6" grpId="0"/>
      <p:bldP spid="7" grpId="0"/>
      <p:bldP spid="8" grpId="0"/>
      <p:bldP spid="9" grpId="0"/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1992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527560" cy="645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1994" descr="1-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4889907"/>
            <a:ext cx="1859560" cy="20816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52309" y="1392743"/>
            <a:ext cx="66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1481" y="2124101"/>
            <a:ext cx="3195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C00000"/>
                </a:solidFill>
              </a:rPr>
              <a:t>M: </a:t>
            </a:r>
            <a:r>
              <a:rPr lang="en-US" sz="3200" dirty="0" err="1" smtClean="0">
                <a:solidFill>
                  <a:srgbClr val="C00000"/>
                </a:solidFill>
              </a:rPr>
              <a:t>ước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mơ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578" y="2682326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ư</a:t>
            </a:r>
            <a:r>
              <a:rPr lang="en-US" sz="3200" dirty="0" err="1" smtClean="0">
                <a:solidFill>
                  <a:srgbClr val="002060"/>
                </a:solidFill>
              </a:rPr>
              <a:t>ớc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muốn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638" y="3251775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ao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187" y="3825326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mong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6154" y="2682326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mong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ước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3214" y="3251775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mơ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ước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7763" y="3825326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mơ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tưởng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5736" y="4368225"/>
            <a:ext cx="2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vọng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932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6" grpId="0"/>
      <p:bldP spid="7" grpId="0"/>
      <p:bldP spid="8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3810000" y="1524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905000" y="914401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533400" y="622013"/>
            <a:ext cx="1143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41992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0" y="2192893"/>
            <a:ext cx="12149839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616194" y="3276600"/>
            <a:ext cx="66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Thương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thương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thân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616193" y="4262706"/>
            <a:ext cx="66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Măng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mọc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thẳng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1616193" y="5282625"/>
            <a:ext cx="66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đôi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cánh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ước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mơ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" name="图片 41994" descr="1-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9584" y="5292761"/>
            <a:ext cx="1555055" cy="17407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827170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1992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" y="152400"/>
            <a:ext cx="12149839" cy="647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15621" y="1478733"/>
            <a:ext cx="66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thân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318" y="2149015"/>
            <a:ext cx="433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C00000"/>
                </a:solidFill>
              </a:rPr>
              <a:t>Ở </a:t>
            </a:r>
            <a:r>
              <a:rPr lang="en-US" sz="3200" dirty="0" err="1" smtClean="0">
                <a:solidFill>
                  <a:srgbClr val="C00000"/>
                </a:solidFill>
              </a:rPr>
              <a:t>hiền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gặp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lành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318" y="4518416"/>
            <a:ext cx="421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Lành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đất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318" y="2168112"/>
            <a:ext cx="421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</a:rPr>
              <a:t>Môi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hở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răng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lạnh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0318" y="2786093"/>
            <a:ext cx="56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Máu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chảy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ruột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mềm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318" y="2787399"/>
            <a:ext cx="5524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cây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chẳng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nên</a:t>
            </a:r>
            <a:r>
              <a:rPr lang="en-US" sz="3200" dirty="0" smtClean="0">
                <a:solidFill>
                  <a:srgbClr val="002060"/>
                </a:solidFill>
              </a:rPr>
              <a:t> non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Ba </a:t>
            </a:r>
            <a:r>
              <a:rPr lang="en-US" sz="3200" dirty="0" err="1" smtClean="0">
                <a:solidFill>
                  <a:srgbClr val="002060"/>
                </a:solidFill>
              </a:rPr>
              <a:t>cây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chụm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nên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hòn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núi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cao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318" y="3899129"/>
            <a:ext cx="552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Hiền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bụt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318" y="513770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</a:rPr>
              <a:t>Thương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nhau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chị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em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gái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0318" y="3404074"/>
            <a:ext cx="421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</a:rPr>
              <a:t>Nhường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cơm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sẻ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áo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0318" y="4022055"/>
            <a:ext cx="56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Lá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đùm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rách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318" y="575699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Dữ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cọp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0318" y="4640037"/>
            <a:ext cx="56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</a:rPr>
              <a:t>Trâu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buộc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ghét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trâu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ăn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7" name="图片 41994" descr="1-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748" y="-127998"/>
            <a:ext cx="1778854" cy="19913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4594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1992" descr="1-31"/>
          <p:cNvPicPr>
            <a:picLocks noChangeAspect="1"/>
          </p:cNvPicPr>
          <p:nvPr/>
        </p:nvPicPr>
        <p:blipFill rotWithShape="1">
          <a:blip r:embed="rId2"/>
          <a:srcRect l="5718" t="2104" r="3577" b="4386"/>
          <a:stretch/>
        </p:blipFill>
        <p:spPr>
          <a:xfrm>
            <a:off x="304800" y="0"/>
            <a:ext cx="117348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4600" y="1204071"/>
            <a:ext cx="66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Măng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mọc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thẳng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6972" y="1994582"/>
            <a:ext cx="433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Thẳng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ruột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ngựa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874" y="2577632"/>
            <a:ext cx="421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Thuốc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đắng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tật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7874" y="3185234"/>
            <a:ext cx="541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Cây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ngay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đứng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8878" y="1993695"/>
            <a:ext cx="56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Giấy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rách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lấy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lề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4121491"/>
            <a:ext cx="1981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</a:rPr>
              <a:t>Trung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thực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4559" y="2578469"/>
            <a:ext cx="56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Đói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sạch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rách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thơm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4121490"/>
            <a:ext cx="1981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trọng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7" name="图片 41994" descr="1-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022" y="4952999"/>
            <a:ext cx="1810242" cy="202646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5110662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6" grpId="0"/>
      <p:bldP spid="13" grpId="0"/>
      <p:bldP spid="15" grpId="0"/>
      <p:bldP spid="9" grpId="0" animBg="1"/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1992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228600"/>
            <a:ext cx="12905664" cy="668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67301" y="1447800"/>
            <a:ext cx="66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2461923"/>
            <a:ext cx="433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Cầu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thấy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7502" y="3044973"/>
            <a:ext cx="421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rgbClr val="002060"/>
                </a:solidFill>
              </a:rPr>
              <a:t>Ư</a:t>
            </a:r>
            <a:r>
              <a:rPr lang="en-US" sz="3200" dirty="0" err="1" smtClean="0">
                <a:solidFill>
                  <a:srgbClr val="002060"/>
                </a:solidFill>
              </a:rPr>
              <a:t>ớc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sao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vậy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502" y="3652575"/>
            <a:ext cx="421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rgbClr val="002060"/>
                </a:solidFill>
              </a:rPr>
              <a:t>Ư</a:t>
            </a:r>
            <a:r>
              <a:rPr lang="en-US" sz="3200" dirty="0" err="1" smtClean="0">
                <a:solidFill>
                  <a:srgbClr val="002060"/>
                </a:solidFill>
              </a:rPr>
              <a:t>ớc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mùa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4269902"/>
            <a:ext cx="56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Đứng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núi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này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núi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nọ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9" name="图片 41994" descr="1-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5242239"/>
            <a:ext cx="1551864" cy="173722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574855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6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329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344&quot;/&gt;&lt;/object&gt;&lt;object type=&quot;3&quot; unique_id=&quot;10010&quot;&gt;&lt;property id=&quot;20148&quot; value=&quot;5&quot;/&gt;&lt;property id=&quot;20300&quot; value=&quot;Slide 8&quot;/&gt;&lt;property id=&quot;20307&quot; value=&quot;343&quot;/&gt;&lt;/object&gt;&lt;object type=&quot;3&quot; unique_id=&quot;10011&quot;&gt;&lt;property id=&quot;20148&quot; value=&quot;5&quot;/&gt;&lt;property id=&quot;20300&quot; value=&quot;Slide 9&quot;/&gt;&lt;property id=&quot;20307&quot; value=&quot;276&quot;/&gt;&lt;/object&gt;&lt;object type=&quot;3&quot; unique_id=&quot;10012&quot;&gt;&lt;property id=&quot;20148&quot; value=&quot;5&quot;/&gt;&lt;property id=&quot;20300&quot; value=&quot;Slide 10&quot;/&gt;&lt;property id=&quot;20307&quot; value=&quot;327&quot;/&gt;&lt;/object&gt;&lt;object type=&quot;3&quot; unique_id=&quot;10013&quot;&gt;&lt;property id=&quot;20148&quot; value=&quot;5&quot;/&gt;&lt;property id=&quot;20300&quot; value=&quot;Slide 11&quot;/&gt;&lt;property id=&quot;20307&quot; value=&quot;345&quot;/&gt;&lt;/object&gt;&lt;object type=&quot;3&quot; unique_id=&quot;10014&quot;&gt;&lt;property id=&quot;20148&quot; value=&quot;5&quot;/&gt;&lt;property id=&quot;20300&quot; value=&quot;Slide 12&quot;/&gt;&lt;property id=&quot;20307&quot; value=&quot;334&quot;/&gt;&lt;/object&gt;&lt;object type=&quot;3&quot; unique_id=&quot;10015&quot;&gt;&lt;property id=&quot;20148&quot; value=&quot;5&quot;/&gt;&lt;property id=&quot;20300&quot; value=&quot;Slide 13&quot;/&gt;&lt;property id=&quot;20307&quot; value=&quot;306&quot;/&gt;&lt;/object&gt;&lt;object type=&quot;3&quot; unique_id=&quot;10016&quot;&gt;&lt;property id=&quot;20148&quot; value=&quot;5&quot;/&gt;&lt;property id=&quot;20300&quot; value=&quot;Slide 14&quot;/&gt;&lt;property id=&quot;20307&quot; value=&quot;337&quot;/&gt;&lt;/object&gt;&lt;object type=&quot;3&quot; unique_id=&quot;10017&quot;&gt;&lt;property id=&quot;20148&quot; value=&quot;5&quot;/&gt;&lt;property id=&quot;20300&quot; value=&quot;Slide 15 - &amp;quot;Trò chơi:  Tinh mắt - nhanh tay&amp;quot;&quot;/&gt;&lt;property id=&quot;20307&quot; value=&quot;339&quot;/&gt;&lt;/object&gt;&lt;object type=&quot;3&quot; unique_id=&quot;10018&quot;&gt;&lt;property id=&quot;20148&quot; value=&quot;5&quot;/&gt;&lt;property id=&quot;20300&quot; value=&quot;Slide 16&quot;/&gt;&lt;property id=&quot;20307&quot; value=&quot;340&quot;/&gt;&lt;/object&gt;&lt;object type=&quot;3&quot; unique_id=&quot;10019&quot;&gt;&lt;property id=&quot;20148&quot; value=&quot;5&quot;/&gt;&lt;property id=&quot;20300&quot; value=&quot;Slide 17&quot;/&gt;&lt;property id=&quot;20307&quot; value=&quot;341&quot;/&gt;&lt;/object&gt;&lt;object type=&quot;3&quot; unique_id=&quot;10020&quot;&gt;&lt;property id=&quot;20148&quot; value=&quot;5&quot;/&gt;&lt;property id=&quot;20300&quot; value=&quot;Slide 18&quot;/&gt;&lt;property id=&quot;20307&quot; value=&quot;347&quot;/&gt;&lt;/object&gt;&lt;object type=&quot;3&quot; unique_id=&quot;10021&quot;&gt;&lt;property id=&quot;20148&quot; value=&quot;5&quot;/&gt;&lt;property id=&quot;20300&quot; value=&quot;Slide 19&quot;/&gt;&lt;property id=&quot;20307&quot; value=&quot;348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897</Words>
  <Application>Microsoft Office PowerPoint</Application>
  <PresentationFormat>Widescreen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187</cp:revision>
  <dcterms:created xsi:type="dcterms:W3CDTF">2001-12-31T17:41:01Z</dcterms:created>
  <dcterms:modified xsi:type="dcterms:W3CDTF">2021-11-07T17:19:06Z</dcterms:modified>
</cp:coreProperties>
</file>