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7" r:id="rId3"/>
  </p:sldMasterIdLst>
  <p:notesMasterIdLst>
    <p:notesMasterId r:id="rId23"/>
  </p:notesMasterIdLst>
  <p:sldIdLst>
    <p:sldId id="452" r:id="rId4"/>
    <p:sldId id="475" r:id="rId5"/>
    <p:sldId id="321" r:id="rId6"/>
    <p:sldId id="455" r:id="rId7"/>
    <p:sldId id="473" r:id="rId8"/>
    <p:sldId id="435" r:id="rId9"/>
    <p:sldId id="459" r:id="rId10"/>
    <p:sldId id="460" r:id="rId11"/>
    <p:sldId id="445" r:id="rId12"/>
    <p:sldId id="476" r:id="rId13"/>
    <p:sldId id="438" r:id="rId14"/>
    <p:sldId id="257" r:id="rId15"/>
    <p:sldId id="258" r:id="rId16"/>
    <p:sldId id="454" r:id="rId17"/>
    <p:sldId id="259" r:id="rId18"/>
    <p:sldId id="261" r:id="rId19"/>
    <p:sldId id="458" r:id="rId20"/>
    <p:sldId id="431" r:id="rId21"/>
    <p:sldId id="302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àm Thị Hà" initials="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000000"/>
    <a:srgbClr val="FFCCFF"/>
    <a:srgbClr val="FF00FF"/>
    <a:srgbClr val="FF0066"/>
    <a:srgbClr val="0033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/>
    <p:restoredTop sz="93842"/>
  </p:normalViewPr>
  <p:slideViewPr>
    <p:cSldViewPr showGuides="1">
      <p:cViewPr varScale="1">
        <p:scale>
          <a:sx n="68" d="100"/>
          <a:sy n="68" d="100"/>
        </p:scale>
        <p:origin x="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1,'-7'0,"-3"0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BAAFCE-94F4-4606-87A1-AF5931587F7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53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06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F54B73-8895-4894-B935-BDB042672B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BE5C81-9462-4786-B4BE-D5ED7BB235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FD02-0B7C-4A71-9059-C02B6F6D95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B61345-5EAF-4C53-AFA5-7BE5E5096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8D0EF-B89A-45B1-8B31-00FF15F33D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3F406E-8EEC-465F-A737-68B479CC03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6F8AC-555F-4AF1-B44E-18029CA9942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A82BF-5466-4D9D-85A2-C47104D956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2D19E-0015-4B3F-AF75-DFD7C38700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1">
            <a:hlinkClick r:id="" action="ppaction://noaction" highlightClick="1"/>
          </p:cNvPr>
          <p:cNvSpPr/>
          <p:nvPr/>
        </p:nvSpPr>
        <p:spPr>
          <a:xfrm>
            <a:off x="33338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EBA5-6444-4E4A-A686-1EE20F58302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E18B-02AA-470F-BB42-2DC0C4BBB2B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BFFF-4D85-44D9-8CA4-018CFB2A726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5BADA-9E30-47B4-94BE-49BBDC0B3D3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5310-DE85-4E9C-8CB9-3C0599BAE9E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C2ED4-08F7-47CA-96B5-8D8FD60304E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B3D6-7DDB-4AA9-922B-FB8D65FF1DC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3C92-5AA1-4977-83EB-6C7CADEBA56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4716-31A9-42CC-975A-96FE396A889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64FF-C8EA-4084-B841-50CE5561A64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1481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1481">
    <p:fade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3079" name="图片 1033" descr="PPT素材-02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slow" advTm="31481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 advTm="31481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A17B134A-4EA1-4F48-B497-E24216BE7B1C}" type="slidenum">
              <a:rPr lang="en-US">
                <a:solidFill>
                  <a:srgbClr val="000000"/>
                </a:solidFill>
                <a:latin typeface="Arial" panose="020B0604020202090204" pitchFamily="34" charset="0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 advTm="31481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microsoft.com/office/2007/relationships/hdphoto" Target="../media/hdphoto3.wdp"/><Relationship Id="rId3" Type="http://schemas.openxmlformats.org/officeDocument/2006/relationships/audio" Target="../media/media1.mp3"/><Relationship Id="rId21" Type="http://schemas.microsoft.com/office/2007/relationships/hdphoto" Target="../media/hdphoto4.wdp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slide" Target="slide12.xml"/><Relationship Id="rId20" Type="http://schemas.openxmlformats.org/officeDocument/2006/relationships/image" Target="../media/image18.png"/><Relationship Id="rId1" Type="http://schemas.openxmlformats.org/officeDocument/2006/relationships/tags" Target="../tags/tag7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3.jpeg"/><Relationship Id="rId15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slide" Target="slide1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slide" Target="slide1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slide" Target="slide1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3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5" name="组合 69"/>
          <p:cNvGrpSpPr/>
          <p:nvPr/>
        </p:nvGrpSpPr>
        <p:grpSpPr>
          <a:xfrm>
            <a:off x="0" y="3767138"/>
            <a:ext cx="12192000" cy="3117850"/>
            <a:chOff x="2927351" y="2571750"/>
            <a:chExt cx="6337300" cy="1620838"/>
          </a:xfrm>
        </p:grpSpPr>
        <p:sp>
          <p:nvSpPr>
            <p:cNvPr id="59430" name="Freeform 5"/>
            <p:cNvSpPr/>
            <p:nvPr/>
          </p:nvSpPr>
          <p:spPr>
            <a:xfrm>
              <a:off x="4402138" y="2933700"/>
              <a:ext cx="152400" cy="406400"/>
            </a:xfrm>
            <a:custGeom>
              <a:avLst/>
              <a:gdLst/>
              <a:ahLst/>
              <a:cxnLst>
                <a:cxn ang="0">
                  <a:pos x="268816667" y="1427430804"/>
                </a:cxn>
                <a:cxn ang="0">
                  <a:pos x="35843633" y="0"/>
                </a:cxn>
                <a:cxn ang="0">
                  <a:pos x="107526667" y="0"/>
                </a:cxn>
                <a:cxn ang="0">
                  <a:pos x="645160000" y="1738536421"/>
                </a:cxn>
              </a:cxnLst>
              <a:rect l="0" t="0" r="0" b="0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1" name="Freeform 6"/>
            <p:cNvSpPr/>
            <p:nvPr/>
          </p:nvSpPr>
          <p:spPr>
            <a:xfrm>
              <a:off x="4465638" y="2963863"/>
              <a:ext cx="98425" cy="187325"/>
            </a:xfrm>
            <a:custGeom>
              <a:avLst/>
              <a:gdLst/>
              <a:ahLst/>
              <a:cxnLst>
                <a:cxn ang="0">
                  <a:pos x="0" y="561885595"/>
                </a:cxn>
                <a:cxn ang="0">
                  <a:pos x="329629604" y="0"/>
                </a:cxn>
                <a:cxn ang="0">
                  <a:pos x="0" y="797514901"/>
                </a:cxn>
              </a:cxnLst>
              <a:rect l="0" t="0" r="0" b="0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2" name="Freeform 7"/>
            <p:cNvSpPr/>
            <p:nvPr/>
          </p:nvSpPr>
          <p:spPr>
            <a:xfrm>
              <a:off x="4198938" y="2571750"/>
              <a:ext cx="327025" cy="465138"/>
            </a:xfrm>
            <a:custGeom>
              <a:avLst/>
              <a:gdLst/>
              <a:ahLst/>
              <a:cxnLst>
                <a:cxn ang="0">
                  <a:pos x="1064224292" y="491672203"/>
                </a:cxn>
                <a:cxn ang="0">
                  <a:pos x="505054012" y="1675324660"/>
                </a:cxn>
                <a:cxn ang="0">
                  <a:pos x="1334788638" y="1292912947"/>
                </a:cxn>
                <a:cxn ang="0">
                  <a:pos x="1064224292" y="491672203"/>
                </a:cxn>
              </a:cxnLst>
              <a:rect l="0" t="0" r="0" b="0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3" name="Freeform 8"/>
            <p:cNvSpPr/>
            <p:nvPr/>
          </p:nvSpPr>
          <p:spPr>
            <a:xfrm>
              <a:off x="4516438" y="2857500"/>
              <a:ext cx="203200" cy="212725"/>
            </a:xfrm>
            <a:custGeom>
              <a:avLst/>
              <a:gdLst/>
              <a:ahLst/>
              <a:cxnLst>
                <a:cxn ang="0">
                  <a:pos x="519713633" y="217209243"/>
                </a:cxn>
                <a:cxn ang="0">
                  <a:pos x="35843633" y="470620027"/>
                </a:cxn>
                <a:cxn ang="0">
                  <a:pos x="519713633" y="217209243"/>
                </a:cxn>
              </a:cxnLst>
              <a:rect l="0" t="0" r="0" b="0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4" name="Oval 9"/>
            <p:cNvSpPr/>
            <p:nvPr/>
          </p:nvSpPr>
          <p:spPr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5" name="Oval 10"/>
            <p:cNvSpPr/>
            <p:nvPr/>
          </p:nvSpPr>
          <p:spPr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6" name="Oval 11"/>
            <p:cNvSpPr/>
            <p:nvPr/>
          </p:nvSpPr>
          <p:spPr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7" name="Oval 12"/>
            <p:cNvSpPr/>
            <p:nvPr/>
          </p:nvSpPr>
          <p:spPr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8" name="Oval 13"/>
            <p:cNvSpPr/>
            <p:nvPr/>
          </p:nvSpPr>
          <p:spPr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9" name="Oval 14"/>
            <p:cNvSpPr/>
            <p:nvPr/>
          </p:nvSpPr>
          <p:spPr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40" name="Oval 15"/>
            <p:cNvSpPr/>
            <p:nvPr/>
          </p:nvSpPr>
          <p:spPr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41" name="Oval 16"/>
            <p:cNvSpPr/>
            <p:nvPr/>
          </p:nvSpPr>
          <p:spPr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42" name="Freeform 17"/>
            <p:cNvSpPr/>
            <p:nvPr/>
          </p:nvSpPr>
          <p:spPr>
            <a:xfrm>
              <a:off x="4470401" y="2801938"/>
              <a:ext cx="1466850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3" name="Freeform 18"/>
            <p:cNvSpPr/>
            <p:nvPr/>
          </p:nvSpPr>
          <p:spPr>
            <a:xfrm>
              <a:off x="4597401" y="2986088"/>
              <a:ext cx="1200150" cy="715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4" name="Freeform 19"/>
            <p:cNvSpPr/>
            <p:nvPr/>
          </p:nvSpPr>
          <p:spPr>
            <a:xfrm>
              <a:off x="4779963" y="3138488"/>
              <a:ext cx="822325" cy="477838"/>
            </a:xfrm>
            <a:custGeom>
              <a:avLst/>
              <a:gdLst/>
              <a:ahLst/>
              <a:cxnLst>
                <a:cxn ang="0">
                  <a:pos x="2147483646" y="2038653163"/>
                </a:cxn>
                <a:cxn ang="0">
                  <a:pos x="1742828823" y="0"/>
                </a:cxn>
                <a:cxn ang="0">
                  <a:pos x="0" y="2038653163"/>
                </a:cxn>
                <a:cxn ang="0">
                  <a:pos x="0" y="2038653163"/>
                </a:cxn>
                <a:cxn ang="0">
                  <a:pos x="2147483646" y="2038653163"/>
                </a:cxn>
                <a:cxn ang="0">
                  <a:pos x="2147483646" y="2038653163"/>
                </a:cxn>
              </a:cxnLst>
              <a:rect l="0" t="0" r="0" b="0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5" name="Freeform 20"/>
            <p:cNvSpPr/>
            <p:nvPr/>
          </p:nvSpPr>
          <p:spPr>
            <a:xfrm>
              <a:off x="4902201" y="3279775"/>
              <a:ext cx="525463" cy="341313"/>
            </a:xfrm>
            <a:custGeom>
              <a:avLst/>
              <a:gdLst/>
              <a:ahLst/>
              <a:cxnLst>
                <a:cxn ang="0">
                  <a:pos x="2147483646" y="1456182050"/>
                </a:cxn>
                <a:cxn ang="0">
                  <a:pos x="1113354394" y="0"/>
                </a:cxn>
                <a:cxn ang="0">
                  <a:pos x="0" y="1456182050"/>
                </a:cxn>
                <a:cxn ang="0">
                  <a:pos x="0" y="1456182050"/>
                </a:cxn>
                <a:cxn ang="0">
                  <a:pos x="2147483646" y="1456182050"/>
                </a:cxn>
                <a:cxn ang="0">
                  <a:pos x="2147483646" y="1456182050"/>
                </a:cxn>
              </a:cxnLst>
              <a:rect l="0" t="0" r="0" b="0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6" name="Freeform 21"/>
            <p:cNvSpPr/>
            <p:nvPr/>
          </p:nvSpPr>
          <p:spPr>
            <a:xfrm>
              <a:off x="5500688" y="2955925"/>
              <a:ext cx="2114550" cy="1198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7" name="Freeform 22"/>
            <p:cNvSpPr/>
            <p:nvPr/>
          </p:nvSpPr>
          <p:spPr>
            <a:xfrm>
              <a:off x="5683251" y="3224213"/>
              <a:ext cx="1738313" cy="917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8" name="Freeform 23"/>
            <p:cNvSpPr/>
            <p:nvPr/>
          </p:nvSpPr>
          <p:spPr>
            <a:xfrm>
              <a:off x="5878513" y="3438525"/>
              <a:ext cx="1360488" cy="712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9" name="Freeform 24"/>
            <p:cNvSpPr/>
            <p:nvPr/>
          </p:nvSpPr>
          <p:spPr>
            <a:xfrm>
              <a:off x="6119813" y="3621088"/>
              <a:ext cx="877888" cy="495300"/>
            </a:xfrm>
            <a:custGeom>
              <a:avLst/>
              <a:gdLst/>
              <a:ahLst/>
              <a:cxnLst>
                <a:cxn ang="0">
                  <a:pos x="2147483646" y="2096613440"/>
                </a:cxn>
                <a:cxn ang="0">
                  <a:pos x="1870558796" y="0"/>
                </a:cxn>
                <a:cxn ang="0">
                  <a:pos x="0" y="2096613440"/>
                </a:cxn>
                <a:cxn ang="0">
                  <a:pos x="0" y="2114845603"/>
                </a:cxn>
                <a:cxn ang="0">
                  <a:pos x="2147483646" y="2114845603"/>
                </a:cxn>
                <a:cxn ang="0">
                  <a:pos x="2147483646" y="2096613440"/>
                </a:cxn>
              </a:cxnLst>
              <a:rect l="0" t="0" r="0" b="0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0" name="Freeform 25"/>
            <p:cNvSpPr/>
            <p:nvPr/>
          </p:nvSpPr>
          <p:spPr>
            <a:xfrm>
              <a:off x="6315076" y="3822700"/>
              <a:ext cx="474663" cy="268288"/>
            </a:xfrm>
            <a:custGeom>
              <a:avLst/>
              <a:gdLst/>
              <a:ahLst/>
              <a:cxnLst>
                <a:cxn ang="0">
                  <a:pos x="2011651460" y="1124377974"/>
                </a:cxn>
                <a:cxn ang="0">
                  <a:pos x="1005827849" y="0"/>
                </a:cxn>
                <a:cxn ang="0">
                  <a:pos x="0" y="1124377974"/>
                </a:cxn>
                <a:cxn ang="0">
                  <a:pos x="0" y="1142515094"/>
                </a:cxn>
                <a:cxn ang="0">
                  <a:pos x="2011651460" y="1142515094"/>
                </a:cxn>
                <a:cxn ang="0">
                  <a:pos x="2011651460" y="1124377974"/>
                </a:cxn>
              </a:cxnLst>
              <a:rect l="0" t="0" r="0" b="0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1" name="Freeform 26"/>
            <p:cNvSpPr/>
            <p:nvPr/>
          </p:nvSpPr>
          <p:spPr>
            <a:xfrm>
              <a:off x="6353176" y="3317875"/>
              <a:ext cx="2911475" cy="8715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547573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2" name="Freeform 27"/>
            <p:cNvSpPr/>
            <p:nvPr/>
          </p:nvSpPr>
          <p:spPr>
            <a:xfrm>
              <a:off x="6818313" y="3608388"/>
              <a:ext cx="2103438" cy="576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364411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3" name="Freeform 28"/>
            <p:cNvSpPr/>
            <p:nvPr/>
          </p:nvSpPr>
          <p:spPr>
            <a:xfrm>
              <a:off x="2927351" y="3163888"/>
              <a:ext cx="3636963" cy="1028700"/>
            </a:xfrm>
            <a:custGeom>
              <a:avLst/>
              <a:gdLst/>
              <a:ahLst/>
              <a:cxnLst>
                <a:cxn ang="0">
                  <a:pos x="2147483646" y="273296991"/>
                </a:cxn>
                <a:cxn ang="0">
                  <a:pos x="485140344" y="1603342064"/>
                </a:cxn>
                <a:cxn ang="0">
                  <a:pos x="0" y="196773663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73296991"/>
                </a:cxn>
              </a:cxnLst>
              <a:rect l="0" t="0" r="0" b="0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4" name="Freeform 29"/>
            <p:cNvSpPr/>
            <p:nvPr/>
          </p:nvSpPr>
          <p:spPr>
            <a:xfrm>
              <a:off x="3071813" y="3646488"/>
              <a:ext cx="515938" cy="546100"/>
            </a:xfrm>
            <a:custGeom>
              <a:avLst/>
              <a:gdLst/>
              <a:ahLst/>
              <a:cxnLst>
                <a:cxn ang="0">
                  <a:pos x="0" y="637076847"/>
                </a:cxn>
                <a:cxn ang="0">
                  <a:pos x="1001528696" y="2147483646"/>
                </a:cxn>
                <a:cxn ang="0">
                  <a:pos x="2147483646" y="2147483646"/>
                </a:cxn>
                <a:cxn ang="0">
                  <a:pos x="1394986398" y="0"/>
                </a:cxn>
                <a:cxn ang="0">
                  <a:pos x="0" y="637076847"/>
                </a:cxn>
              </a:cxnLst>
              <a:rect l="0" t="0" r="0" b="0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5" name="Freeform 30"/>
            <p:cNvSpPr/>
            <p:nvPr/>
          </p:nvSpPr>
          <p:spPr>
            <a:xfrm>
              <a:off x="3402013" y="3565525"/>
              <a:ext cx="431800" cy="627063"/>
            </a:xfrm>
            <a:custGeom>
              <a:avLst/>
              <a:gdLst/>
              <a:ahLst/>
              <a:cxnLst>
                <a:cxn ang="0">
                  <a:pos x="0" y="345733531"/>
                </a:cxn>
                <a:cxn ang="0">
                  <a:pos x="788530300" y="2147483646"/>
                </a:cxn>
                <a:cxn ang="0">
                  <a:pos x="1827953333" y="2147483646"/>
                </a:cxn>
                <a:cxn ang="0">
                  <a:pos x="1379926967" y="0"/>
                </a:cxn>
                <a:cxn ang="0">
                  <a:pos x="0" y="345733531"/>
                </a:cxn>
              </a:cxnLst>
              <a:rect l="0" t="0" r="0" b="0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6" name="Freeform 31"/>
            <p:cNvSpPr/>
            <p:nvPr/>
          </p:nvSpPr>
          <p:spPr>
            <a:xfrm>
              <a:off x="3729038" y="3522663"/>
              <a:ext cx="376238" cy="669925"/>
            </a:xfrm>
            <a:custGeom>
              <a:avLst/>
              <a:gdLst/>
              <a:ahLst/>
              <a:cxnLst>
                <a:cxn ang="0">
                  <a:pos x="0" y="182074521"/>
                </a:cxn>
                <a:cxn ang="0">
                  <a:pos x="446772057" y="2147483646"/>
                </a:cxn>
                <a:cxn ang="0">
                  <a:pos x="1590505985" y="2147483646"/>
                </a:cxn>
                <a:cxn ang="0">
                  <a:pos x="1411797162" y="0"/>
                </a:cxn>
                <a:cxn ang="0">
                  <a:pos x="0" y="182074521"/>
                </a:cxn>
              </a:cxnLst>
              <a:rect l="0" t="0" r="0" b="0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7" name="Freeform 32"/>
            <p:cNvSpPr/>
            <p:nvPr/>
          </p:nvSpPr>
          <p:spPr>
            <a:xfrm>
              <a:off x="4064001" y="3509963"/>
              <a:ext cx="363538" cy="682625"/>
            </a:xfrm>
            <a:custGeom>
              <a:avLst/>
              <a:gdLst/>
              <a:ahLst/>
              <a:cxnLst>
                <a:cxn ang="0">
                  <a:pos x="268037413" y="36405245"/>
                </a:cxn>
                <a:cxn ang="0">
                  <a:pos x="0" y="54605734"/>
                </a:cxn>
                <a:cxn ang="0">
                  <a:pos x="178691609" y="2147483646"/>
                </a:cxn>
                <a:cxn ang="0">
                  <a:pos x="1429528641" y="2147483646"/>
                </a:cxn>
                <a:cxn ang="0">
                  <a:pos x="1536742761" y="72810489"/>
                </a:cxn>
                <a:cxn ang="0">
                  <a:pos x="268037413" y="36405245"/>
                </a:cxn>
              </a:cxnLst>
              <a:rect l="0" t="0" r="0" b="0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8" name="Freeform 33"/>
            <p:cNvSpPr/>
            <p:nvPr/>
          </p:nvSpPr>
          <p:spPr>
            <a:xfrm>
              <a:off x="4719638" y="3608388"/>
              <a:ext cx="471488" cy="584200"/>
            </a:xfrm>
            <a:custGeom>
              <a:avLst/>
              <a:gdLst/>
              <a:ahLst/>
              <a:cxnLst>
                <a:cxn ang="0">
                  <a:pos x="469105074" y="0"/>
                </a:cxn>
                <a:cxn ang="0">
                  <a:pos x="0" y="2147483646"/>
                </a:cxn>
                <a:cxn ang="0">
                  <a:pos x="1443394674" y="2147483646"/>
                </a:cxn>
                <a:cxn ang="0">
                  <a:pos x="2002711118" y="509145225"/>
                </a:cxn>
                <a:cxn ang="0">
                  <a:pos x="469105074" y="0"/>
                </a:cxn>
              </a:cxnLst>
              <a:rect l="0" t="0" r="0" b="0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9" name="Freeform 34"/>
            <p:cNvSpPr/>
            <p:nvPr/>
          </p:nvSpPr>
          <p:spPr>
            <a:xfrm>
              <a:off x="5059363" y="3727450"/>
              <a:ext cx="433388" cy="465138"/>
            </a:xfrm>
            <a:custGeom>
              <a:avLst/>
              <a:gdLst/>
              <a:ahLst/>
              <a:cxnLst>
                <a:cxn ang="0">
                  <a:pos x="559648371" y="0"/>
                </a:cxn>
                <a:cxn ang="0">
                  <a:pos x="0" y="1984893202"/>
                </a:cxn>
                <a:cxn ang="0">
                  <a:pos x="1263721168" y="1984893202"/>
                </a:cxn>
                <a:cxn ang="0">
                  <a:pos x="1841423123" y="546302447"/>
                </a:cxn>
                <a:cxn ang="0">
                  <a:pos x="559648371" y="0"/>
                </a:cxn>
              </a:cxnLst>
              <a:rect l="0" t="0" r="0" b="0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0" name="Freeform 35"/>
            <p:cNvSpPr/>
            <p:nvPr/>
          </p:nvSpPr>
          <p:spPr>
            <a:xfrm>
              <a:off x="5356226" y="3856038"/>
              <a:ext cx="469900" cy="336550"/>
            </a:xfrm>
            <a:custGeom>
              <a:avLst/>
              <a:gdLst/>
              <a:ahLst/>
              <a:cxnLst>
                <a:cxn ang="0">
                  <a:pos x="573476967" y="0"/>
                </a:cxn>
                <a:cxn ang="0">
                  <a:pos x="0" y="1433745601"/>
                </a:cxn>
                <a:cxn ang="0">
                  <a:pos x="1666663333" y="1433745601"/>
                </a:cxn>
                <a:cxn ang="0">
                  <a:pos x="1989243333" y="725946870"/>
                </a:cxn>
                <a:cxn ang="0">
                  <a:pos x="573476967" y="0"/>
                </a:cxn>
              </a:cxnLst>
              <a:rect l="0" t="0" r="0" b="0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1" name="Freeform 36"/>
            <p:cNvSpPr/>
            <p:nvPr/>
          </p:nvSpPr>
          <p:spPr>
            <a:xfrm>
              <a:off x="4402138" y="3527425"/>
              <a:ext cx="428625" cy="665163"/>
            </a:xfrm>
            <a:custGeom>
              <a:avLst/>
              <a:gdLst/>
              <a:ahLst/>
              <a:cxnLst>
                <a:cxn ang="0">
                  <a:pos x="108060182" y="0"/>
                </a:cxn>
                <a:cxn ang="0">
                  <a:pos x="0" y="2147483646"/>
                </a:cxn>
                <a:cxn ang="0">
                  <a:pos x="1350745908" y="2147483646"/>
                </a:cxn>
                <a:cxn ang="0">
                  <a:pos x="1819003868" y="345428526"/>
                </a:cxn>
                <a:cxn ang="0">
                  <a:pos x="108060182" y="0"/>
                </a:cxn>
              </a:cxnLst>
              <a:rect l="0" t="0" r="0" b="0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2" name="Freeform 37"/>
            <p:cNvSpPr/>
            <p:nvPr/>
          </p:nvSpPr>
          <p:spPr>
            <a:xfrm>
              <a:off x="2927351" y="3795713"/>
              <a:ext cx="381000" cy="396875"/>
            </a:xfrm>
            <a:custGeom>
              <a:avLst/>
              <a:gdLst/>
              <a:ahLst/>
              <a:cxnLst>
                <a:cxn ang="0">
                  <a:pos x="394263033" y="127477957"/>
                </a:cxn>
                <a:cxn ang="0">
                  <a:pos x="0" y="437070329"/>
                </a:cxn>
                <a:cxn ang="0">
                  <a:pos x="0" y="1693653394"/>
                </a:cxn>
                <a:cxn ang="0">
                  <a:pos x="1612900000" y="1693653394"/>
                </a:cxn>
                <a:cxn ang="0">
                  <a:pos x="609316367" y="0"/>
                </a:cxn>
                <a:cxn ang="0">
                  <a:pos x="394263033" y="127477957"/>
                </a:cxn>
              </a:cxnLst>
              <a:rect l="0" t="0" r="0" b="0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3" name="Freeform 38"/>
            <p:cNvSpPr/>
            <p:nvPr/>
          </p:nvSpPr>
          <p:spPr>
            <a:xfrm>
              <a:off x="3074988" y="3757613"/>
              <a:ext cx="2374900" cy="434975"/>
            </a:xfrm>
            <a:custGeom>
              <a:avLst/>
              <a:gdLst/>
              <a:ahLst/>
              <a:cxnLst>
                <a:cxn ang="0">
                  <a:pos x="2147483646" y="109114758"/>
                </a:cxn>
                <a:cxn ang="0">
                  <a:pos x="665451221" y="1327552229"/>
                </a:cxn>
                <a:cxn ang="0">
                  <a:pos x="341718424" y="1563965406"/>
                </a:cxn>
                <a:cxn ang="0">
                  <a:pos x="0" y="1854933830"/>
                </a:cxn>
                <a:cxn ang="0">
                  <a:pos x="2147483646" y="1854933830"/>
                </a:cxn>
                <a:cxn ang="0">
                  <a:pos x="2147483646" y="109114758"/>
                </a:cxn>
              </a:cxnLst>
              <a:rect l="0" t="0" r="0" b="0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4" name="Oval 39"/>
            <p:cNvSpPr/>
            <p:nvPr/>
          </p:nvSpPr>
          <p:spPr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5" name="Oval 40"/>
            <p:cNvSpPr/>
            <p:nvPr/>
          </p:nvSpPr>
          <p:spPr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6" name="Oval 41"/>
            <p:cNvSpPr/>
            <p:nvPr/>
          </p:nvSpPr>
          <p:spPr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7" name="Oval 42"/>
            <p:cNvSpPr/>
            <p:nvPr/>
          </p:nvSpPr>
          <p:spPr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8" name="Oval 43"/>
            <p:cNvSpPr/>
            <p:nvPr/>
          </p:nvSpPr>
          <p:spPr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9" name="Oval 44"/>
            <p:cNvSpPr/>
            <p:nvPr/>
          </p:nvSpPr>
          <p:spPr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0" name="Freeform 45"/>
            <p:cNvSpPr/>
            <p:nvPr/>
          </p:nvSpPr>
          <p:spPr>
            <a:xfrm>
              <a:off x="2927351" y="3122613"/>
              <a:ext cx="3492500" cy="1049338"/>
            </a:xfrm>
            <a:custGeom>
              <a:avLst/>
              <a:gdLst/>
              <a:ahLst/>
              <a:cxnLst>
                <a:cxn ang="0">
                  <a:pos x="0" y="2147052188"/>
                </a:cxn>
                <a:cxn ang="0">
                  <a:pos x="1131773447" y="2147483646"/>
                </a:cxn>
                <a:cxn ang="0">
                  <a:pos x="1365313192" y="1273674521"/>
                </a:cxn>
                <a:cxn ang="0">
                  <a:pos x="2147483646" y="2001488533"/>
                </a:cxn>
                <a:cxn ang="0">
                  <a:pos x="2147483646" y="818790763"/>
                </a:cxn>
                <a:cxn ang="0">
                  <a:pos x="2147483646" y="1728558278"/>
                </a:cxn>
                <a:cxn ang="0">
                  <a:pos x="2147483646" y="582250356"/>
                </a:cxn>
                <a:cxn ang="0">
                  <a:pos x="2147483646" y="1637581527"/>
                </a:cxn>
                <a:cxn ang="0">
                  <a:pos x="2147483646" y="491273605"/>
                </a:cxn>
                <a:cxn ang="0">
                  <a:pos x="2147483646" y="1637581527"/>
                </a:cxn>
                <a:cxn ang="0">
                  <a:pos x="2147483646" y="582250356"/>
                </a:cxn>
                <a:cxn ang="0">
                  <a:pos x="2147483646" y="1910511781"/>
                </a:cxn>
                <a:cxn ang="0">
                  <a:pos x="2147483646" y="1000744266"/>
                </a:cxn>
                <a:cxn ang="0">
                  <a:pos x="2147483646" y="2147483646"/>
                </a:cxn>
                <a:cxn ang="0">
                  <a:pos x="2147483646" y="1510214928"/>
                </a:cxn>
                <a:cxn ang="0">
                  <a:pos x="2147483646" y="2147483646"/>
                </a:cxn>
                <a:cxn ang="0">
                  <a:pos x="2147483646" y="19650986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91273605"/>
                </a:cxn>
                <a:cxn ang="0">
                  <a:pos x="0" y="2147052188"/>
                </a:cxn>
              </a:cxnLst>
              <a:rect l="0" t="0" r="0" b="0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71" name="Oval 46"/>
            <p:cNvSpPr/>
            <p:nvPr/>
          </p:nvSpPr>
          <p:spPr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2" name="Oval 47"/>
            <p:cNvSpPr/>
            <p:nvPr/>
          </p:nvSpPr>
          <p:spPr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3" name="Oval 48"/>
            <p:cNvSpPr/>
            <p:nvPr/>
          </p:nvSpPr>
          <p:spPr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4" name="Oval 49"/>
            <p:cNvSpPr/>
            <p:nvPr/>
          </p:nvSpPr>
          <p:spPr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5" name="Oval 50"/>
            <p:cNvSpPr/>
            <p:nvPr/>
          </p:nvSpPr>
          <p:spPr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6" name="Oval 51"/>
            <p:cNvSpPr/>
            <p:nvPr/>
          </p:nvSpPr>
          <p:spPr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7" name="Oval 52"/>
            <p:cNvSpPr/>
            <p:nvPr/>
          </p:nvSpPr>
          <p:spPr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8" name="Oval 53"/>
            <p:cNvSpPr/>
            <p:nvPr/>
          </p:nvSpPr>
          <p:spPr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9" name="Oval 54"/>
            <p:cNvSpPr/>
            <p:nvPr/>
          </p:nvSpPr>
          <p:spPr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0" name="Oval 55"/>
            <p:cNvSpPr/>
            <p:nvPr/>
          </p:nvSpPr>
          <p:spPr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1" name="Freeform 56"/>
            <p:cNvSpPr/>
            <p:nvPr/>
          </p:nvSpPr>
          <p:spPr>
            <a:xfrm>
              <a:off x="6924676" y="3616325"/>
              <a:ext cx="1695450" cy="573088"/>
            </a:xfrm>
            <a:custGeom>
              <a:avLst/>
              <a:gdLst/>
              <a:ahLst/>
              <a:cxnLst>
                <a:cxn ang="0">
                  <a:pos x="287455070" y="1737628477"/>
                </a:cxn>
                <a:cxn ang="0">
                  <a:pos x="1598970418" y="2147483646"/>
                </a:cxn>
                <a:cxn ang="0">
                  <a:pos x="1383376996" y="951120795"/>
                </a:cxn>
                <a:cxn ang="0">
                  <a:pos x="2147483646" y="1554719316"/>
                </a:cxn>
                <a:cxn ang="0">
                  <a:pos x="2147483646" y="164617390"/>
                </a:cxn>
                <a:cxn ang="0">
                  <a:pos x="2147483646" y="1042575375"/>
                </a:cxn>
                <a:cxn ang="0">
                  <a:pos x="2147483646" y="0"/>
                </a:cxn>
                <a:cxn ang="0">
                  <a:pos x="2147483646" y="987704338"/>
                </a:cxn>
                <a:cxn ang="0">
                  <a:pos x="2147483646" y="256071970"/>
                </a:cxn>
                <a:cxn ang="0">
                  <a:pos x="2147483646" y="1408393697"/>
                </a:cxn>
                <a:cxn ang="0">
                  <a:pos x="2147483646" y="987704338"/>
                </a:cxn>
                <a:cxn ang="0">
                  <a:pos x="2147483646" y="2147483646"/>
                </a:cxn>
                <a:cxn ang="0">
                  <a:pos x="2147483646" y="2103442522"/>
                </a:cxn>
                <a:cxn ang="0">
                  <a:pos x="2147483646" y="1499848278"/>
                </a:cxn>
                <a:cxn ang="0">
                  <a:pos x="2147483646" y="1774207743"/>
                </a:cxn>
                <a:cxn ang="0">
                  <a:pos x="2147483646" y="1591302859"/>
                </a:cxn>
                <a:cxn ang="0">
                  <a:pos x="2147483646" y="859666214"/>
                </a:cxn>
                <a:cxn ang="0">
                  <a:pos x="2147483646" y="1280355574"/>
                </a:cxn>
                <a:cxn ang="0">
                  <a:pos x="2147483646" y="1280355574"/>
                </a:cxn>
                <a:cxn ang="0">
                  <a:pos x="2147483646" y="585306749"/>
                </a:cxn>
                <a:cxn ang="0">
                  <a:pos x="2147483646" y="1353518383"/>
                </a:cxn>
                <a:cxn ang="0">
                  <a:pos x="2147483646" y="1463264735"/>
                </a:cxn>
                <a:cxn ang="0">
                  <a:pos x="2147483646" y="804795177"/>
                </a:cxn>
                <a:cxn ang="0">
                  <a:pos x="2147483646" y="1682753162"/>
                </a:cxn>
                <a:cxn ang="0">
                  <a:pos x="2147483646" y="1975408675"/>
                </a:cxn>
                <a:cxn ang="0">
                  <a:pos x="1760661246" y="1481556507"/>
                </a:cxn>
                <a:cxn ang="0">
                  <a:pos x="1868457957" y="2147483646"/>
                </a:cxn>
                <a:cxn ang="0">
                  <a:pos x="1095921926" y="2147483646"/>
                </a:cxn>
                <a:cxn ang="0">
                  <a:pos x="0" y="1938825132"/>
                </a:cxn>
                <a:cxn ang="0">
                  <a:pos x="287455070" y="1737628477"/>
                </a:cxn>
              </a:cxnLst>
              <a:rect l="0" t="0" r="0" b="0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2" name="Freeform 57"/>
            <p:cNvSpPr/>
            <p:nvPr/>
          </p:nvSpPr>
          <p:spPr>
            <a:xfrm>
              <a:off x="7315201" y="3830638"/>
              <a:ext cx="1309688" cy="354013"/>
            </a:xfrm>
            <a:custGeom>
              <a:avLst/>
              <a:gdLst/>
              <a:ahLst/>
              <a:cxnLst>
                <a:cxn ang="0">
                  <a:pos x="0" y="1509942219"/>
                </a:cxn>
                <a:cxn ang="0">
                  <a:pos x="2147483646" y="18191150"/>
                </a:cxn>
                <a:cxn ang="0">
                  <a:pos x="2147483646" y="1491751069"/>
                </a:cxn>
                <a:cxn ang="0">
                  <a:pos x="0" y="1509942219"/>
                </a:cxn>
              </a:cxnLst>
              <a:rect l="0" t="0" r="0" b="0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3" name="Oval 58"/>
            <p:cNvSpPr/>
            <p:nvPr/>
          </p:nvSpPr>
          <p:spPr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4" name="Oval 59"/>
            <p:cNvSpPr/>
            <p:nvPr/>
          </p:nvSpPr>
          <p:spPr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5" name="Oval 60"/>
            <p:cNvSpPr/>
            <p:nvPr/>
          </p:nvSpPr>
          <p:spPr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6" name="Oval 61"/>
            <p:cNvSpPr/>
            <p:nvPr/>
          </p:nvSpPr>
          <p:spPr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7" name="Oval 62"/>
            <p:cNvSpPr/>
            <p:nvPr/>
          </p:nvSpPr>
          <p:spPr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8" name="Freeform 63"/>
            <p:cNvSpPr/>
            <p:nvPr/>
          </p:nvSpPr>
          <p:spPr>
            <a:xfrm>
              <a:off x="3473451" y="2963863"/>
              <a:ext cx="550863" cy="298450"/>
            </a:xfrm>
            <a:custGeom>
              <a:avLst/>
              <a:gdLst/>
              <a:ahLst/>
              <a:cxnLst>
                <a:cxn ang="0">
                  <a:pos x="1651919490" y="18179869"/>
                </a:cxn>
                <a:cxn ang="0">
                  <a:pos x="1849429300" y="563520499"/>
                </a:cxn>
                <a:cxn ang="0">
                  <a:pos x="2046939109" y="563520499"/>
                </a:cxn>
                <a:cxn ang="0">
                  <a:pos x="2147483646" y="581696104"/>
                </a:cxn>
                <a:cxn ang="0">
                  <a:pos x="2147483646" y="945259367"/>
                </a:cxn>
                <a:cxn ang="0">
                  <a:pos x="2118763170" y="981614841"/>
                </a:cxn>
                <a:cxn ang="0">
                  <a:pos x="1472359339" y="1090681261"/>
                </a:cxn>
                <a:cxn ang="0">
                  <a:pos x="718223654" y="1199751946"/>
                </a:cxn>
                <a:cxn ang="0">
                  <a:pos x="125689987" y="1254283024"/>
                </a:cxn>
                <a:cxn ang="0">
                  <a:pos x="71824060" y="1090681261"/>
                </a:cxn>
                <a:cxn ang="0">
                  <a:pos x="89777957" y="927079499"/>
                </a:cxn>
                <a:cxn ang="0">
                  <a:pos x="287292004" y="854368551"/>
                </a:cxn>
                <a:cxn ang="0">
                  <a:pos x="430935887" y="799833209"/>
                </a:cxn>
                <a:cxn ang="0">
                  <a:pos x="341157931" y="272672447"/>
                </a:cxn>
                <a:cxn ang="0">
                  <a:pos x="466847918" y="127246289"/>
                </a:cxn>
                <a:cxn ang="0">
                  <a:pos x="1203025468" y="18179869"/>
                </a:cxn>
                <a:cxn ang="0">
                  <a:pos x="1454405442" y="0"/>
                </a:cxn>
                <a:cxn ang="0">
                  <a:pos x="1651919490" y="18179869"/>
                </a:cxn>
              </a:cxnLst>
              <a:rect l="0" t="0" r="0" b="0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9" name="Freeform 64"/>
            <p:cNvSpPr/>
            <p:nvPr/>
          </p:nvSpPr>
          <p:spPr>
            <a:xfrm>
              <a:off x="3609976" y="3155950"/>
              <a:ext cx="127000" cy="158750"/>
            </a:xfrm>
            <a:custGeom>
              <a:avLst/>
              <a:gdLst/>
              <a:ahLst/>
              <a:cxnLst>
                <a:cxn ang="0">
                  <a:pos x="483870000" y="515444088"/>
                </a:cxn>
                <a:cxn ang="0">
                  <a:pos x="537633333" y="331358446"/>
                </a:cxn>
                <a:cxn ang="0">
                  <a:pos x="35843633" y="257724189"/>
                </a:cxn>
                <a:cxn ang="0">
                  <a:pos x="71683033" y="533854797"/>
                </a:cxn>
                <a:cxn ang="0">
                  <a:pos x="483870000" y="515444088"/>
                </a:cxn>
              </a:cxnLst>
              <a:rect l="0" t="0" r="0" b="0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0" name="Freeform 65"/>
            <p:cNvSpPr/>
            <p:nvPr/>
          </p:nvSpPr>
          <p:spPr>
            <a:xfrm>
              <a:off x="3648076" y="3203575"/>
              <a:ext cx="50800" cy="58738"/>
            </a:xfrm>
            <a:custGeom>
              <a:avLst/>
              <a:gdLst/>
              <a:ahLst/>
              <a:cxnLst>
                <a:cxn ang="0">
                  <a:pos x="197133633" y="193629817"/>
                </a:cxn>
                <a:cxn ang="0">
                  <a:pos x="215053333" y="123219737"/>
                </a:cxn>
                <a:cxn ang="0">
                  <a:pos x="17919700" y="88014697"/>
                </a:cxn>
                <a:cxn ang="0">
                  <a:pos x="35843633" y="193629817"/>
                </a:cxn>
                <a:cxn ang="0">
                  <a:pos x="197133633" y="193629817"/>
                </a:cxn>
              </a:cxnLst>
              <a:rect l="0" t="0" r="0" b="0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1" name="Freeform 66"/>
            <p:cNvSpPr/>
            <p:nvPr/>
          </p:nvSpPr>
          <p:spPr>
            <a:xfrm>
              <a:off x="3833813" y="3135313"/>
              <a:ext cx="131763" cy="157163"/>
            </a:xfrm>
            <a:custGeom>
              <a:avLst/>
              <a:gdLst/>
              <a:ahLst/>
              <a:cxnLst>
                <a:cxn ang="0">
                  <a:pos x="505850908" y="505189844"/>
                </a:cxn>
                <a:cxn ang="0">
                  <a:pos x="541983723" y="324766720"/>
                </a:cxn>
                <a:cxn ang="0">
                  <a:pos x="36132815" y="252594922"/>
                </a:cxn>
                <a:cxn ang="0">
                  <a:pos x="72265630" y="523233856"/>
                </a:cxn>
                <a:cxn ang="0">
                  <a:pos x="505850908" y="505189844"/>
                </a:cxn>
              </a:cxnLst>
              <a:rect l="0" t="0" r="0" b="0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2" name="Freeform 67"/>
            <p:cNvSpPr/>
            <p:nvPr/>
          </p:nvSpPr>
          <p:spPr>
            <a:xfrm>
              <a:off x="3876676" y="3181350"/>
              <a:ext cx="46038" cy="60325"/>
            </a:xfrm>
            <a:custGeom>
              <a:avLst/>
              <a:gdLst/>
              <a:ahLst/>
              <a:cxnLst>
                <a:cxn ang="0">
                  <a:pos x="175166219" y="204234596"/>
                </a:cxn>
                <a:cxn ang="0">
                  <a:pos x="192681586" y="129970213"/>
                </a:cxn>
                <a:cxn ang="0">
                  <a:pos x="0" y="92835866"/>
                </a:cxn>
                <a:cxn ang="0">
                  <a:pos x="17515366" y="204234596"/>
                </a:cxn>
                <a:cxn ang="0">
                  <a:pos x="175166219" y="204234596"/>
                </a:cxn>
              </a:cxnLst>
              <a:rect l="0" t="0" r="0" b="0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3" name="Freeform 68"/>
            <p:cNvSpPr/>
            <p:nvPr/>
          </p:nvSpPr>
          <p:spPr>
            <a:xfrm>
              <a:off x="3592513" y="3014663"/>
              <a:ext cx="119063" cy="107950"/>
            </a:xfrm>
            <a:custGeom>
              <a:avLst/>
              <a:gdLst/>
              <a:ahLst/>
              <a:cxnLst>
                <a:cxn ang="0">
                  <a:pos x="18080567" y="111870744"/>
                </a:cxn>
                <a:cxn ang="0">
                  <a:pos x="72326520" y="466128100"/>
                </a:cxn>
                <a:cxn ang="0">
                  <a:pos x="253144947" y="447482976"/>
                </a:cxn>
                <a:cxn ang="0">
                  <a:pos x="433959122" y="410192728"/>
                </a:cxn>
                <a:cxn ang="0">
                  <a:pos x="433959122" y="205096364"/>
                </a:cxn>
                <a:cxn ang="0">
                  <a:pos x="397797988" y="0"/>
                </a:cxn>
                <a:cxn ang="0">
                  <a:pos x="0" y="93225620"/>
                </a:cxn>
              </a:cxnLst>
              <a:rect l="0" t="0" r="0" b="0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4" name="Freeform 69"/>
            <p:cNvSpPr/>
            <p:nvPr/>
          </p:nvSpPr>
          <p:spPr>
            <a:xfrm>
              <a:off x="3711576" y="2994025"/>
              <a:ext cx="173038" cy="111125"/>
            </a:xfrm>
            <a:custGeom>
              <a:avLst/>
              <a:gdLst/>
              <a:ahLst/>
              <a:cxnLst>
                <a:cxn ang="0">
                  <a:pos x="0" y="109603442"/>
                </a:cxn>
                <a:cxn ang="0">
                  <a:pos x="89059704" y="474952524"/>
                </a:cxn>
                <a:cxn ang="0">
                  <a:pos x="730296328" y="401883563"/>
                </a:cxn>
                <a:cxn ang="0">
                  <a:pos x="712486075" y="164405163"/>
                </a:cxn>
                <a:cxn ang="0">
                  <a:pos x="534362446" y="0"/>
                </a:cxn>
                <a:cxn ang="0">
                  <a:pos x="17810253" y="73068962"/>
                </a:cxn>
              </a:cxnLst>
              <a:rect l="0" t="0" r="0" b="0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grpSp>
        <p:nvGrpSpPr>
          <p:cNvPr id="59396" name="组合 454"/>
          <p:cNvGrpSpPr/>
          <p:nvPr/>
        </p:nvGrpSpPr>
        <p:grpSpPr>
          <a:xfrm>
            <a:off x="558800" y="47625"/>
            <a:ext cx="998538" cy="1733550"/>
            <a:chOff x="5003800" y="1020763"/>
            <a:chExt cx="2166938" cy="4770437"/>
          </a:xfrm>
        </p:grpSpPr>
        <p:sp>
          <p:nvSpPr>
            <p:cNvPr id="59405" name="Freeform 437"/>
            <p:cNvSpPr/>
            <p:nvPr/>
          </p:nvSpPr>
          <p:spPr>
            <a:xfrm>
              <a:off x="5003800" y="5121275"/>
              <a:ext cx="2163763" cy="669925"/>
            </a:xfrm>
            <a:custGeom>
              <a:avLst/>
              <a:gdLst/>
              <a:ahLst/>
              <a:cxnLst>
                <a:cxn ang="0">
                  <a:pos x="54426306" y="0"/>
                </a:cxn>
                <a:cxn ang="0">
                  <a:pos x="54426306" y="1024739328"/>
                </a:cxn>
                <a:cxn ang="0">
                  <a:pos x="2147483646" y="2147483646"/>
                </a:cxn>
                <a:cxn ang="0">
                  <a:pos x="2147483646" y="916872923"/>
                </a:cxn>
                <a:cxn ang="0">
                  <a:pos x="2147483646" y="35955468"/>
                </a:cxn>
              </a:cxnLst>
              <a:rect l="0" t="0" r="0" b="0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6" name="Freeform 438"/>
            <p:cNvSpPr/>
            <p:nvPr/>
          </p:nvSpPr>
          <p:spPr>
            <a:xfrm>
              <a:off x="5016500" y="5005388"/>
              <a:ext cx="860425" cy="585788"/>
            </a:xfrm>
            <a:custGeom>
              <a:avLst/>
              <a:gdLst/>
              <a:ahLst/>
              <a:cxnLst>
                <a:cxn ang="0">
                  <a:pos x="0" y="48650542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4654924" y="0"/>
                </a:cxn>
                <a:cxn ang="0">
                  <a:pos x="0" y="486505424"/>
                </a:cxn>
              </a:cxnLst>
              <a:rect l="0" t="0" r="0" b="0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7" name="Freeform 439"/>
            <p:cNvSpPr/>
            <p:nvPr/>
          </p:nvSpPr>
          <p:spPr>
            <a:xfrm>
              <a:off x="5510213" y="4895850"/>
              <a:ext cx="1252538" cy="623888"/>
            </a:xfrm>
            <a:custGeom>
              <a:avLst/>
              <a:gdLst/>
              <a:ahLst/>
              <a:cxnLst>
                <a:cxn ang="0">
                  <a:pos x="0" y="468331925"/>
                </a:cxn>
                <a:cxn ang="0">
                  <a:pos x="1560939270" y="2147483646"/>
                </a:cxn>
                <a:cxn ang="0">
                  <a:pos x="2147483646" y="1603129024"/>
                </a:cxn>
                <a:cxn ang="0">
                  <a:pos x="2123601493" y="0"/>
                </a:cxn>
                <a:cxn ang="0">
                  <a:pos x="0" y="468331925"/>
                </a:cxn>
              </a:cxnLst>
              <a:rect l="0" t="0" r="0" b="0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8" name="Freeform 440"/>
            <p:cNvSpPr/>
            <p:nvPr/>
          </p:nvSpPr>
          <p:spPr>
            <a:xfrm>
              <a:off x="6097588" y="4810125"/>
              <a:ext cx="561975" cy="161925"/>
            </a:xfrm>
            <a:custGeom>
              <a:avLst/>
              <a:gdLst/>
              <a:ahLst/>
              <a:cxnLst>
                <a:cxn ang="0">
                  <a:pos x="2138791702" y="0"/>
                </a:cxn>
                <a:cxn ang="0">
                  <a:pos x="0" y="544732745"/>
                </a:cxn>
                <a:cxn ang="0">
                  <a:pos x="271880951" y="689992253"/>
                </a:cxn>
                <a:cxn ang="0">
                  <a:pos x="2147483646" y="145259509"/>
                </a:cxn>
                <a:cxn ang="0">
                  <a:pos x="2138791702" y="0"/>
                </a:cxn>
              </a:cxnLst>
              <a:rect l="0" t="0" r="0" b="0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9" name="Freeform 441"/>
            <p:cNvSpPr/>
            <p:nvPr/>
          </p:nvSpPr>
          <p:spPr>
            <a:xfrm>
              <a:off x="6162675" y="4845050"/>
              <a:ext cx="549275" cy="160338"/>
            </a:xfrm>
            <a:custGeom>
              <a:avLst/>
              <a:gdLst/>
              <a:ahLst/>
              <a:cxnLst>
                <a:cxn ang="0">
                  <a:pos x="2121223407" y="0"/>
                </a:cxn>
                <a:cxn ang="0">
                  <a:pos x="0" y="534106975"/>
                </a:cxn>
                <a:cxn ang="0">
                  <a:pos x="290081069" y="676533533"/>
                </a:cxn>
                <a:cxn ang="0">
                  <a:pos x="2147483646" y="89017126"/>
                </a:cxn>
                <a:cxn ang="0">
                  <a:pos x="2121223407" y="0"/>
                </a:cxn>
              </a:cxnLst>
              <a:rect l="0" t="0" r="0" b="0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0" name="Freeform 442"/>
            <p:cNvSpPr/>
            <p:nvPr/>
          </p:nvSpPr>
          <p:spPr>
            <a:xfrm>
              <a:off x="6229350" y="4865688"/>
              <a:ext cx="549275" cy="174625"/>
            </a:xfrm>
            <a:custGeom>
              <a:avLst/>
              <a:gdLst/>
              <a:ahLst/>
              <a:cxnLst>
                <a:cxn ang="0">
                  <a:pos x="2048702075" y="0"/>
                </a:cxn>
                <a:cxn ang="0">
                  <a:pos x="0" y="598631537"/>
                </a:cxn>
                <a:cxn ang="0">
                  <a:pos x="308211402" y="743753430"/>
                </a:cxn>
                <a:cxn ang="0">
                  <a:pos x="2147483646" y="163261598"/>
                </a:cxn>
                <a:cxn ang="0">
                  <a:pos x="2048702075" y="0"/>
                </a:cxn>
              </a:cxnLst>
              <a:rect l="0" t="0" r="0" b="0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1" name="Freeform 443"/>
            <p:cNvSpPr/>
            <p:nvPr/>
          </p:nvSpPr>
          <p:spPr>
            <a:xfrm>
              <a:off x="6302375" y="4903788"/>
              <a:ext cx="536575" cy="161925"/>
            </a:xfrm>
            <a:custGeom>
              <a:avLst/>
              <a:gdLst/>
              <a:ahLst/>
              <a:cxnLst>
                <a:cxn ang="0">
                  <a:pos x="2147483646" y="127102603"/>
                </a:cxn>
                <a:cxn ang="0">
                  <a:pos x="2031132267" y="0"/>
                </a:cxn>
                <a:cxn ang="0">
                  <a:pos x="0" y="581046557"/>
                </a:cxn>
                <a:cxn ang="0">
                  <a:pos x="217619489" y="689992253"/>
                </a:cxn>
                <a:cxn ang="0">
                  <a:pos x="2147483646" y="127102603"/>
                </a:cxn>
              </a:cxnLst>
              <a:rect l="0" t="0" r="0" b="0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2" name="Freeform 444"/>
            <p:cNvSpPr/>
            <p:nvPr/>
          </p:nvSpPr>
          <p:spPr>
            <a:xfrm>
              <a:off x="6416675" y="4964113"/>
              <a:ext cx="754063" cy="309563"/>
            </a:xfrm>
            <a:custGeom>
              <a:avLst/>
              <a:gdLst/>
              <a:ahLst/>
              <a:cxnLst>
                <a:cxn ang="0">
                  <a:pos x="2032762137" y="0"/>
                </a:cxn>
                <a:cxn ang="0">
                  <a:pos x="0" y="575443692"/>
                </a:cxn>
                <a:cxn ang="0">
                  <a:pos x="1470124633" y="1312729465"/>
                </a:cxn>
                <a:cxn ang="0">
                  <a:pos x="2147483646" y="719305676"/>
                </a:cxn>
                <a:cxn ang="0">
                  <a:pos x="2032762137" y="0"/>
                </a:cxn>
              </a:cxnLst>
              <a:rect l="0" t="0" r="0" b="0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3" name="Freeform 445"/>
            <p:cNvSpPr/>
            <p:nvPr/>
          </p:nvSpPr>
          <p:spPr>
            <a:xfrm>
              <a:off x="6353175" y="4933950"/>
              <a:ext cx="541338" cy="165100"/>
            </a:xfrm>
            <a:custGeom>
              <a:avLst/>
              <a:gdLst/>
              <a:ahLst/>
              <a:cxnLst>
                <a:cxn ang="0">
                  <a:pos x="2071257226" y="0"/>
                </a:cxn>
                <a:cxn ang="0">
                  <a:pos x="0" y="555553033"/>
                </a:cxn>
                <a:cxn ang="0">
                  <a:pos x="272535977" y="698923333"/>
                </a:cxn>
                <a:cxn ang="0">
                  <a:pos x="2147483646" y="125446367"/>
                </a:cxn>
                <a:cxn ang="0">
                  <a:pos x="2071257226" y="0"/>
                </a:cxn>
              </a:cxnLst>
              <a:rect l="0" t="0" r="0" b="0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4" name="Freeform 446"/>
            <p:cNvSpPr/>
            <p:nvPr/>
          </p:nvSpPr>
          <p:spPr>
            <a:xfrm>
              <a:off x="6008688" y="4781550"/>
              <a:ext cx="592138" cy="157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487150081"/>
                </a:cxn>
                <a:cxn ang="0">
                  <a:pos x="381098313" y="667573205"/>
                </a:cxn>
                <a:cxn ang="0">
                  <a:pos x="2147483646" y="126299585"/>
                </a:cxn>
                <a:cxn ang="0">
                  <a:pos x="2147483646" y="0"/>
                </a:cxn>
              </a:cxnLst>
              <a:rect l="0" t="0" r="0" b="0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5" name="Freeform 447"/>
            <p:cNvSpPr/>
            <p:nvPr/>
          </p:nvSpPr>
          <p:spPr>
            <a:xfrm>
              <a:off x="5229225" y="5005388"/>
              <a:ext cx="647700" cy="547688"/>
            </a:xfrm>
            <a:custGeom>
              <a:avLst/>
              <a:gdLst/>
              <a:ahLst/>
              <a:cxnLst>
                <a:cxn ang="0">
                  <a:pos x="36313812" y="324460561"/>
                </a:cxn>
                <a:cxn ang="0">
                  <a:pos x="653678441" y="378537321"/>
                </a:cxn>
                <a:cxn ang="0">
                  <a:pos x="453943954" y="955350435"/>
                </a:cxn>
                <a:cxn ang="0">
                  <a:pos x="1379984507" y="937323433"/>
                </a:cxn>
                <a:cxn ang="0">
                  <a:pos x="1252881904" y="1658344071"/>
                </a:cxn>
                <a:cxn ang="0">
                  <a:pos x="2147483646" y="1568217552"/>
                </a:cxn>
                <a:cxn ang="0">
                  <a:pos x="2124451739" y="2147483646"/>
                </a:cxn>
                <a:cxn ang="0">
                  <a:pos x="2147483646" y="2147483646"/>
                </a:cxn>
                <a:cxn ang="0">
                  <a:pos x="1198406925" y="0"/>
                </a:cxn>
                <a:cxn ang="0">
                  <a:pos x="36313812" y="270383801"/>
                </a:cxn>
                <a:cxn ang="0">
                  <a:pos x="36313812" y="324460561"/>
                </a:cxn>
              </a:cxnLst>
              <a:rect l="0" t="0" r="0" b="0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6" name="Freeform 448"/>
            <p:cNvSpPr/>
            <p:nvPr/>
          </p:nvSpPr>
          <p:spPr>
            <a:xfrm>
              <a:off x="6808788" y="1139825"/>
              <a:ext cx="238125" cy="3865563"/>
            </a:xfrm>
            <a:custGeom>
              <a:avLst/>
              <a:gdLst/>
              <a:ahLst/>
              <a:cxnLst>
                <a:cxn ang="0">
                  <a:pos x="669016440" y="2147483646"/>
                </a:cxn>
                <a:cxn ang="0">
                  <a:pos x="831749364" y="2147483646"/>
                </a:cxn>
                <a:cxn ang="0">
                  <a:pos x="922156071" y="2147483646"/>
                </a:cxn>
                <a:cxn ang="0">
                  <a:pos x="632851205" y="612163456"/>
                </a:cxn>
                <a:cxn ang="0">
                  <a:pos x="361631083" y="90023913"/>
                </a:cxn>
                <a:cxn ang="0">
                  <a:pos x="0" y="234063871"/>
                </a:cxn>
                <a:cxn ang="0">
                  <a:pos x="741342656" y="2147483646"/>
                </a:cxn>
                <a:cxn ang="0">
                  <a:pos x="614770714" y="2147483646"/>
                </a:cxn>
                <a:cxn ang="0">
                  <a:pos x="524364007" y="2147483646"/>
                </a:cxn>
                <a:cxn ang="0">
                  <a:pos x="433957299" y="2147483646"/>
                </a:cxn>
                <a:cxn ang="0">
                  <a:pos x="415872556" y="2147483646"/>
                </a:cxn>
                <a:cxn ang="0">
                  <a:pos x="578605480" y="2147483646"/>
                </a:cxn>
                <a:cxn ang="0">
                  <a:pos x="669016440" y="2147483646"/>
                </a:cxn>
              </a:cxnLst>
              <a:rect l="0" t="0" r="0" b="0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7" name="Freeform 449"/>
            <p:cNvSpPr/>
            <p:nvPr/>
          </p:nvSpPr>
          <p:spPr>
            <a:xfrm>
              <a:off x="5024438" y="5137150"/>
              <a:ext cx="642938" cy="44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990196" y="90038787"/>
                </a:cxn>
                <a:cxn ang="0">
                  <a:pos x="779564454" y="756307988"/>
                </a:cxn>
                <a:cxn ang="0">
                  <a:pos x="1867330393" y="684278656"/>
                </a:cxn>
                <a:cxn ang="0">
                  <a:pos x="1758554650" y="1422581433"/>
                </a:cxn>
                <a:cxn ang="0">
                  <a:pos x="2147483646" y="1332546889"/>
                </a:cxn>
                <a:cxn ang="0">
                  <a:pos x="2147483646" y="1872766881"/>
                </a:cxn>
                <a:cxn ang="0">
                  <a:pos x="0" y="0"/>
                </a:cxn>
              </a:cxnLst>
              <a:rect l="0" t="0" r="0" b="0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8" name="Freeform 450"/>
            <p:cNvSpPr/>
            <p:nvPr/>
          </p:nvSpPr>
          <p:spPr>
            <a:xfrm>
              <a:off x="5545138" y="5018088"/>
              <a:ext cx="119063" cy="115888"/>
            </a:xfrm>
            <a:custGeom>
              <a:avLst/>
              <a:gdLst/>
              <a:ahLst/>
              <a:cxnLst>
                <a:cxn ang="0">
                  <a:pos x="488205075" y="239493282"/>
                </a:cxn>
                <a:cxn ang="0">
                  <a:pos x="144653041" y="18421900"/>
                </a:cxn>
                <a:cxn ang="0">
                  <a:pos x="0" y="55265700"/>
                </a:cxn>
                <a:cxn ang="0">
                  <a:pos x="289306081" y="497408465"/>
                </a:cxn>
                <a:cxn ang="0">
                  <a:pos x="488205075" y="239493282"/>
                </a:cxn>
              </a:cxnLst>
              <a:rect l="0" t="0" r="0" b="0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9" name="Freeform 451"/>
            <p:cNvSpPr/>
            <p:nvPr/>
          </p:nvSpPr>
          <p:spPr>
            <a:xfrm>
              <a:off x="6016625" y="5184775"/>
              <a:ext cx="153988" cy="127000"/>
            </a:xfrm>
            <a:custGeom>
              <a:avLst/>
              <a:gdLst/>
              <a:ahLst/>
              <a:cxnLst>
                <a:cxn ang="0">
                  <a:pos x="640380485" y="232973033"/>
                </a:cxn>
                <a:cxn ang="0">
                  <a:pos x="365931095" y="519713633"/>
                </a:cxn>
                <a:cxn ang="0">
                  <a:pos x="18294630" y="304660300"/>
                </a:cxn>
                <a:cxn ang="0">
                  <a:pos x="292744020" y="17919700"/>
                </a:cxn>
                <a:cxn ang="0">
                  <a:pos x="640380485" y="232973033"/>
                </a:cxn>
              </a:cxnLst>
              <a:rect l="0" t="0" r="0" b="0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0" name="Freeform 452"/>
            <p:cNvSpPr/>
            <p:nvPr/>
          </p:nvSpPr>
          <p:spPr>
            <a:xfrm>
              <a:off x="5745163" y="5311775"/>
              <a:ext cx="131763" cy="122238"/>
            </a:xfrm>
            <a:custGeom>
              <a:avLst/>
              <a:gdLst/>
              <a:ahLst/>
              <a:cxnLst>
                <a:cxn ang="0">
                  <a:pos x="541983723" y="230970809"/>
                </a:cxn>
                <a:cxn ang="0">
                  <a:pos x="198728357" y="17766661"/>
                </a:cxn>
                <a:cxn ang="0">
                  <a:pos x="0" y="106604181"/>
                </a:cxn>
                <a:cxn ang="0">
                  <a:pos x="270989736" y="515245815"/>
                </a:cxn>
                <a:cxn ang="0">
                  <a:pos x="541983723" y="230970809"/>
                </a:cxn>
              </a:cxnLst>
              <a:rect l="0" t="0" r="0" b="0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1" name="Freeform 453"/>
            <p:cNvSpPr/>
            <p:nvPr/>
          </p:nvSpPr>
          <p:spPr>
            <a:xfrm>
              <a:off x="5795963" y="5086350"/>
              <a:ext cx="111125" cy="88900"/>
            </a:xfrm>
            <a:custGeom>
              <a:avLst/>
              <a:gdLst/>
              <a:ahLst/>
              <a:cxnLst>
                <a:cxn ang="0">
                  <a:pos x="456685284" y="161290000"/>
                </a:cxn>
                <a:cxn ang="0">
                  <a:pos x="255745639" y="376343333"/>
                </a:cxn>
                <a:cxn ang="0">
                  <a:pos x="0" y="215053333"/>
                </a:cxn>
                <a:cxn ang="0">
                  <a:pos x="219206885" y="17919700"/>
                </a:cxn>
                <a:cxn ang="0">
                  <a:pos x="456685284" y="161290000"/>
                </a:cxn>
              </a:cxnLst>
              <a:rect l="0" t="0" r="0" b="0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2" name="Freeform 454"/>
            <p:cNvSpPr/>
            <p:nvPr/>
          </p:nvSpPr>
          <p:spPr>
            <a:xfrm>
              <a:off x="5991225" y="5375275"/>
              <a:ext cx="115888" cy="88900"/>
            </a:xfrm>
            <a:custGeom>
              <a:avLst/>
              <a:gdLst/>
              <a:ahLst/>
              <a:cxnLst>
                <a:cxn ang="0">
                  <a:pos x="478986565" y="161290000"/>
                </a:cxn>
                <a:cxn ang="0">
                  <a:pos x="276337082" y="376343333"/>
                </a:cxn>
                <a:cxn ang="0">
                  <a:pos x="18421900" y="215053333"/>
                </a:cxn>
                <a:cxn ang="0">
                  <a:pos x="221071383" y="17919700"/>
                </a:cxn>
                <a:cxn ang="0">
                  <a:pos x="478986565" y="161290000"/>
                </a:cxn>
              </a:cxnLst>
              <a:rect l="0" t="0" r="0" b="0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3" name="Freeform 455"/>
            <p:cNvSpPr/>
            <p:nvPr/>
          </p:nvSpPr>
          <p:spPr>
            <a:xfrm>
              <a:off x="5783263" y="4916488"/>
              <a:ext cx="114300" cy="93663"/>
            </a:xfrm>
            <a:custGeom>
              <a:avLst/>
              <a:gdLst/>
              <a:ahLst/>
              <a:cxnLst>
                <a:cxn ang="0">
                  <a:pos x="465950300" y="181254935"/>
                </a:cxn>
                <a:cxn ang="0">
                  <a:pos x="268816667" y="380637917"/>
                </a:cxn>
                <a:cxn ang="0">
                  <a:pos x="17919700" y="217506773"/>
                </a:cxn>
                <a:cxn ang="0">
                  <a:pos x="215053333" y="18123791"/>
                </a:cxn>
                <a:cxn ang="0">
                  <a:pos x="465950300" y="181254935"/>
                </a:cxn>
              </a:cxnLst>
              <a:rect l="0" t="0" r="0" b="0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4" name="Freeform 456"/>
            <p:cNvSpPr/>
            <p:nvPr/>
          </p:nvSpPr>
          <p:spPr>
            <a:xfrm>
              <a:off x="6899275" y="5005388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5" name="Freeform 457"/>
            <p:cNvSpPr/>
            <p:nvPr/>
          </p:nvSpPr>
          <p:spPr>
            <a:xfrm>
              <a:off x="6681788" y="5056188"/>
              <a:ext cx="46038" cy="39688"/>
            </a:xfrm>
            <a:custGeom>
              <a:avLst/>
              <a:gdLst/>
              <a:ahLst/>
              <a:cxnLst>
                <a:cxn ang="0">
                  <a:pos x="192681586" y="77784070"/>
                </a:cxn>
                <a:cxn ang="0">
                  <a:pos x="105100569" y="175015260"/>
                </a:cxn>
                <a:cxn ang="0">
                  <a:pos x="0" y="77784070"/>
                </a:cxn>
                <a:cxn ang="0">
                  <a:pos x="87581017" y="0"/>
                </a:cxn>
                <a:cxn ang="0">
                  <a:pos x="192681586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6" name="Freeform 458"/>
            <p:cNvSpPr/>
            <p:nvPr/>
          </p:nvSpPr>
          <p:spPr>
            <a:xfrm>
              <a:off x="6788150" y="5172075"/>
              <a:ext cx="46038" cy="38100"/>
            </a:xfrm>
            <a:custGeom>
              <a:avLst/>
              <a:gdLst/>
              <a:ahLst/>
              <a:cxnLst>
                <a:cxn ang="0">
                  <a:pos x="192681586" y="89606967"/>
                </a:cxn>
                <a:cxn ang="0">
                  <a:pos x="105100569" y="161290000"/>
                </a:cxn>
                <a:cxn ang="0">
                  <a:pos x="0" y="89606967"/>
                </a:cxn>
                <a:cxn ang="0">
                  <a:pos x="87581017" y="0"/>
                </a:cxn>
                <a:cxn ang="0">
                  <a:pos x="192681586" y="89606967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7" name="Freeform 459"/>
            <p:cNvSpPr/>
            <p:nvPr/>
          </p:nvSpPr>
          <p:spPr>
            <a:xfrm>
              <a:off x="6808788" y="5056188"/>
              <a:ext cx="47625" cy="39688"/>
            </a:xfrm>
            <a:custGeom>
              <a:avLst/>
              <a:gdLst/>
              <a:ahLst/>
              <a:cxnLst>
                <a:cxn ang="0">
                  <a:pos x="206194602" y="77784070"/>
                </a:cxn>
                <a:cxn ang="0">
                  <a:pos x="112468602" y="175015260"/>
                </a:cxn>
                <a:cxn ang="0">
                  <a:pos x="0" y="77784070"/>
                </a:cxn>
                <a:cxn ang="0">
                  <a:pos x="93726000" y="0"/>
                </a:cxn>
                <a:cxn ang="0">
                  <a:pos x="206194602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8" name="Freeform 460"/>
            <p:cNvSpPr/>
            <p:nvPr/>
          </p:nvSpPr>
          <p:spPr>
            <a:xfrm>
              <a:off x="6924675" y="5133975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9" name="Freeform 461"/>
            <p:cNvSpPr/>
            <p:nvPr/>
          </p:nvSpPr>
          <p:spPr>
            <a:xfrm>
              <a:off x="5183188" y="1020763"/>
              <a:ext cx="258763" cy="4384675"/>
            </a:xfrm>
            <a:custGeom>
              <a:avLst/>
              <a:gdLst/>
              <a:ahLst/>
              <a:cxnLst>
                <a:cxn ang="0">
                  <a:pos x="845752018" y="2147483646"/>
                </a:cxn>
                <a:cxn ang="0">
                  <a:pos x="899735919" y="2147483646"/>
                </a:cxn>
                <a:cxn ang="0">
                  <a:pos x="521844373" y="450416058"/>
                </a:cxn>
                <a:cxn ang="0">
                  <a:pos x="0" y="414383622"/>
                </a:cxn>
                <a:cxn ang="0">
                  <a:pos x="503849739" y="2147483646"/>
                </a:cxn>
                <a:cxn ang="0">
                  <a:pos x="269919503" y="2147483646"/>
                </a:cxn>
                <a:cxn ang="0">
                  <a:pos x="377887304" y="2147483646"/>
                </a:cxn>
                <a:cxn ang="0">
                  <a:pos x="539839006" y="2147483646"/>
                </a:cxn>
                <a:cxn ang="0">
                  <a:pos x="845752018" y="2147483646"/>
                </a:cxn>
              </a:cxnLst>
              <a:rect l="0" t="0" r="0" b="0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pic>
        <p:nvPicPr>
          <p:cNvPr id="59397" name="久石譲-Summer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9312" y="6021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Rectangle 124"/>
          <p:cNvSpPr/>
          <p:nvPr/>
        </p:nvSpPr>
        <p:spPr>
          <a:xfrm>
            <a:off x="1784864" y="349687"/>
            <a:ext cx="84997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486147" y="1424777"/>
            <a:ext cx="9363584" cy="3972649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579081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400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0" y="2973388"/>
            <a:ext cx="22479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5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975" y="304800"/>
            <a:ext cx="15875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7" descr="NA00536_%5b1%5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0" y="295275"/>
            <a:ext cx="8223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5678" y="1280121"/>
            <a:ext cx="9144000" cy="228663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sng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8F9D6B-B173-4786-B08B-9F6025B0B5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7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0601" r="4762" b="13851"/>
          <a:stretch/>
        </p:blipFill>
        <p:spPr>
          <a:xfrm>
            <a:off x="304800" y="152399"/>
            <a:ext cx="11658600" cy="6569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2072" y="1620081"/>
            <a:ext cx="8977994" cy="1089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2072" y="2709610"/>
            <a:ext cx="9253182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7326"/>
      </p:ext>
    </p:extLst>
  </p:cSld>
  <p:clrMapOvr>
    <a:masterClrMapping/>
  </p:clrMapOvr>
  <p:transition spd="slow" advClick="0" advTm="314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Color Frame With Group Of Kids And Giraffe, Background. Stock Vector -  Illustration of play, girl: 57512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32084"/>
            <a:ext cx="12192000" cy="735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8763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038385" y="3057799"/>
              <a:ext cx="360" cy="360"/>
            </p14:xfrm>
          </p:contentPart>
        </mc:Choice>
        <mc:Fallback xmlns="">
          <p:pic>
            <p:nvPicPr>
              <p:cNvPr id="2" name="Ink 1"/>
            </p:nvPicPr>
            <p:blipFill>
              <a:blip r:embed="rId7"/>
            </p:blipFill>
            <p:spPr>
              <a:xfrm>
                <a:off x="2038385" y="3057799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48105" y="2547679"/>
              <a:ext cx="6480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9"/>
            </p:blipFill>
            <p:spPr>
              <a:xfrm>
                <a:off x="1148105" y="2547679"/>
                <a:ext cx="6480" cy="360"/>
              </a:xfrm>
              <a:prstGeom prst="rect"/>
            </p:spPr>
          </p:pic>
        </mc:Fallback>
      </mc:AlternateContent>
      <p:grpSp>
        <p:nvGrpSpPr>
          <p:cNvPr id="10" name="Group 9"/>
          <p:cNvGrpSpPr/>
          <p:nvPr/>
        </p:nvGrpSpPr>
        <p:grpSpPr>
          <a:xfrm>
            <a:off x="883865" y="2458039"/>
            <a:ext cx="360" cy="360"/>
            <a:chOff x="883865" y="245803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/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5" name="Ink 4"/>
              </p:nvPicPr>
              <p:blipFill>
                <a:blip r:embed="rId7"/>
              </p:blipFill>
              <p:spPr>
                <a:xfrm>
                  <a:off x="883865" y="2458039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/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6" name="Ink 5"/>
              </p:nvPicPr>
              <p:blipFill>
                <a:blip r:embed="rId7"/>
              </p:blipFill>
              <p:spPr>
                <a:xfrm>
                  <a:off x="883865" y="2458039"/>
                  <a:ext cx="360" cy="360"/>
                </a:xfrm>
                <a:prstGeom prst="rect"/>
              </p:spPr>
            </p:pic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88985" y="2802559"/>
            <a:ext cx="360" cy="360"/>
            <a:chOff x="988985" y="280255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/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7" name="Ink 6"/>
              </p:nvPicPr>
              <p:blipFill>
                <a:blip r:embed="rId7"/>
              </p:blipFill>
              <p:spPr>
                <a:xfrm>
                  <a:off x="988985" y="2802559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/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8" name="Ink 7"/>
              </p:nvPicPr>
              <p:blipFill>
                <a:blip r:embed="rId7"/>
              </p:blipFill>
              <p:spPr>
                <a:xfrm>
                  <a:off x="988985" y="2802559"/>
                  <a:ext cx="360" cy="360"/>
                </a:xfrm>
                <a:prstGeom prst="rect"/>
              </p:spPr>
            </p:pic>
          </mc:Fallback>
        </mc:AlternateContent>
      </p:grpSp>
      <p:pic>
        <p:nvPicPr>
          <p:cNvPr id="16" name="ChuEchConBeat-V.A-408969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586" y="3530577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0314">
            <a:off x="5903013" y="3401168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3" y="3380264"/>
            <a:ext cx="2370667" cy="1877536"/>
          </a:xfrm>
          <a:prstGeom prst="rect">
            <a:avLst/>
          </a:prstGeom>
        </p:spPr>
      </p:pic>
      <p:pic>
        <p:nvPicPr>
          <p:cNvPr id="15" name="Picture 1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0" y="3057799"/>
            <a:ext cx="2920919" cy="20860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5100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1303091"/>
            <a:ext cx="11277600" cy="5554909"/>
            <a:chOff x="140530" y="1586699"/>
            <a:chExt cx="11277600" cy="5554909"/>
          </a:xfrm>
        </p:grpSpPr>
        <p:sp>
          <p:nvSpPr>
            <p:cNvPr id="6" name="TextBox 5" descr="wm"/>
            <p:cNvSpPr txBox="1"/>
            <p:nvPr/>
          </p:nvSpPr>
          <p:spPr>
            <a:xfrm>
              <a:off x="140530" y="1586699"/>
              <a:ext cx="11277600" cy="35394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gặp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trời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đói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kém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vay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lương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của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Sau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đấy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mất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lại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ốm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bữa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cũng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chẳng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đủ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Bao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vẫn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hoàn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Mấy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Hôm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chăng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tơ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ngang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bắt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chân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cánh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thịt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(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Dế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Mèn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bênh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vực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kẻ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Hoài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Horizontal Scroll 3"/>
            <p:cNvSpPr/>
            <p:nvPr/>
          </p:nvSpPr>
          <p:spPr>
            <a:xfrm>
              <a:off x="1525934" y="5348903"/>
              <a:ext cx="1892555" cy="1792705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A.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thảm </a:t>
              </a:r>
              <a:r>
                <a:rPr lang="en-US" sz="2600" b="1" dirty="0" err="1">
                  <a:solidFill>
                    <a:srgbClr val="FF0000"/>
                  </a:solidFill>
                </a:rPr>
                <a:t>thiết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Horizontal Scroll 3"/>
            <p:cNvSpPr/>
            <p:nvPr/>
          </p:nvSpPr>
          <p:spPr>
            <a:xfrm>
              <a:off x="4070491" y="5312808"/>
              <a:ext cx="1892555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B.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mạnh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mẽ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Horizontal Scroll 3"/>
            <p:cNvSpPr/>
            <p:nvPr/>
          </p:nvSpPr>
          <p:spPr>
            <a:xfrm>
              <a:off x="6635097" y="5252573"/>
              <a:ext cx="1905594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C.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nhẹ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nhàng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Horizontal Scroll 3"/>
            <p:cNvSpPr/>
            <p:nvPr/>
          </p:nvSpPr>
          <p:spPr>
            <a:xfrm>
              <a:off x="8984229" y="5045352"/>
              <a:ext cx="2037034" cy="2036021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D.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thong </a:t>
              </a:r>
              <a:r>
                <a:rPr lang="en-US" sz="2600" b="1" dirty="0" err="1">
                  <a:solidFill>
                    <a:srgbClr val="FF0000"/>
                  </a:solidFill>
                </a:rPr>
                <a:t>thả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pic>
          <p:nvPicPr>
            <p:cNvPr id="27" name="applause3">
              <a:hlinkClick r:id="" action="ppaction://media"/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2746" y="5947756"/>
              <a:ext cx="487363" cy="4873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" y="5207081"/>
            <a:ext cx="1744050" cy="141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4846" y="529802"/>
            <a:ext cx="867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Đoạn văn sau có giọng đọc như thế nào? </a:t>
            </a:r>
            <a:endParaRPr lang="en-US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5" name="TextBox 4" descr="wm"/>
          <p:cNvSpPr txBox="1"/>
          <p:nvPr/>
        </p:nvSpPr>
        <p:spPr>
          <a:xfrm>
            <a:off x="457201" y="1675263"/>
            <a:ext cx="11277599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Năm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Horizontal Scroll 3"/>
          <p:cNvSpPr/>
          <p:nvPr/>
        </p:nvSpPr>
        <p:spPr>
          <a:xfrm>
            <a:off x="4724400" y="0"/>
            <a:ext cx="2133600" cy="164017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thảm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44640"/>
            <a:ext cx="1744050" cy="1413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8" y="9669"/>
            <a:ext cx="2020013" cy="1467919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838200" y="1524000"/>
            <a:ext cx="10919640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altLang="en-US" sz="3600" b="1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Lại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lvl="1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altLang="en-US" sz="3200" b="1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/>
          <p:cNvSpPr/>
          <p:nvPr/>
        </p:nvSpPr>
        <p:spPr>
          <a:xfrm>
            <a:off x="421753" y="4731181"/>
            <a:ext cx="2114360" cy="1484399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A.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thảm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thiết</a:t>
            </a:r>
            <a:endParaRPr lang="vi-VN" sz="2600" b="1" dirty="0">
              <a:solidFill>
                <a:srgbClr val="C00000"/>
              </a:solidFill>
            </a:endParaRPr>
          </a:p>
        </p:txBody>
      </p:sp>
      <p:sp>
        <p:nvSpPr>
          <p:cNvPr id="8" name="Horizontal Scroll 3"/>
          <p:cNvSpPr/>
          <p:nvPr/>
        </p:nvSpPr>
        <p:spPr>
          <a:xfrm>
            <a:off x="3219639" y="4624316"/>
            <a:ext cx="2114360" cy="165036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B.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nhẹ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nhàng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9" name="Horizontal Scroll 3"/>
          <p:cNvSpPr/>
          <p:nvPr/>
        </p:nvSpPr>
        <p:spPr>
          <a:xfrm>
            <a:off x="6019800" y="4648200"/>
            <a:ext cx="2285999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C.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thiết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tha</a:t>
            </a:r>
            <a:r>
              <a:rPr lang="en-US" sz="2600" b="1" dirty="0">
                <a:solidFill>
                  <a:srgbClr val="C00000"/>
                </a:solidFill>
              </a:rPr>
              <a:t>, </a:t>
            </a:r>
            <a:r>
              <a:rPr lang="en-US" sz="2600" b="1" dirty="0" err="1">
                <a:solidFill>
                  <a:srgbClr val="C00000"/>
                </a:solidFill>
              </a:rPr>
              <a:t>trìu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mến</a:t>
            </a:r>
            <a:endParaRPr lang="vi-VN" sz="2600" b="1" dirty="0">
              <a:solidFill>
                <a:srgbClr val="C00000"/>
              </a:solidFill>
            </a:endParaRPr>
          </a:p>
        </p:txBody>
      </p:sp>
      <p:sp>
        <p:nvSpPr>
          <p:cNvPr id="10" name="Horizontal Scroll 3"/>
          <p:cNvSpPr/>
          <p:nvPr/>
        </p:nvSpPr>
        <p:spPr>
          <a:xfrm>
            <a:off x="8991600" y="4648200"/>
            <a:ext cx="2402612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D.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mạnh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mẽ</a:t>
            </a:r>
            <a:r>
              <a:rPr lang="en-US" sz="2600" b="1" dirty="0">
                <a:solidFill>
                  <a:srgbClr val="C00000"/>
                </a:solidFill>
              </a:rPr>
              <a:t>, </a:t>
            </a:r>
            <a:r>
              <a:rPr lang="en-US" sz="2600" b="1" dirty="0" err="1">
                <a:solidFill>
                  <a:srgbClr val="C00000"/>
                </a:solidFill>
              </a:rPr>
              <a:t>răn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đe</a:t>
            </a:r>
            <a:endParaRPr lang="vi-VN" sz="2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0208" y="388657"/>
            <a:ext cx="867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Đoạn văn sau có giọng đọc như thế nào? </a:t>
            </a:r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891360" y="1661507"/>
            <a:ext cx="1069104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Horizontal Scroll 3"/>
          <p:cNvSpPr/>
          <p:nvPr/>
        </p:nvSpPr>
        <p:spPr>
          <a:xfrm>
            <a:off x="1066800" y="0"/>
            <a:ext cx="2514600" cy="166150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187333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06" y="5104658"/>
            <a:ext cx="1718321" cy="1753342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152400" y="190370"/>
            <a:ext cx="12115800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2400" b="1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altLang="en-US" sz="3200" b="1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en-US" altLang="en-US" sz="3200" b="1" smtClean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Người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Tuốc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nhép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/>
          <p:cNvSpPr/>
          <p:nvPr/>
        </p:nvSpPr>
        <p:spPr>
          <a:xfrm>
            <a:off x="1394067" y="5310398"/>
            <a:ext cx="2353628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A.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nhẹ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nhàng</a:t>
            </a:r>
            <a:endParaRPr lang="vi-VN" sz="2600" b="1" dirty="0">
              <a:solidFill>
                <a:srgbClr val="C00000"/>
              </a:solidFill>
            </a:endParaRPr>
          </a:p>
        </p:txBody>
      </p:sp>
      <p:sp>
        <p:nvSpPr>
          <p:cNvPr id="8" name="Horizontal Scroll 3"/>
          <p:cNvSpPr/>
          <p:nvPr/>
        </p:nvSpPr>
        <p:spPr>
          <a:xfrm>
            <a:off x="3959077" y="5310398"/>
            <a:ext cx="2380819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B.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thiết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tha</a:t>
            </a:r>
            <a:r>
              <a:rPr lang="en-US" sz="2600" b="1" dirty="0">
                <a:solidFill>
                  <a:srgbClr val="C00000"/>
                </a:solidFill>
              </a:rPr>
              <a:t>, </a:t>
            </a:r>
            <a:r>
              <a:rPr lang="en-US" sz="2600" b="1" dirty="0" err="1">
                <a:solidFill>
                  <a:srgbClr val="C00000"/>
                </a:solidFill>
              </a:rPr>
              <a:t>trìu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mến</a:t>
            </a:r>
            <a:endParaRPr lang="vi-VN" sz="2600" b="1" dirty="0">
              <a:solidFill>
                <a:srgbClr val="C00000"/>
              </a:solidFill>
            </a:endParaRPr>
          </a:p>
        </p:txBody>
      </p:sp>
      <p:sp>
        <p:nvSpPr>
          <p:cNvPr id="9" name="Horizontal Scroll 3"/>
          <p:cNvSpPr/>
          <p:nvPr/>
        </p:nvSpPr>
        <p:spPr>
          <a:xfrm>
            <a:off x="6520571" y="5235735"/>
            <a:ext cx="2527756" cy="162226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C.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mạnh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mẽ</a:t>
            </a:r>
            <a:r>
              <a:rPr lang="en-US" sz="2600" b="1" dirty="0">
                <a:solidFill>
                  <a:srgbClr val="C00000"/>
                </a:solidFill>
              </a:rPr>
              <a:t>, </a:t>
            </a:r>
            <a:r>
              <a:rPr lang="en-US" sz="2600" b="1" dirty="0" err="1">
                <a:solidFill>
                  <a:srgbClr val="C00000"/>
                </a:solidFill>
              </a:rPr>
              <a:t>răn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đe</a:t>
            </a:r>
            <a:endParaRPr lang="vi-VN" sz="2600" b="1" dirty="0">
              <a:solidFill>
                <a:srgbClr val="C00000"/>
              </a:solidFill>
            </a:endParaRPr>
          </a:p>
        </p:txBody>
      </p:sp>
      <p:sp>
        <p:nvSpPr>
          <p:cNvPr id="10" name="Horizontal Scroll 3"/>
          <p:cNvSpPr/>
          <p:nvPr/>
        </p:nvSpPr>
        <p:spPr>
          <a:xfrm>
            <a:off x="9296400" y="5270874"/>
            <a:ext cx="2304589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D. Giọng </a:t>
            </a:r>
            <a:r>
              <a:rPr lang="en-US" sz="2600" b="1" dirty="0" err="1">
                <a:solidFill>
                  <a:srgbClr val="C00000"/>
                </a:solidFill>
              </a:rPr>
              <a:t>đọc</a:t>
            </a:r>
            <a:r>
              <a:rPr lang="en-US" sz="2600" b="1" dirty="0">
                <a:solidFill>
                  <a:srgbClr val="C00000"/>
                </a:solidFill>
              </a:rPr>
              <a:t> thong </a:t>
            </a:r>
            <a:r>
              <a:rPr lang="en-US" sz="2600" b="1" dirty="0" err="1">
                <a:solidFill>
                  <a:srgbClr val="C00000"/>
                </a:solidFill>
              </a:rPr>
              <a:t>thả</a:t>
            </a:r>
            <a:endParaRPr lang="vi-VN" sz="2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66776"/>
            <a:ext cx="1718321" cy="1753342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457200" y="1612158"/>
            <a:ext cx="1138220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orizontal Scroll 3"/>
          <p:cNvSpPr/>
          <p:nvPr/>
        </p:nvSpPr>
        <p:spPr>
          <a:xfrm>
            <a:off x="3048000" y="26158"/>
            <a:ext cx="3124200" cy="144358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9"/>
            <a:ext cx="12192000" cy="7029400"/>
          </a:xfrm>
          <a:prstGeom prst="rect">
            <a:avLst/>
          </a:prstGeom>
        </p:spPr>
      </p:pic>
      <p:sp>
        <p:nvSpPr>
          <p:cNvPr id="7" name="Text Box 21"/>
          <p:cNvSpPr txBox="1"/>
          <p:nvPr/>
        </p:nvSpPr>
        <p:spPr>
          <a:xfrm>
            <a:off x="4267200" y="484684"/>
            <a:ext cx="344357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44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99" y="-4549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62137" y="2397817"/>
            <a:ext cx="94487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Giọng </a:t>
            </a:r>
            <a:r>
              <a:rPr lang="en-US" sz="32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thảm</a:t>
            </a:r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  <a:r>
              <a:rPr lang="en-US" altLang="en-US" sz="32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Năm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trước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gặp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khi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trời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làm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đói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kém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…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vặt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chân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vặt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cánh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ăn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thịt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em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3523188"/>
            <a:ext cx="9143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mạnh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mẽ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răn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đe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: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Các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người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có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của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ăn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của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để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béo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múp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béo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míp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… Có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phá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hết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các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vòng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vây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đi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không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?</a:t>
            </a:r>
            <a:endParaRPr lang="en-US" sz="3000" dirty="0">
              <a:latin typeface="Times" panose="00000500000000020000" pitchFamily="18" charset="0"/>
              <a:cs typeface="Times" panose="00000500000000020000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135520"/>
            <a:ext cx="9067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thiết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tha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trìu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mến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: 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chẳng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biết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làm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cách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nào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…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cũng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vừa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nhận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được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chút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gì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của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ông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lão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.</a:t>
            </a:r>
            <a:endParaRPr lang="en-US" sz="3000" dirty="0">
              <a:latin typeface="Times" panose="00000500000000020000" pitchFamily="18" charset="0"/>
              <a:cs typeface="Times" panose="00000500000000020000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688" y="2209800"/>
            <a:ext cx="784860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sz="8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148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30480"/>
            <a:ext cx="12192159" cy="686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6331" y="941696"/>
            <a:ext cx="894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8 </a:t>
            </a:r>
            <a:r>
              <a:rPr lang="en-US" sz="3600" b="1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2021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630681"/>
            <a:ext cx="396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231004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Ôn tập giữa kì 1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- Tiết 1 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(tr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96)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52600" y="692216"/>
            <a:ext cx="0" cy="5479984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5652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4470400"/>
            <a:ext cx="12192000" cy="23987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1309688"/>
            <a:ext cx="8181495" cy="310515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6873" y="2863902"/>
            <a:ext cx="88697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Ôn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luyện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tập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đọc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và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thuộc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lòng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9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53975"/>
            <a:ext cx="2919413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999163"/>
            <a:ext cx="12192000" cy="869950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68710"/>
            <a:ext cx="8181495" cy="182760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1439" y="585732"/>
            <a:ext cx="3108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TIÊU CHÍ ĐÁNH GIÁ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9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61" y="1808371"/>
            <a:ext cx="2436709" cy="3758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" name="TextBox 160"/>
          <p:cNvSpPr txBox="1"/>
          <p:nvPr/>
        </p:nvSpPr>
        <p:spPr>
          <a:xfrm>
            <a:off x="2734566" y="2254559"/>
            <a:ext cx="8418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loát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760153" y="2909544"/>
            <a:ext cx="9787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96483" y="3426234"/>
            <a:ext cx="8418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3. Giọng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cảm</a:t>
            </a:r>
            <a:endParaRPr lang="en-US" sz="2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771570" y="4044132"/>
            <a:ext cx="9930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( </a:t>
            </a:r>
            <a:r>
              <a:rPr lang="vi-VN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khoảng 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75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760153" y="4678938"/>
            <a:ext cx="8418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ý.</a:t>
            </a:r>
            <a:endParaRPr lang="en-US" altLang="en-US" sz="2800" dirty="0">
              <a:solidFill>
                <a:srgbClr val="CC00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5" grpId="0"/>
      <p:bldP spid="167" grpId="0"/>
      <p:bldP spid="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Ảnh chụp Màn hình 2021-11-06 lúc 11.46.04"/>
          <p:cNvPicPr>
            <a:picLocks noChangeAspect="1"/>
          </p:cNvPicPr>
          <p:nvPr/>
        </p:nvPicPr>
        <p:blipFill>
          <a:blip r:embed="rId2"/>
          <a:srcRect l="34093" t="19697" r="34087" b="10000"/>
          <a:stretch>
            <a:fillRect/>
          </a:stretch>
        </p:blipFill>
        <p:spPr>
          <a:xfrm>
            <a:off x="5024755" y="-150495"/>
            <a:ext cx="5184140" cy="71589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37565" y="1895475"/>
            <a:ext cx="3687445" cy="25533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80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Chủ điểm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pic>
        <p:nvPicPr>
          <p:cNvPr id="1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85" y="26756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" name="Title 1"/>
          <p:cNvSpPr txBox="1"/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2.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Ghi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lại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cần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nhớ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về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tập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thuộc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chủ điểm 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Thương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người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như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thể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thương thân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vào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bảng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theo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mẫu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sau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8854" y="1825625"/>
          <a:ext cx="10465213" cy="14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/>
                <a:gridCol w="1934724"/>
                <a:gridCol w="3716078"/>
                <a:gridCol w="2340451"/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Tên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giả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chính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ubtitle 3"/>
          <p:cNvSpPr>
            <a:spLocks noGrp="1"/>
          </p:cNvSpPr>
          <p:nvPr/>
        </p:nvSpPr>
        <p:spPr>
          <a:xfrm>
            <a:off x="658983" y="3817679"/>
            <a:ext cx="10899634" cy="16557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Bài tập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có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chuỗi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sự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việc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liên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quan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đến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hay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số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nhân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vật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,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mỗi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đều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nói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lên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có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ý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nghĩa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.</a:t>
            </a:r>
          </a:p>
        </p:txBody>
      </p:sp>
      <p:pic>
        <p:nvPicPr>
          <p:cNvPr id="155" name="Picture 2" descr="Book Cartoon Pointing With His Finger Royalty Free Cliparts, Vectors, And  Stock Illustration. Image 10163230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2" y="4632991"/>
            <a:ext cx="1385887" cy="220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C5D37-87B2-47C9-B1E0-C33F1C1B9EF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51"/>
          <p:cNvGrpSpPr/>
          <p:nvPr/>
        </p:nvGrpSpPr>
        <p:grpSpPr>
          <a:xfrm>
            <a:off x="152400" y="5460999"/>
            <a:ext cx="12192000" cy="1077913"/>
            <a:chOff x="3070226" y="2833688"/>
            <a:chExt cx="6051550" cy="1190625"/>
          </a:xfrm>
        </p:grpSpPr>
        <p:sp>
          <p:nvSpPr>
            <p:cNvPr id="7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7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8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9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0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1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2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3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4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5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6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7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8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9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1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2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3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4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5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6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7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8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39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0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1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2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3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4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5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6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7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8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9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0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1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2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3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4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5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6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7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8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0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2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3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4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5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6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7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8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9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0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1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2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3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4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5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6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7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8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9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0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1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2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3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4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5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6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7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8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9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90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91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92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3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4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5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6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7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8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9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0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1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3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4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5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6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7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8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9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0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1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2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3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4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5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6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7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8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9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0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1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2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3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4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5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6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7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8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9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0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1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2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3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4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5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6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7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8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9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0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1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2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3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4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5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6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7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8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9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0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1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2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3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graphicFrame>
        <p:nvGraphicFramePr>
          <p:cNvPr id="166" name="Table 16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466276"/>
              </p:ext>
            </p:extLst>
          </p:nvPr>
        </p:nvGraphicFramePr>
        <p:xfrm>
          <a:off x="1958492" y="1598623"/>
          <a:ext cx="8128000" cy="312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3720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Những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tập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truyện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kể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chủ điểm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Thương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người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như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thể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thương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thân</a:t>
                      </a:r>
                      <a:endParaRPr lang="en-US" sz="3200" b="1" i="1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endParaRPr lang="en-US" i="1" dirty="0">
                        <a:latin typeface="Times Bold Italic" panose="00000500000000020000" charset="0"/>
                        <a:cs typeface="Times Bold Italic" panose="00000500000000020000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9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Dế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Mèn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bênh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vực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kẻ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yếu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  <a:p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Người </a:t>
                      </a:r>
                      <a:r>
                        <a:rPr lang="en-US" sz="3200" dirty="0" err="1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ăn</a:t>
                      </a:r>
                      <a:r>
                        <a:rPr lang="en-US" sz="3200" dirty="0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xin</a:t>
                      </a:r>
                      <a:endParaRPr lang="en-US" sz="3200" dirty="0">
                        <a:latin typeface="Times" panose="00000500000000020000" pitchFamily="18" charset="0"/>
                        <a:ea typeface="Tahoma" panose="020B0804030504040204" pitchFamily="34" charset="0"/>
                        <a:cs typeface="Times" panose="00000500000000020000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63" y="1458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/>
          <p:cNvSpPr txBox="1"/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2.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Ghi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lại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cần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nhớ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về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tập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thuộc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chủ điểm 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Thương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người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như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thể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thương thân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vào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bảng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theo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mẫu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sau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8854" y="1825625"/>
          <a:ext cx="10465213" cy="14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/>
                <a:gridCol w="1934724"/>
                <a:gridCol w="3716078"/>
                <a:gridCol w="2340451"/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Tên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giả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chính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148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/>
          <p:cNvSpPr txBox="1"/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2.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Ghi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lại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cần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nhớ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về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tập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thuộc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chủ điểm 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Thương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người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như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thể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thương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thân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vào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bảng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theo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mẫu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sau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948334"/>
              </p:ext>
            </p:extLst>
          </p:nvPr>
        </p:nvGraphicFramePr>
        <p:xfrm>
          <a:off x="659130" y="1804035"/>
          <a:ext cx="10542270" cy="194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070"/>
                <a:gridCol w="1524000"/>
                <a:gridCol w="5029200"/>
                <a:gridCol w="2286000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giả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chính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54455">
                <a:tc>
                  <a:txBody>
                    <a:bodyPr/>
                    <a:lstStyle/>
                    <a:p>
                      <a:endParaRPr lang="en-US" sz="2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7" name="Subtitle 3"/>
          <p:cNvSpPr txBox="1"/>
          <p:nvPr/>
        </p:nvSpPr>
        <p:spPr>
          <a:xfrm>
            <a:off x="514295" y="2448201"/>
            <a:ext cx="1834237" cy="80001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Dế Mèn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bênh</a:t>
            </a:r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vực</a:t>
            </a:r>
          </a:p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kẻ</a:t>
            </a:r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yếu</a:t>
            </a:r>
            <a:endParaRPr lang="en-US" dirty="0">
              <a:latin typeface="Times" panose="00000500000000020000" pitchFamily="18" charset="0"/>
              <a:cs typeface="Times" panose="00000500000000020000" pitchFamily="18" charset="0"/>
            </a:endParaRPr>
          </a:p>
          <a:p>
            <a:endParaRPr lang="en-US" dirty="0"/>
          </a:p>
        </p:txBody>
      </p:sp>
      <p:sp>
        <p:nvSpPr>
          <p:cNvPr id="161" name="Subtitle 3"/>
          <p:cNvSpPr txBox="1"/>
          <p:nvPr/>
        </p:nvSpPr>
        <p:spPr>
          <a:xfrm>
            <a:off x="4033055" y="2567089"/>
            <a:ext cx="5274833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Mèn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62" name="Subtitle 3"/>
          <p:cNvSpPr txBox="1"/>
          <p:nvPr/>
        </p:nvSpPr>
        <p:spPr>
          <a:xfrm>
            <a:off x="2336593" y="2883837"/>
            <a:ext cx="1501612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Hoài</a:t>
            </a:r>
          </a:p>
          <a:p>
            <a:endParaRPr lang="en-US" dirty="0"/>
          </a:p>
        </p:txBody>
      </p:sp>
      <p:sp>
        <p:nvSpPr>
          <p:cNvPr id="163" name="Subtitle 3"/>
          <p:cNvSpPr txBox="1"/>
          <p:nvPr/>
        </p:nvSpPr>
        <p:spPr>
          <a:xfrm>
            <a:off x="8978421" y="2447923"/>
            <a:ext cx="2460119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Dế Mèn, </a:t>
            </a:r>
          </a:p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166" name="Table 16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5827714"/>
              </p:ext>
            </p:extLst>
          </p:nvPr>
        </p:nvGraphicFramePr>
        <p:xfrm>
          <a:off x="660817" y="3740644"/>
          <a:ext cx="10540583" cy="138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83"/>
                <a:gridCol w="1524000"/>
                <a:gridCol w="5029200"/>
                <a:gridCol w="2286000"/>
              </a:tblGrid>
              <a:tr h="1385984">
                <a:tc>
                  <a:txBody>
                    <a:bodyPr/>
                    <a:lstStyle/>
                    <a:p>
                      <a:endParaRPr lang="en-US" sz="2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7" name="Title 2"/>
          <p:cNvSpPr txBox="1"/>
          <p:nvPr/>
        </p:nvSpPr>
        <p:spPr>
          <a:xfrm>
            <a:off x="519858" y="4531826"/>
            <a:ext cx="2061197" cy="9238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" panose="00000500000000020000" pitchFamily="18" charset="0"/>
                <a:cs typeface="Times" panose="00000500000000020000" pitchFamily="18" charset="0"/>
              </a:rPr>
              <a:t>Người </a:t>
            </a:r>
            <a:r>
              <a:rPr lang="en-US" sz="2400" dirty="0" err="1">
                <a:latin typeface="Times" panose="00000500000000020000" pitchFamily="18" charset="0"/>
                <a:cs typeface="Times" panose="00000500000000020000" pitchFamily="18" charset="0"/>
              </a:rPr>
              <a:t>ăn</a:t>
            </a:r>
            <a:r>
              <a:rPr lang="en-US" sz="24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400" dirty="0" err="1">
                <a:latin typeface="Times" panose="00000500000000020000" pitchFamily="18" charset="0"/>
                <a:cs typeface="Times" panose="00000500000000020000" pitchFamily="18" charset="0"/>
              </a:rPr>
              <a:t>xin</a:t>
            </a:r>
            <a:r>
              <a:rPr lang="en-US" sz="4400" dirty="0">
                <a:latin typeface="Times" panose="00000500000000020000" pitchFamily="18" charset="0"/>
                <a:cs typeface="Times" panose="00000500000000020000" pitchFamily="18" charset="0"/>
              </a:rPr>
              <a:t/>
            </a:r>
            <a:br>
              <a:rPr lang="en-US" sz="4400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  <p:sp>
        <p:nvSpPr>
          <p:cNvPr id="168" name="Title 2"/>
          <p:cNvSpPr txBox="1"/>
          <p:nvPr/>
        </p:nvSpPr>
        <p:spPr>
          <a:xfrm>
            <a:off x="2501825" y="4532080"/>
            <a:ext cx="1556843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Tuốc-ghê-nhép</a:t>
            </a:r>
          </a:p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/>
            </a:r>
            <a:b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  <p:sp>
        <p:nvSpPr>
          <p:cNvPr id="169" name="Title 2"/>
          <p:cNvSpPr txBox="1"/>
          <p:nvPr/>
        </p:nvSpPr>
        <p:spPr>
          <a:xfrm>
            <a:off x="4211068" y="4449475"/>
            <a:ext cx="4682342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/>
            </a:r>
            <a:b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  <p:sp>
        <p:nvSpPr>
          <p:cNvPr id="170" name="Title 2"/>
          <p:cNvSpPr txBox="1"/>
          <p:nvPr/>
        </p:nvSpPr>
        <p:spPr>
          <a:xfrm>
            <a:off x="9169104" y="4544959"/>
            <a:ext cx="1819724" cy="8477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/>
            </a:r>
            <a:b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314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1" grpId="0"/>
      <p:bldP spid="162" grpId="0"/>
      <p:bldP spid="163" grpId="0"/>
      <p:bldP spid="167" grpId="0"/>
      <p:bldP spid="168" grpId="0"/>
      <p:bldP spid="169" grpId="0"/>
      <p:bldP spid="1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4.1|2.7|4.3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5|6.1|3.8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b83bcb-2658-4ec6-86c9-53e9c0f4301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2|2.3|10|5.7|1.2|2.6|2.7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d2d143f-4bb7-41fb-a1ad-6347948e38e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bd2b05b-a861-4e5d-af9c-dc6828a05cc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8|4.1|4.2|4.6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1215</Words>
  <Application>Microsoft Office PowerPoint</Application>
  <PresentationFormat>Widescreen</PresentationFormat>
  <Paragraphs>104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HP001 4 hàng</vt:lpstr>
      <vt:lpstr>Tahoma</vt:lpstr>
      <vt:lpstr>Times</vt:lpstr>
      <vt:lpstr>Times Bold Italic</vt:lpstr>
      <vt:lpstr>Times New Roman</vt:lpstr>
      <vt:lpstr>等线</vt:lpstr>
      <vt:lpstr>默认设计模板</vt:lpstr>
      <vt:lpstr>2_Office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Administrator</cp:lastModifiedBy>
  <cp:revision>606</cp:revision>
  <dcterms:created xsi:type="dcterms:W3CDTF">2021-11-06T04:52:34Z</dcterms:created>
  <dcterms:modified xsi:type="dcterms:W3CDTF">2021-11-07T16:48:28Z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</Properties>
</file>