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91" r:id="rId3"/>
    <p:sldMasterId id="2147483703" r:id="rId4"/>
  </p:sldMasterIdLst>
  <p:notesMasterIdLst>
    <p:notesMasterId r:id="rId39"/>
  </p:notesMasterIdLst>
  <p:sldIdLst>
    <p:sldId id="300" r:id="rId5"/>
    <p:sldId id="441" r:id="rId6"/>
    <p:sldId id="452" r:id="rId7"/>
    <p:sldId id="292" r:id="rId8"/>
    <p:sldId id="454" r:id="rId9"/>
    <p:sldId id="455" r:id="rId10"/>
    <p:sldId id="456" r:id="rId11"/>
    <p:sldId id="457" r:id="rId12"/>
    <p:sldId id="458" r:id="rId13"/>
    <p:sldId id="402" r:id="rId14"/>
    <p:sldId id="442" r:id="rId15"/>
    <p:sldId id="443" r:id="rId16"/>
    <p:sldId id="444" r:id="rId17"/>
    <p:sldId id="445" r:id="rId18"/>
    <p:sldId id="447" r:id="rId19"/>
    <p:sldId id="446" r:id="rId20"/>
    <p:sldId id="336" r:id="rId21"/>
    <p:sldId id="448" r:id="rId22"/>
    <p:sldId id="449" r:id="rId23"/>
    <p:sldId id="450" r:id="rId24"/>
    <p:sldId id="451" r:id="rId25"/>
    <p:sldId id="315" r:id="rId26"/>
    <p:sldId id="453" r:id="rId27"/>
    <p:sldId id="331" r:id="rId28"/>
    <p:sldId id="459" r:id="rId29"/>
    <p:sldId id="460" r:id="rId30"/>
    <p:sldId id="461" r:id="rId31"/>
    <p:sldId id="462" r:id="rId32"/>
    <p:sldId id="463" r:id="rId33"/>
    <p:sldId id="464" r:id="rId34"/>
    <p:sldId id="465" r:id="rId35"/>
    <p:sldId id="466" r:id="rId36"/>
    <p:sldId id="401" r:id="rId37"/>
    <p:sldId id="33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4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71E"/>
    <a:srgbClr val="EF9A26"/>
    <a:srgbClr val="FFA60C"/>
    <a:srgbClr val="FF9B00"/>
    <a:srgbClr val="E9B4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77"/>
    <p:restoredTop sz="94629"/>
  </p:normalViewPr>
  <p:slideViewPr>
    <p:cSldViewPr snapToGrid="0">
      <p:cViewPr varScale="1">
        <p:scale>
          <a:sx n="71" d="100"/>
          <a:sy n="71" d="100"/>
        </p:scale>
        <p:origin x="1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19FFC1-D15A-D71F-5A11-68D87781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8/2/2022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F9BC1-33AC-2DE7-6B44-481E0A50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F4A82-6330-F3FB-0069-9952D55A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951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CD1F4-C9DF-1E10-7062-5875D3721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2699B-A53E-DDEA-02CF-1182E1B25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709B3-7019-0E3A-88BA-8CD7F0A81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63EB1-F717-AF42-F3C2-FBFE8443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8/2/2022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B9B99-BBAF-5B00-1A32-D5A2D1A1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6630B-0DE2-9279-210D-6E2120EF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107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24A7-F6F6-C631-9EDB-27770F82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6E43D0-ADCC-C56C-A0E0-15F174F69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89269-0578-787A-E8AC-2B8F85FD9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3D4A-9892-4B34-FFB2-FE062ED3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8/2/2022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2B787-0DA3-8AD2-1839-9A949793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7613E-2FD1-DDA1-19F9-5BB0D72B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71881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9EF15-BC5F-A92D-5DD4-54AC9E0C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CB950-AFCD-8BE2-E59C-02C51EBB8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7BD45-A916-25F0-C4FC-82870EB6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8/2/2022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10214-A41C-2CC0-A027-7DF95FED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B6433-6EB9-346C-D1FB-90090176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1837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8CC7A8-8441-F818-7612-8C1AFC05F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E3856-D60A-1505-BF6D-41DC370F8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E3FEB-B64D-FA5F-C1B2-E101354F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8/2/2022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400AD-EE73-D5D3-B791-513A5CE9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9CFB1-84AE-97F9-AB2D-2A613DBD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2289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9541A-FAAA-41D8-B678-53445353D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48AA4D-257B-4B3E-A95E-2C2089C8F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E373C7-A3F8-4091-99B6-B82C953C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1F4-E2CA-426F-8EC0-2548AAD358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107A5C-1F53-4C9E-A76C-7FF91273D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599D78-3F9B-4050-BD88-B46C58237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84C2-39CD-4D7C-ABDD-E06DD31E02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23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6E562-795A-495F-BE07-58DF16FAC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3E67CC-23C0-4B2F-B3F4-5E3097D78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E475FC-1D08-48D2-9F5A-6DBF4CE0C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1F4-E2CA-426F-8EC0-2548AAD358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0E17F0-1F5E-4FE4-9CE7-78DFBF108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AD4BE-8E77-4608-83AE-67CFC0E50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84C2-39CD-4D7C-ABDD-E06DD31E02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38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34C3F-FD62-4447-9E16-1AD446097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90A035-218D-4FD3-9F60-379D047A0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D27D1C-48B3-4C15-8125-6B5DBF5A0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1F4-E2CA-426F-8EC0-2548AAD358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FE453-4946-47F4-97EB-E0442284E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65845E-714B-4932-97E7-EC71E07FC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84C2-39CD-4D7C-ABDD-E06DD31E02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1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F28FD-64C9-4655-A2A1-23DF84A8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C39158-2C88-4DAD-9D7B-EE3F97B5E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2CAB34-BC4D-4262-94D5-13379D709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2A64FC-66E8-44F1-BC1F-D3FAFC59A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1F4-E2CA-426F-8EC0-2548AAD358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5226BA-E2F0-44CD-B145-03AA8BE22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2149D4-A647-480F-9A14-01A1F20B8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84C2-39CD-4D7C-ABDD-E06DD31E02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136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E133E-335D-49D6-8B6F-8D37C61CC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076D58-E604-40A8-AEF0-123E46C17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DE0E9D-8253-44A8-B422-48FF42EC8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CD7E41-E488-4F0D-A741-616084432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5F9186-424D-40FA-9D28-88EC1661AE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F5B094-87A9-4609-9DC8-826C6C7A9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1F4-E2CA-426F-8EC0-2548AAD358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C1877F6-FB61-4D68-BA07-CDFE03F6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17ADCF-A827-4E0A-86C5-4FAA7CDF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84C2-39CD-4D7C-ABDD-E06DD31E02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0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55EB3-EE3D-4894-AEFB-FF33986C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FD4FF0-404F-422A-AEAE-1DA138DA6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1F4-E2CA-426F-8EC0-2548AAD358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5218EC-2C14-47F4-A11D-F02F85630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0B0202-3117-49FF-B574-BAA0C497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84C2-39CD-4D7C-ABDD-E06DD31E02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5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553E35-8D74-4331-B36C-CA2B77FB8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1F4-E2CA-426F-8EC0-2548AAD358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EA1FDC-A580-499A-86EC-7EDC53F85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0B113C-2B0D-4A32-B2A4-7F7E14E1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84C2-39CD-4D7C-ABDD-E06DD31E02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69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4AAD0-9A09-46F3-B3CB-19D62D1D0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AB4758-47CC-43DD-99F3-EB29C4593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231307-2F7D-48F4-A308-368C8F79F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2EFD6B-31CD-4639-8498-3B198E1E1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1F4-E2CA-426F-8EC0-2548AAD358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3F2DB2-5758-41C0-8E1C-E6D5722EA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7ACDAA-2E8B-49D0-B873-B3B64A752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84C2-39CD-4D7C-ABDD-E06DD31E02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43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C79AF-68FF-4935-851D-FB1F90CE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1114C5-8A83-42B0-8E78-82DEA34D7B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34C8E8-4A4D-49B1-88D7-2E04A68F0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373671-CC50-4E5F-9C89-E06E189B6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1F4-E2CA-426F-8EC0-2548AAD358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BF3D08-14FF-42B3-A62E-292CA4C80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776E04-F825-45F9-96BE-D20B09620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84C2-39CD-4D7C-ABDD-E06DD31E02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42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492FF-A169-4A49-B59F-9C2661C10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4E50AD-32D4-4271-B96D-3C9DE2619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83F8D6-15BC-4D54-858C-77B1B5740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1F4-E2CA-426F-8EC0-2548AAD358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FE4C49-4030-4696-9FA7-BE2D192F5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F18CAC-038E-4882-A8BA-D6069BA91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84C2-39CD-4D7C-ABDD-E06DD31E02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16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649F73-7817-4716-8339-B0F470A30B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A5AF1D-8E10-4794-9FA7-AD084EAC1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5C8A4D-88C9-42B9-A665-F2A8BDA2A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01F4-E2CA-426F-8EC0-2548AAD358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792603-A7F3-4271-ACB6-83B5079C0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6C1346-6B88-4DE9-9088-C2FA76810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84C2-39CD-4D7C-ABDD-E06DD31E02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68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266508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509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>
                <a:solidFill>
                  <a:prstClr val="black"/>
                </a:solidFill>
              </a:rPr>
              <a:pPr/>
              <a:t>02/08/2022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768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/>
                </a:solidFill>
              </a:rPr>
              <a:pPr/>
              <a:t>8/2/2022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E5C706-734C-4840-8A0F-4A674A49D987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EA2A57-123A-4141-8F12-E0D17DAC3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3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956C-61CE-9EAF-5D44-F081B3577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2C8A1-C06B-5F29-9FEB-2D8E37817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739F9-C273-A7AB-92AF-B972CE840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8/2/2022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86C10-DCA9-5ED9-C9EA-5D031649E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33DC-D1B4-77DF-A07F-1FB0A3F6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086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032C-FF59-0585-DD67-20E115EB0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4DC7D-B0C7-D7EF-8E5D-5FB7BAAB7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1E899-789C-291E-737B-17317968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8/2/2022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A78CA-2F0C-5BD9-02A2-121C9511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7B6A5-12B7-3A55-DC13-D9423CCC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361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45AD7-F8CE-371D-A41D-4328CD004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9486C-B3F0-9563-D555-A4F06886C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C05FA-FAB9-226C-5194-3BF1240BC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8/2/2022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32FB9-50D5-D7C1-33C9-B88EFD9F9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2EA8C-7EC7-09D1-F970-A4A05A8F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0022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13A84-85B4-EA9F-12CC-A8DD857E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79CFA-3DC2-2096-3BCF-15C593E71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AD251-7C0A-2CBF-ED20-6C8615576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1D346-CF6C-5FC0-A107-CB6AD53B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8/2/2022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6612F-ED8C-8F26-A805-844FF8E7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D99E8-F7E1-0921-3DCB-F17E688E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56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891AF-C2E8-6C1A-00F0-C90D9981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7F378-0374-82A6-4BB5-010BEE334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615FE-C9D9-C01E-BC65-DB84D76B1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BFB0E5-D9DA-84CF-E037-0D2F16BF7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86705E-A31C-FCF0-C27F-81AA84855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7909A-3E2A-94CE-3228-C6716512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8/2/2022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C9ECE-70F9-88A3-A6EB-E94ABE61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F6874D-9523-EB4F-10DB-F5ACB254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132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556F-CBAB-AE05-5870-0CA99723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C6001-996F-A809-538F-3C1F37A6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8/2/2022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DED42-D8B8-351D-FB57-A8E34D1C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0B6AB-1411-4067-ED17-76D5FEC7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9155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7949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38127" y="-32609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C1DDA-0946-24F2-64D7-20CB968EE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7A1C8-C794-A87E-25A2-3EFFB27F9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6170C-42E3-0920-EE9E-FF0AF884D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645C-042C-894C-ACF0-1C7414EEC7AE}" type="datetimeFigureOut">
              <a:rPr lang="x-none" smtClean="0"/>
              <a:t>8/2/2022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E1A41-80DE-88BF-888C-488404BB2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F9652-87F8-4B0E-550C-C777BA53C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28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1206E-6F87-47F1-86B3-9873EFC11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D7950D-F570-4417-AC59-3A569AE9F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B0E3C5-B77F-4B59-AA41-7CDCF3F19C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C01F4-E2CA-426F-8EC0-2548AAD358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A39D9D-4F4A-4E0E-8DA9-85110C26D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F348F6-BDBE-4C8E-B687-C013B0CA3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A84C2-39CD-4D7C-ABDD-E06DD31E02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0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32" y="-3856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2.3</a:t>
            </a:r>
          </a:p>
        </p:txBody>
      </p:sp>
    </p:spTree>
    <p:extLst>
      <p:ext uri="{BB962C8B-B14F-4D97-AF65-F5344CB8AC3E}">
        <p14:creationId xmlns:p14="http://schemas.microsoft.com/office/powerpoint/2010/main" val="23320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jpg"/><Relationship Id="rId11" Type="http://schemas.openxmlformats.org/officeDocument/2006/relationships/image" Target="../media/image35.png"/><Relationship Id="rId5" Type="http://schemas.openxmlformats.org/officeDocument/2006/relationships/audio" Target="../media/audio2.wav"/><Relationship Id="rId10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9.jpg"/><Relationship Id="rId11" Type="http://schemas.openxmlformats.org/officeDocument/2006/relationships/image" Target="../media/image36.png"/><Relationship Id="rId5" Type="http://schemas.openxmlformats.org/officeDocument/2006/relationships/audio" Target="../media/audio2.wav"/><Relationship Id="rId10" Type="http://schemas.openxmlformats.org/officeDocument/2006/relationships/image" Target="../media/image35.png"/><Relationship Id="rId4" Type="http://schemas.openxmlformats.org/officeDocument/2006/relationships/audio" Target="../media/audio1.wav"/><Relationship Id="rId9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9.jpg"/><Relationship Id="rId11" Type="http://schemas.openxmlformats.org/officeDocument/2006/relationships/image" Target="../media/image36.png"/><Relationship Id="rId5" Type="http://schemas.openxmlformats.org/officeDocument/2006/relationships/audio" Target="../media/audio2.wav"/><Relationship Id="rId10" Type="http://schemas.openxmlformats.org/officeDocument/2006/relationships/image" Target="../media/image35.png"/><Relationship Id="rId4" Type="http://schemas.openxmlformats.org/officeDocument/2006/relationships/audio" Target="../media/audio1.wav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8.png"/><Relationship Id="rId12" Type="http://schemas.openxmlformats.org/officeDocument/2006/relationships/image" Target="../media/image3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9.jpg"/><Relationship Id="rId11" Type="http://schemas.openxmlformats.org/officeDocument/2006/relationships/image" Target="../media/image36.png"/><Relationship Id="rId5" Type="http://schemas.openxmlformats.org/officeDocument/2006/relationships/audio" Target="../media/audio2.wav"/><Relationship Id="rId10" Type="http://schemas.openxmlformats.org/officeDocument/2006/relationships/image" Target="../media/image35.png"/><Relationship Id="rId4" Type="http://schemas.openxmlformats.org/officeDocument/2006/relationships/audio" Target="../media/audio1.wav"/><Relationship Id="rId9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8.png"/><Relationship Id="rId12" Type="http://schemas.openxmlformats.org/officeDocument/2006/relationships/image" Target="../media/image3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9.jpg"/><Relationship Id="rId11" Type="http://schemas.openxmlformats.org/officeDocument/2006/relationships/image" Target="../media/image40.png"/><Relationship Id="rId5" Type="http://schemas.openxmlformats.org/officeDocument/2006/relationships/audio" Target="../media/audio1.wav"/><Relationship Id="rId10" Type="http://schemas.openxmlformats.org/officeDocument/2006/relationships/image" Target="../media/image34.png"/><Relationship Id="rId4" Type="http://schemas.openxmlformats.org/officeDocument/2006/relationships/audio" Target="../media/audio2.wav"/><Relationship Id="rId9" Type="http://schemas.openxmlformats.org/officeDocument/2006/relationships/image" Target="../media/image33.png"/><Relationship Id="rId1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73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78505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529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6138" y="3046428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6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1690687"/>
            <a:ext cx="11363325" cy="3476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011"/>
            <a:ext cx="57626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3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7396"/>
            <a:ext cx="11920403" cy="33786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458" y="332872"/>
            <a:ext cx="7247248" cy="134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29479"/>
            <a:ext cx="12062012" cy="2987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210" y="564099"/>
            <a:ext cx="7247248" cy="134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3396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721"/>
            <a:ext cx="11877675" cy="1790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53" y="2738182"/>
            <a:ext cx="11395622" cy="22372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1278290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22" y="2030506"/>
            <a:ext cx="11621507" cy="411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386" y="383241"/>
            <a:ext cx="11842377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4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1994" y="329465"/>
            <a:ext cx="4397121" cy="9153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939" y="46396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51.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873" y="1329488"/>
            <a:ext cx="7430144" cy="465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59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1994" y="329465"/>
            <a:ext cx="4397121" cy="9153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939" y="46396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51.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0898" y="1110298"/>
            <a:ext cx="7445385" cy="5076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31973" y="5288973"/>
            <a:ext cx="2878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throwing.</a:t>
            </a:r>
          </a:p>
        </p:txBody>
      </p:sp>
    </p:spTree>
    <p:extLst>
      <p:ext uri="{BB962C8B-B14F-4D97-AF65-F5344CB8AC3E}">
        <p14:creationId xmlns:p14="http://schemas.microsoft.com/office/powerpoint/2010/main" val="292110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97957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2889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769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43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1994" y="329465"/>
            <a:ext cx="4397121" cy="9153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939" y="46396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51.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082" y="1110297"/>
            <a:ext cx="8437418" cy="5088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48545" y="5507181"/>
            <a:ext cx="445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I'm good at kicking.</a:t>
            </a:r>
          </a:p>
        </p:txBody>
      </p:sp>
    </p:spTree>
    <p:extLst>
      <p:ext uri="{BB962C8B-B14F-4D97-AF65-F5344CB8AC3E}">
        <p14:creationId xmlns:p14="http://schemas.microsoft.com/office/powerpoint/2010/main" val="173400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1994" y="329465"/>
            <a:ext cx="4397121" cy="9153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939" y="46396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51.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833" y="1110297"/>
            <a:ext cx="8055857" cy="52281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06981" y="4499264"/>
            <a:ext cx="5174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are you good 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6981" y="5280096"/>
            <a:ext cx="449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I'm good at catching</a:t>
            </a:r>
          </a:p>
        </p:txBody>
      </p:sp>
    </p:spTree>
    <p:extLst>
      <p:ext uri="{BB962C8B-B14F-4D97-AF65-F5344CB8AC3E}">
        <p14:creationId xmlns:p14="http://schemas.microsoft.com/office/powerpoint/2010/main" val="156101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9054" y="-1040483"/>
            <a:ext cx="9187917" cy="4079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184" y="1536569"/>
            <a:ext cx="4524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 or lie?</a:t>
            </a:r>
          </a:p>
        </p:txBody>
      </p:sp>
      <p:sp>
        <p:nvSpPr>
          <p:cNvPr id="4" name="Frame 3"/>
          <p:cNvSpPr/>
          <p:nvPr/>
        </p:nvSpPr>
        <p:spPr>
          <a:xfrm>
            <a:off x="1121791" y="3205114"/>
            <a:ext cx="10246936" cy="3016578"/>
          </a:xfrm>
          <a:prstGeom prst="fram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6763" y="3590018"/>
            <a:ext cx="80976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Student A stands in front of the class.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Other students will ask "What are you good at?”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Student A will tell 1 truth and 1 lie.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Student B guesses student A's lie.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852" y="3067528"/>
            <a:ext cx="219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play</a:t>
            </a:r>
          </a:p>
        </p:txBody>
      </p:sp>
    </p:spTree>
    <p:extLst>
      <p:ext uri="{BB962C8B-B14F-4D97-AF65-F5344CB8AC3E}">
        <p14:creationId xmlns:p14="http://schemas.microsoft.com/office/powerpoint/2010/main" val="46614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B736301-482B-4EDA-91C4-07AEB8EF177E}"/>
              </a:ext>
            </a:extLst>
          </p:cNvPr>
          <p:cNvSpPr/>
          <p:nvPr/>
        </p:nvSpPr>
        <p:spPr>
          <a:xfrm>
            <a:off x="786808" y="2189413"/>
            <a:ext cx="87077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304800">
                    <a:prstClr val="white">
                      <a:alpha val="60000"/>
                    </a:prstClr>
                  </a:glow>
                </a:effectLst>
              </a:rPr>
              <a:t>Let’s play</a:t>
            </a:r>
            <a:endParaRPr lang="ru-RU" sz="8800" b="1" dirty="0">
              <a:ln w="222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glow rad="304800">
                  <a:prstClr val="white">
                    <a:alpha val="60000"/>
                  </a:prst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1950674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73B1549-CD3E-4C89-8CA9-F1219995EE83}"/>
              </a:ext>
            </a:extLst>
          </p:cNvPr>
          <p:cNvGrpSpPr/>
          <p:nvPr/>
        </p:nvGrpSpPr>
        <p:grpSpPr>
          <a:xfrm>
            <a:off x="440674" y="1561836"/>
            <a:ext cx="8180811" cy="5172894"/>
            <a:chOff x="3298175" y="1549173"/>
            <a:chExt cx="7767510" cy="5172894"/>
          </a:xfrm>
        </p:grpSpPr>
        <p:pic>
          <p:nvPicPr>
            <p:cNvPr id="6" name="Picture 8" descr="Крепыш (Раббл) | Щенячий патруль Вики | Fandom">
              <a:extLst>
                <a:ext uri="{FF2B5EF4-FFF2-40B4-BE49-F238E27FC236}">
                  <a16:creationId xmlns:a16="http://schemas.microsoft.com/office/drawing/2014/main" id="{4C13D0B4-95DE-4F46-ABBE-C7E3AB85B1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175" y="1549173"/>
              <a:ext cx="3674125" cy="5172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C5A2CD90-0DA3-457C-BD6E-C6F15F2CD3E1}"/>
                </a:ext>
              </a:extLst>
            </p:cNvPr>
            <p:cNvSpPr/>
            <p:nvPr/>
          </p:nvSpPr>
          <p:spPr>
            <a:xfrm>
              <a:off x="8640537" y="2562372"/>
              <a:ext cx="2425148" cy="940903"/>
            </a:xfrm>
            <a:prstGeom prst="roundRect">
              <a:avLst/>
            </a:prstGeom>
            <a:solidFill>
              <a:srgbClr val="EEE56F"/>
            </a:solidFill>
            <a:ln w="38100">
              <a:solidFill>
                <a:srgbClr val="DF86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How to play</a:t>
              </a:r>
              <a:endParaRPr lang="ru-RU" sz="3000" b="1" dirty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698288D-F26A-96B4-00B3-10E1ED0FA624}"/>
              </a:ext>
            </a:extLst>
          </p:cNvPr>
          <p:cNvSpPr txBox="1"/>
          <p:nvPr/>
        </p:nvSpPr>
        <p:spPr>
          <a:xfrm>
            <a:off x="3699164" y="4529137"/>
            <a:ext cx="65928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x-none" sz="4400" dirty="0">
                <a:solidFill>
                  <a:prstClr val="black"/>
                </a:solidFill>
              </a:rPr>
              <a:t>. Listen to a sound</a:t>
            </a:r>
          </a:p>
          <a:p>
            <a:pPr>
              <a:defRPr/>
            </a:pPr>
            <a:r>
              <a:rPr lang="x-none" sz="4400" dirty="0">
                <a:solidFill>
                  <a:prstClr val="black"/>
                </a:solidFill>
              </a:rPr>
              <a:t>. Choose the correct </a:t>
            </a:r>
            <a:r>
              <a:rPr lang="en-US" sz="4400" dirty="0">
                <a:solidFill>
                  <a:prstClr val="black"/>
                </a:solidFill>
              </a:rPr>
              <a:t>answer</a:t>
            </a:r>
            <a:endParaRPr lang="x-none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61119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itt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948318" y="7143893"/>
            <a:ext cx="487363" cy="487363"/>
          </a:xfrm>
          <a:prstGeom prst="rect">
            <a:avLst/>
          </a:prstGeom>
        </p:spPr>
      </p:pic>
      <p:pic>
        <p:nvPicPr>
          <p:cNvPr id="6" name="mon">
            <a:extLst>
              <a:ext uri="{FF2B5EF4-FFF2-40B4-BE49-F238E27FC236}">
                <a16:creationId xmlns:a16="http://schemas.microsoft.com/office/drawing/2014/main" id="{4D1DB9B6-63E0-4B71-9E3F-6A01A6A7FD6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99" y="4354297"/>
            <a:ext cx="1726180" cy="2129418"/>
          </a:xfrm>
          <a:prstGeom prst="rect">
            <a:avLst/>
          </a:prstGeom>
        </p:spPr>
      </p:pic>
      <p:pic>
        <p:nvPicPr>
          <p:cNvPr id="12" name="sat">
            <a:extLst>
              <a:ext uri="{FF2B5EF4-FFF2-40B4-BE49-F238E27FC236}">
                <a16:creationId xmlns:a16="http://schemas.microsoft.com/office/drawing/2014/main" id="{CFFDC677-241B-4DAF-95F8-52D2581441A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265" y="4084151"/>
            <a:ext cx="1635197" cy="2129417"/>
          </a:xfrm>
          <a:prstGeom prst="rect">
            <a:avLst/>
          </a:prstGeom>
        </p:spPr>
      </p:pic>
      <p:pic>
        <p:nvPicPr>
          <p:cNvPr id="13" name="wedn">
            <a:extLst>
              <a:ext uri="{FF2B5EF4-FFF2-40B4-BE49-F238E27FC236}">
                <a16:creationId xmlns:a16="http://schemas.microsoft.com/office/drawing/2014/main" id="{25EE6475-97CA-41A4-8084-BB07F7C513B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621" y="4354297"/>
            <a:ext cx="1359735" cy="1915405"/>
          </a:xfrm>
          <a:prstGeom prst="rect">
            <a:avLst/>
          </a:prstGeom>
        </p:spPr>
      </p:pic>
      <p:pic>
        <p:nvPicPr>
          <p:cNvPr id="16" name="thurs">
            <a:extLst>
              <a:ext uri="{FF2B5EF4-FFF2-40B4-BE49-F238E27FC236}">
                <a16:creationId xmlns:a16="http://schemas.microsoft.com/office/drawing/2014/main" id="{8A3D4F6B-F3B9-411C-8789-CC2EFE19F23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2622" y="4009672"/>
            <a:ext cx="1359735" cy="2109018"/>
          </a:xfrm>
          <a:prstGeom prst="rect">
            <a:avLst/>
          </a:prstGeom>
        </p:spPr>
      </p:pic>
      <p:sp>
        <p:nvSpPr>
          <p:cNvPr id="17" name="Трапеция 16">
            <a:extLst>
              <a:ext uri="{FF2B5EF4-FFF2-40B4-BE49-F238E27FC236}">
                <a16:creationId xmlns:a16="http://schemas.microsoft.com/office/drawing/2014/main" id="{85ED4017-B152-45D6-A0BC-A2D837B21440}"/>
              </a:ext>
            </a:extLst>
          </p:cNvPr>
          <p:cNvSpPr/>
          <p:nvPr/>
        </p:nvSpPr>
        <p:spPr>
          <a:xfrm rot="5148206">
            <a:off x="5496439" y="-2857744"/>
            <a:ext cx="1405311" cy="8235137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rgbClr val="FFFF99">
                <a:alpha val="40000"/>
              </a:srgb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172" name="ra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5E5A635E-A6CD-4900-8CE1-126FDAEF4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5274" y="3374757"/>
            <a:ext cx="968430" cy="93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wa1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36B2B17E-A0E3-4E18-B51A-6654C649D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82647" y="3151229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wa2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68F98D17-41EF-47C7-9E96-E61ED0E35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57925" y="3316459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wa3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8C2824AC-D035-4439-BB65-0A48E0CBB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4834" y="3009841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439706">
            <a:off x="3440779" y="1075159"/>
            <a:ext cx="201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Click here</a:t>
            </a:r>
          </a:p>
        </p:txBody>
      </p:sp>
      <p:sp>
        <p:nvSpPr>
          <p:cNvPr id="8" name="Rectangle 7"/>
          <p:cNvSpPr/>
          <p:nvPr/>
        </p:nvSpPr>
        <p:spPr>
          <a:xfrm>
            <a:off x="2488403" y="5070765"/>
            <a:ext cx="1022924" cy="376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kicking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153424" y="5337335"/>
            <a:ext cx="1022924" cy="376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catching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451794" y="5149181"/>
            <a:ext cx="1022924" cy="376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throwing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845581" y="5638801"/>
            <a:ext cx="1022924" cy="376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hitting</a:t>
            </a:r>
          </a:p>
        </p:txBody>
      </p:sp>
    </p:spTree>
    <p:extLst>
      <p:ext uri="{BB962C8B-B14F-4D97-AF65-F5344CB8AC3E}">
        <p14:creationId xmlns:p14="http://schemas.microsoft.com/office/powerpoint/2010/main" val="16839683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6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on">
            <a:extLst>
              <a:ext uri="{FF2B5EF4-FFF2-40B4-BE49-F238E27FC236}">
                <a16:creationId xmlns:a16="http://schemas.microsoft.com/office/drawing/2014/main" id="{4D1DB9B6-63E0-4B71-9E3F-6A01A6A7FD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453" y="4084150"/>
            <a:ext cx="1726180" cy="2129418"/>
          </a:xfrm>
          <a:prstGeom prst="rect">
            <a:avLst/>
          </a:prstGeom>
        </p:spPr>
      </p:pic>
      <p:pic>
        <p:nvPicPr>
          <p:cNvPr id="12" name="sat">
            <a:extLst>
              <a:ext uri="{FF2B5EF4-FFF2-40B4-BE49-F238E27FC236}">
                <a16:creationId xmlns:a16="http://schemas.microsoft.com/office/drawing/2014/main" id="{CFFDC677-241B-4DAF-95F8-52D2581441A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265" y="4084151"/>
            <a:ext cx="1635197" cy="2129417"/>
          </a:xfrm>
          <a:prstGeom prst="rect">
            <a:avLst/>
          </a:prstGeom>
        </p:spPr>
      </p:pic>
      <p:pic>
        <p:nvPicPr>
          <p:cNvPr id="13" name="wedn">
            <a:extLst>
              <a:ext uri="{FF2B5EF4-FFF2-40B4-BE49-F238E27FC236}">
                <a16:creationId xmlns:a16="http://schemas.microsoft.com/office/drawing/2014/main" id="{25EE6475-97CA-41A4-8084-BB07F7C513B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5837" y="4567786"/>
            <a:ext cx="1359735" cy="1915405"/>
          </a:xfrm>
          <a:prstGeom prst="rect">
            <a:avLst/>
          </a:prstGeom>
        </p:spPr>
      </p:pic>
      <p:pic>
        <p:nvPicPr>
          <p:cNvPr id="16" name="thurs">
            <a:extLst>
              <a:ext uri="{FF2B5EF4-FFF2-40B4-BE49-F238E27FC236}">
                <a16:creationId xmlns:a16="http://schemas.microsoft.com/office/drawing/2014/main" id="{8A3D4F6B-F3B9-411C-8789-CC2EFE19F2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2622" y="4009672"/>
            <a:ext cx="1359735" cy="2109018"/>
          </a:xfrm>
          <a:prstGeom prst="rect">
            <a:avLst/>
          </a:prstGeom>
        </p:spPr>
      </p:pic>
      <p:sp>
        <p:nvSpPr>
          <p:cNvPr id="17" name="Трапеция 16">
            <a:extLst>
              <a:ext uri="{FF2B5EF4-FFF2-40B4-BE49-F238E27FC236}">
                <a16:creationId xmlns:a16="http://schemas.microsoft.com/office/drawing/2014/main" id="{85ED4017-B152-45D6-A0BC-A2D837B21440}"/>
              </a:ext>
            </a:extLst>
          </p:cNvPr>
          <p:cNvSpPr/>
          <p:nvPr/>
        </p:nvSpPr>
        <p:spPr>
          <a:xfrm rot="5148206">
            <a:off x="5496439" y="-2857744"/>
            <a:ext cx="1405311" cy="8235137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rgbClr val="FFFF99">
                <a:alpha val="40000"/>
              </a:srgb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172" name="ra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5E5A635E-A6CD-4900-8CE1-126FDAEF4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7301" y="3009841"/>
            <a:ext cx="968430" cy="93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wa1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36B2B17E-A0E3-4E18-B51A-6654C649D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82647" y="3151229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wa2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68F98D17-41EF-47C7-9E96-E61ED0E35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86667" y="3476302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wa3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8C2824AC-D035-4439-BB65-0A48E0CBB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4834" y="3009841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439706">
            <a:off x="3440779" y="1075159"/>
            <a:ext cx="201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Click here</a:t>
            </a:r>
          </a:p>
        </p:txBody>
      </p:sp>
      <p:sp>
        <p:nvSpPr>
          <p:cNvPr id="8" name="Rectangle 7"/>
          <p:cNvSpPr/>
          <p:nvPr/>
        </p:nvSpPr>
        <p:spPr>
          <a:xfrm>
            <a:off x="2488403" y="5070765"/>
            <a:ext cx="1022924" cy="376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kicking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153424" y="5337335"/>
            <a:ext cx="1022924" cy="376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catching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451794" y="5149181"/>
            <a:ext cx="1022924" cy="376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throwing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845581" y="5638801"/>
            <a:ext cx="1022924" cy="376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hitting</a:t>
            </a:r>
          </a:p>
        </p:txBody>
      </p:sp>
      <p:pic>
        <p:nvPicPr>
          <p:cNvPr id="2" name="catch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704637" y="71642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823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7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on">
            <a:extLst>
              <a:ext uri="{FF2B5EF4-FFF2-40B4-BE49-F238E27FC236}">
                <a16:creationId xmlns:a16="http://schemas.microsoft.com/office/drawing/2014/main" id="{4D1DB9B6-63E0-4B71-9E3F-6A01A6A7FD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918" y="3885691"/>
            <a:ext cx="1726180" cy="2129418"/>
          </a:xfrm>
          <a:prstGeom prst="rect">
            <a:avLst/>
          </a:prstGeom>
        </p:spPr>
      </p:pic>
      <p:pic>
        <p:nvPicPr>
          <p:cNvPr id="12" name="sat">
            <a:extLst>
              <a:ext uri="{FF2B5EF4-FFF2-40B4-BE49-F238E27FC236}">
                <a16:creationId xmlns:a16="http://schemas.microsoft.com/office/drawing/2014/main" id="{CFFDC677-241B-4DAF-95F8-52D2581441A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9444" y="4247290"/>
            <a:ext cx="1635197" cy="2129417"/>
          </a:xfrm>
          <a:prstGeom prst="rect">
            <a:avLst/>
          </a:prstGeom>
        </p:spPr>
      </p:pic>
      <p:pic>
        <p:nvPicPr>
          <p:cNvPr id="13" name="wedn">
            <a:extLst>
              <a:ext uri="{FF2B5EF4-FFF2-40B4-BE49-F238E27FC236}">
                <a16:creationId xmlns:a16="http://schemas.microsoft.com/office/drawing/2014/main" id="{25EE6475-97CA-41A4-8084-BB07F7C513B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265" y="4755940"/>
            <a:ext cx="1359735" cy="1915405"/>
          </a:xfrm>
          <a:prstGeom prst="rect">
            <a:avLst/>
          </a:prstGeom>
        </p:spPr>
      </p:pic>
      <p:pic>
        <p:nvPicPr>
          <p:cNvPr id="16" name="thurs">
            <a:extLst>
              <a:ext uri="{FF2B5EF4-FFF2-40B4-BE49-F238E27FC236}">
                <a16:creationId xmlns:a16="http://schemas.microsoft.com/office/drawing/2014/main" id="{8A3D4F6B-F3B9-411C-8789-CC2EFE19F2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60" y="3760241"/>
            <a:ext cx="1359735" cy="2109018"/>
          </a:xfrm>
          <a:prstGeom prst="rect">
            <a:avLst/>
          </a:prstGeom>
        </p:spPr>
      </p:pic>
      <p:sp>
        <p:nvSpPr>
          <p:cNvPr id="17" name="Трапеция 16">
            <a:extLst>
              <a:ext uri="{FF2B5EF4-FFF2-40B4-BE49-F238E27FC236}">
                <a16:creationId xmlns:a16="http://schemas.microsoft.com/office/drawing/2014/main" id="{85ED4017-B152-45D6-A0BC-A2D837B21440}"/>
              </a:ext>
            </a:extLst>
          </p:cNvPr>
          <p:cNvSpPr/>
          <p:nvPr/>
        </p:nvSpPr>
        <p:spPr>
          <a:xfrm rot="5148206">
            <a:off x="5547770" y="-2809641"/>
            <a:ext cx="1405311" cy="8235137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rgbClr val="FFFF99">
                <a:alpha val="40000"/>
              </a:srgb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172" name="ra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5E5A635E-A6CD-4900-8CE1-126FDAEF4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4832" y="2799636"/>
            <a:ext cx="968430" cy="93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wa1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36B2B17E-A0E3-4E18-B51A-6654C649D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1738" y="3186964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wa2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68F98D17-41EF-47C7-9E96-E61ED0E35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30858" y="3577973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wa3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8C2824AC-D035-4439-BB65-0A48E0CBB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8327" y="2717458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439706">
            <a:off x="3440779" y="1075159"/>
            <a:ext cx="201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Click here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9553" y="4772873"/>
            <a:ext cx="1022924" cy="376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hitting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44170" y="5826955"/>
            <a:ext cx="1022924" cy="376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catching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451794" y="5149181"/>
            <a:ext cx="1312304" cy="376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throwing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845580" y="5311998"/>
            <a:ext cx="1022924" cy="376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kicking</a:t>
            </a:r>
          </a:p>
        </p:txBody>
      </p:sp>
      <p:pic>
        <p:nvPicPr>
          <p:cNvPr id="2" name="throw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948318" y="71642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72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749" y="1539732"/>
            <a:ext cx="110519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(ask and answer) about what they are good at, using …..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hitting, kicking, catching, throwing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What are you good at?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                      - I'm good at kicking.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394032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un">
            <a:extLst>
              <a:ext uri="{FF2B5EF4-FFF2-40B4-BE49-F238E27FC236}">
                <a16:creationId xmlns:a16="http://schemas.microsoft.com/office/drawing/2014/main" id="{A5CEAAA7-461D-4955-BA0D-77622FCF79F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128" y="4473274"/>
            <a:ext cx="2030242" cy="2366885"/>
          </a:xfrm>
          <a:prstGeom prst="rect">
            <a:avLst/>
          </a:prstGeom>
        </p:spPr>
      </p:pic>
      <p:pic>
        <p:nvPicPr>
          <p:cNvPr id="11" name="tues">
            <a:extLst>
              <a:ext uri="{FF2B5EF4-FFF2-40B4-BE49-F238E27FC236}">
                <a16:creationId xmlns:a16="http://schemas.microsoft.com/office/drawing/2014/main" id="{B2EB2016-DAE5-43FE-835C-CA11B7B007C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653" y="3513410"/>
            <a:ext cx="2393827" cy="2393827"/>
          </a:xfrm>
          <a:prstGeom prst="rect">
            <a:avLst/>
          </a:prstGeom>
        </p:spPr>
      </p:pic>
      <p:pic>
        <p:nvPicPr>
          <p:cNvPr id="14" name="frid">
            <a:extLst>
              <a:ext uri="{FF2B5EF4-FFF2-40B4-BE49-F238E27FC236}">
                <a16:creationId xmlns:a16="http://schemas.microsoft.com/office/drawing/2014/main" id="{139C20C3-5EAD-4028-B1DD-B5848DF9A13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997" y="4243863"/>
            <a:ext cx="1635197" cy="2221784"/>
          </a:xfrm>
          <a:prstGeom prst="rect">
            <a:avLst/>
          </a:prstGeom>
        </p:spPr>
      </p:pic>
      <p:pic>
        <p:nvPicPr>
          <p:cNvPr id="16" name="thurs">
            <a:extLst>
              <a:ext uri="{FF2B5EF4-FFF2-40B4-BE49-F238E27FC236}">
                <a16:creationId xmlns:a16="http://schemas.microsoft.com/office/drawing/2014/main" id="{8A3D4F6B-F3B9-411C-8789-CC2EFE19F2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9785" y="3872442"/>
            <a:ext cx="1359735" cy="2109018"/>
          </a:xfrm>
          <a:prstGeom prst="rect">
            <a:avLst/>
          </a:prstGeom>
        </p:spPr>
      </p:pic>
      <p:sp>
        <p:nvSpPr>
          <p:cNvPr id="17" name="Трапеция 16">
            <a:extLst>
              <a:ext uri="{FF2B5EF4-FFF2-40B4-BE49-F238E27FC236}">
                <a16:creationId xmlns:a16="http://schemas.microsoft.com/office/drawing/2014/main" id="{85ED4017-B152-45D6-A0BC-A2D837B21440}"/>
              </a:ext>
            </a:extLst>
          </p:cNvPr>
          <p:cNvSpPr/>
          <p:nvPr/>
        </p:nvSpPr>
        <p:spPr>
          <a:xfrm rot="5148206">
            <a:off x="5530511" y="-2809232"/>
            <a:ext cx="1405311" cy="8235137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rgbClr val="FFFF99">
                <a:alpha val="40000"/>
              </a:srgb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172" name="ra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5E5A635E-A6CD-4900-8CE1-126FDAEF4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2367" y="3181448"/>
            <a:ext cx="968430" cy="93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wa2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68F98D17-41EF-47C7-9E96-E61ED0E35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82619" y="2580488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wa4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7CAA8CF8-BFC2-4824-A91D-233A96504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9045" y="3175428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wa6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0FB02539-4404-4333-A96F-B2C63FAEB0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820" y="3513410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90009" y="1308337"/>
            <a:ext cx="120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Click here</a:t>
            </a:r>
          </a:p>
        </p:txBody>
      </p:sp>
      <p:pic>
        <p:nvPicPr>
          <p:cNvPr id="4" name="kick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48132" y="7041821"/>
            <a:ext cx="487363" cy="487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5348" y="5569527"/>
            <a:ext cx="999340" cy="411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hitting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93018" y="4831773"/>
            <a:ext cx="1149045" cy="507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throwing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26582" y="4926951"/>
            <a:ext cx="999340" cy="411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kicking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362925" y="5450749"/>
            <a:ext cx="999340" cy="411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catching</a:t>
            </a:r>
          </a:p>
        </p:txBody>
      </p:sp>
    </p:spTree>
    <p:extLst>
      <p:ext uri="{BB962C8B-B14F-4D97-AF65-F5344CB8AC3E}">
        <p14:creationId xmlns:p14="http://schemas.microsoft.com/office/powerpoint/2010/main" val="2222872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8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un">
            <a:extLst>
              <a:ext uri="{FF2B5EF4-FFF2-40B4-BE49-F238E27FC236}">
                <a16:creationId xmlns:a16="http://schemas.microsoft.com/office/drawing/2014/main" id="{A5CEAAA7-461D-4955-BA0D-77622FCF79F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91115"/>
            <a:ext cx="2030242" cy="2366885"/>
          </a:xfrm>
          <a:prstGeom prst="rect">
            <a:avLst/>
          </a:prstGeom>
        </p:spPr>
      </p:pic>
      <p:pic>
        <p:nvPicPr>
          <p:cNvPr id="11" name="tues">
            <a:extLst>
              <a:ext uri="{FF2B5EF4-FFF2-40B4-BE49-F238E27FC236}">
                <a16:creationId xmlns:a16="http://schemas.microsoft.com/office/drawing/2014/main" id="{B2EB2016-DAE5-43FE-835C-CA11B7B007C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933" y="3555543"/>
            <a:ext cx="2393827" cy="2393827"/>
          </a:xfrm>
          <a:prstGeom prst="rect">
            <a:avLst/>
          </a:prstGeom>
        </p:spPr>
      </p:pic>
      <p:pic>
        <p:nvPicPr>
          <p:cNvPr id="12" name="sat">
            <a:extLst>
              <a:ext uri="{FF2B5EF4-FFF2-40B4-BE49-F238E27FC236}">
                <a16:creationId xmlns:a16="http://schemas.microsoft.com/office/drawing/2014/main" id="{CFFDC677-241B-4DAF-95F8-52D2581441A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9447" y="3877886"/>
            <a:ext cx="1635197" cy="2129417"/>
          </a:xfrm>
          <a:prstGeom prst="rect">
            <a:avLst/>
          </a:prstGeom>
        </p:spPr>
      </p:pic>
      <p:pic>
        <p:nvPicPr>
          <p:cNvPr id="13" name="wedn">
            <a:extLst>
              <a:ext uri="{FF2B5EF4-FFF2-40B4-BE49-F238E27FC236}">
                <a16:creationId xmlns:a16="http://schemas.microsoft.com/office/drawing/2014/main" id="{25EE6475-97CA-41A4-8084-BB07F7C513B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914" y="4926951"/>
            <a:ext cx="1359735" cy="1915405"/>
          </a:xfrm>
          <a:prstGeom prst="rect">
            <a:avLst/>
          </a:prstGeom>
        </p:spPr>
      </p:pic>
      <p:pic>
        <p:nvPicPr>
          <p:cNvPr id="14" name="frid">
            <a:extLst>
              <a:ext uri="{FF2B5EF4-FFF2-40B4-BE49-F238E27FC236}">
                <a16:creationId xmlns:a16="http://schemas.microsoft.com/office/drawing/2014/main" id="{139C20C3-5EAD-4028-B1DD-B5848DF9A13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470" y="4682400"/>
            <a:ext cx="1635197" cy="2221784"/>
          </a:xfrm>
          <a:prstGeom prst="rect">
            <a:avLst/>
          </a:prstGeom>
        </p:spPr>
      </p:pic>
      <p:sp>
        <p:nvSpPr>
          <p:cNvPr id="17" name="Трапеция 16">
            <a:extLst>
              <a:ext uri="{FF2B5EF4-FFF2-40B4-BE49-F238E27FC236}">
                <a16:creationId xmlns:a16="http://schemas.microsoft.com/office/drawing/2014/main" id="{85ED4017-B152-45D6-A0BC-A2D837B21440}"/>
              </a:ext>
            </a:extLst>
          </p:cNvPr>
          <p:cNvSpPr/>
          <p:nvPr/>
        </p:nvSpPr>
        <p:spPr>
          <a:xfrm rot="5148206">
            <a:off x="5308058" y="-2724653"/>
            <a:ext cx="1405311" cy="8235137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rgbClr val="FFFF99">
                <a:alpha val="40000"/>
              </a:srgb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172" name="ra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5E5A635E-A6CD-4900-8CE1-126FDAEF4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78683" y="3872442"/>
            <a:ext cx="968430" cy="93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wa1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36B2B17E-A0E3-4E18-B51A-6654C649D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63294" y="3122292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wa2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68F98D17-41EF-47C7-9E96-E61ED0E35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2766" y="2719666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wa3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8C2824AC-D035-4439-BB65-0A48E0CBB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4877" y="4215939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wa6" descr="Red Green Ok Not Ok Icons Clip Art at Clker.com - vector clip art online,  royalty free &amp;amp; public domain">
            <a:extLst>
              <a:ext uri="{FF2B5EF4-FFF2-40B4-BE49-F238E27FC236}">
                <a16:creationId xmlns:a16="http://schemas.microsoft.com/office/drawing/2014/main" id="{0FB02539-4404-4333-A96F-B2C63FAEB0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5462" y="3777402"/>
            <a:ext cx="968431" cy="9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1344350">
            <a:off x="3630557" y="1272056"/>
            <a:ext cx="118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Click here</a:t>
            </a:r>
          </a:p>
        </p:txBody>
      </p:sp>
      <p:pic>
        <p:nvPicPr>
          <p:cNvPr id="4" name="what are u good 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897801" y="7018771"/>
            <a:ext cx="487363" cy="487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21605" y="4813126"/>
            <a:ext cx="1444481" cy="522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 good at hitting.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83968" y="5888685"/>
            <a:ext cx="1444481" cy="522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I’m good at catching.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2571" y="5548851"/>
            <a:ext cx="1444481" cy="500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 am throwing.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374966" y="6005018"/>
            <a:ext cx="1444481" cy="522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I’m good dancing.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991867" y="4926951"/>
            <a:ext cx="1444481" cy="522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I’m good hitting.</a:t>
            </a:r>
          </a:p>
        </p:txBody>
      </p:sp>
    </p:spTree>
    <p:extLst>
      <p:ext uri="{BB962C8B-B14F-4D97-AF65-F5344CB8AC3E}">
        <p14:creationId xmlns:p14="http://schemas.microsoft.com/office/powerpoint/2010/main" val="21932501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0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hitting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kicking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catching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throwing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What are you good at?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- I'm good at kicking.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28883"/>
      </p:ext>
    </p:extLst>
  </p:cSld>
  <p:clrMapOvr>
    <a:masterClrMapping/>
  </p:clrMapOvr>
  <p:transition spd="med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vocabularies/ structures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51 WB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on page 35.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74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496598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7624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413262" y="1706251"/>
            <a:ext cx="7428322" cy="262065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Vocabulary Review</a:t>
            </a:r>
          </a:p>
        </p:txBody>
      </p:sp>
    </p:spTree>
    <p:extLst>
      <p:ext uri="{BB962C8B-B14F-4D97-AF65-F5344CB8AC3E}">
        <p14:creationId xmlns:p14="http://schemas.microsoft.com/office/powerpoint/2010/main" val="139549965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857232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/>
              <a:t>gickikn</a:t>
            </a:r>
            <a:br>
              <a:rPr lang="en-US" sz="9600" dirty="0"/>
            </a:br>
            <a:endParaRPr lang="en-US" sz="9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950873"/>
              </p:ext>
            </p:extLst>
          </p:nvPr>
        </p:nvGraphicFramePr>
        <p:xfrm>
          <a:off x="2094503" y="2877241"/>
          <a:ext cx="879623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00172">
                <a:tc>
                  <a:txBody>
                    <a:bodyPr/>
                    <a:lstStyle/>
                    <a:p>
                      <a:r>
                        <a:rPr lang="en-US" sz="9600" dirty="0"/>
                        <a:t>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 </a:t>
                      </a:r>
                      <a:r>
                        <a:rPr lang="en-US" sz="9600" dirty="0" err="1"/>
                        <a:t>i</a:t>
                      </a:r>
                      <a:endParaRPr lang="en-US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6682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714356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>
                <a:solidFill>
                  <a:srgbClr val="0070C0"/>
                </a:solidFill>
              </a:rPr>
              <a:t>actcginh</a:t>
            </a:r>
            <a:br>
              <a:rPr lang="en-US" sz="9600" dirty="0">
                <a:solidFill>
                  <a:srgbClr val="0070C0"/>
                </a:solidFill>
              </a:rPr>
            </a:br>
            <a:endParaRPr lang="en-US" sz="9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931817"/>
              </p:ext>
            </p:extLst>
          </p:nvPr>
        </p:nvGraphicFramePr>
        <p:xfrm>
          <a:off x="2742413" y="3055356"/>
          <a:ext cx="7036376" cy="1554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9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5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95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95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95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28734">
                <a:tc>
                  <a:txBody>
                    <a:bodyPr/>
                    <a:lstStyle/>
                    <a:p>
                      <a:r>
                        <a:rPr lang="en-US" sz="9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46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893" y="482028"/>
            <a:ext cx="10972800" cy="1143000"/>
          </a:xfrm>
        </p:spPr>
        <p:txBody>
          <a:bodyPr>
            <a:noAutofit/>
          </a:bodyPr>
          <a:lstStyle/>
          <a:p>
            <a:r>
              <a:rPr lang="en-US" sz="9600" dirty="0" err="1">
                <a:solidFill>
                  <a:srgbClr val="0070C0"/>
                </a:solidFill>
              </a:rPr>
              <a:t>nitihtg</a:t>
            </a:r>
            <a:br>
              <a:rPr lang="en-US" sz="9600" dirty="0">
                <a:solidFill>
                  <a:srgbClr val="0070C0"/>
                </a:solidFill>
              </a:rPr>
            </a:br>
            <a:endParaRPr lang="en-US" sz="9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378179"/>
              </p:ext>
            </p:extLst>
          </p:nvPr>
        </p:nvGraphicFramePr>
        <p:xfrm>
          <a:off x="3234411" y="2479227"/>
          <a:ext cx="6178529" cy="16430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2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2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2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26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26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43074">
                <a:tc>
                  <a:txBody>
                    <a:bodyPr/>
                    <a:lstStyle/>
                    <a:p>
                      <a:r>
                        <a:rPr lang="en-US" sz="96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98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34" y="714356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>
                <a:solidFill>
                  <a:srgbClr val="0070C0"/>
                </a:solidFill>
              </a:rPr>
              <a:t>rhtoginw</a:t>
            </a:r>
            <a:br>
              <a:rPr lang="en-US" sz="9600" dirty="0">
                <a:solidFill>
                  <a:srgbClr val="0070C0"/>
                </a:solidFill>
              </a:rPr>
            </a:br>
            <a:endParaRPr lang="en-US" sz="9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610659"/>
              </p:ext>
            </p:extLst>
          </p:nvPr>
        </p:nvGraphicFramePr>
        <p:xfrm>
          <a:off x="2618475" y="2796987"/>
          <a:ext cx="7635159" cy="1554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54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4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4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72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43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4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80023">
                <a:tc>
                  <a:txBody>
                    <a:bodyPr/>
                    <a:lstStyle/>
                    <a:p>
                      <a:r>
                        <a:rPr lang="en-US" sz="9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41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Words>372</Words>
  <Application>Microsoft Office PowerPoint</Application>
  <PresentationFormat>Màn hình rộng</PresentationFormat>
  <Paragraphs>120</Paragraphs>
  <Slides>34</Slides>
  <Notes>0</Notes>
  <HiddenSlides>0</HiddenSlides>
  <MMClips>5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34</vt:i4>
      </vt:variant>
    </vt:vector>
  </HeadingPairs>
  <TitlesOfParts>
    <vt:vector size="43" baseType="lpstr">
      <vt:lpstr>Adobe Gothic Std B</vt:lpstr>
      <vt:lpstr>Arial</vt:lpstr>
      <vt:lpstr>Calibri</vt:lpstr>
      <vt:lpstr>Calibri Light</vt:lpstr>
      <vt:lpstr>Comic Sans MS</vt:lpstr>
      <vt:lpstr>Office Theme</vt:lpstr>
      <vt:lpstr>Custom Design</vt:lpstr>
      <vt:lpstr>Тема Office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gickikn </vt:lpstr>
      <vt:lpstr>actcginh </vt:lpstr>
      <vt:lpstr>nitihtg </vt:lpstr>
      <vt:lpstr>rhtoginw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241</cp:revision>
  <dcterms:created xsi:type="dcterms:W3CDTF">2020-12-08T03:17:05Z</dcterms:created>
  <dcterms:modified xsi:type="dcterms:W3CDTF">2022-08-02T02:05:03Z</dcterms:modified>
</cp:coreProperties>
</file>