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  <p:sldMasterId id="2147483926" r:id="rId2"/>
  </p:sldMasterIdLst>
  <p:notesMasterIdLst>
    <p:notesMasterId r:id="rId17"/>
  </p:notesMasterIdLst>
  <p:sldIdLst>
    <p:sldId id="440" r:id="rId3"/>
    <p:sldId id="291" r:id="rId4"/>
    <p:sldId id="292" r:id="rId5"/>
    <p:sldId id="293" r:id="rId6"/>
    <p:sldId id="294" r:id="rId7"/>
    <p:sldId id="295" r:id="rId8"/>
    <p:sldId id="443" r:id="rId9"/>
    <p:sldId id="444" r:id="rId10"/>
    <p:sldId id="296" r:id="rId11"/>
    <p:sldId id="441" r:id="rId12"/>
    <p:sldId id="445" r:id="rId13"/>
    <p:sldId id="309" r:id="rId14"/>
    <p:sldId id="439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87" d="100"/>
          <a:sy n="87" d="100"/>
        </p:scale>
        <p:origin x="-21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xmlns="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xmlns="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6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2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7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2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7D03A-E069-4981-A54F-DE36BD7B7A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03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FE4E4-C656-453B-BD47-859042C914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14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FE4E4-C656-453B-BD47-859042C914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834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FE4E4-C656-453B-BD47-859042C914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103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FE4E4-C656-453B-BD47-859042C914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833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FE4E4-C656-453B-BD47-859042C914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37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82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28A6E-B3AD-44CB-971F-4DC8656EE2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205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FE4E4-C656-453B-BD47-859042C914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274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8C58-3136-4B53-84EA-C8B4F9B87E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70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9A02A-65CF-4099-B279-7E579A2487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260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7EF53-622A-4760-BC3E-29E58D9F7C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11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1200" y="609600"/>
            <a:ext cx="7112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9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5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5" y="2193929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2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1200" y="609600"/>
            <a:ext cx="7112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9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5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5" y="2193929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7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6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ction Button: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47389AAD-0CDA-D3E6-6051-7F36586B74B3}"/>
              </a:ext>
            </a:extLst>
          </p:cNvPr>
          <p:cNvSpPr/>
          <p:nvPr userDrawn="1"/>
        </p:nvSpPr>
        <p:spPr>
          <a:xfrm>
            <a:off x="10668000" y="5715000"/>
            <a:ext cx="6096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5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1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62895"/>
            <a:ext cx="10363200" cy="187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9600" y="3810000"/>
            <a:ext cx="2209800" cy="990600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CÁC LOÀI ĐỘNG VẬT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6200" y="2524179"/>
            <a:ext cx="22098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ĐỘNG VẬT TRÊN CẠN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6200" y="4114800"/>
            <a:ext cx="22098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ĐỘNG VẬT DƯỚI NƯỚC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6200" y="5665615"/>
            <a:ext cx="22098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CÁC LOÀI CHIM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15200" y="2524179"/>
            <a:ext cx="41910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Hổ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voi</a:t>
            </a:r>
            <a:r>
              <a:rPr lang="en-US" sz="2800" b="1" dirty="0" smtClean="0">
                <a:solidFill>
                  <a:schemeClr val="tx1"/>
                </a:solidFill>
              </a:rPr>
              <a:t>…..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15200" y="4135752"/>
            <a:ext cx="41910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heo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cá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thu</a:t>
            </a:r>
            <a:r>
              <a:rPr lang="en-US" sz="2800" b="1" dirty="0" smtClean="0">
                <a:solidFill>
                  <a:schemeClr val="tx1"/>
                </a:solidFill>
              </a:rPr>
              <a:t>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85630" y="5665615"/>
            <a:ext cx="41910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Chim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khuyên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chim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chào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mào</a:t>
            </a:r>
            <a:r>
              <a:rPr lang="en-US" sz="2800" b="1" dirty="0" smtClean="0">
                <a:solidFill>
                  <a:schemeClr val="tx1"/>
                </a:solidFill>
              </a:rPr>
              <a:t>….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stCxn id="2" idx="3"/>
            <a:endCxn id="5" idx="1"/>
          </p:cNvCxnSpPr>
          <p:nvPr/>
        </p:nvCxnSpPr>
        <p:spPr>
          <a:xfrm flipV="1">
            <a:off x="2819400" y="3019479"/>
            <a:ext cx="1066800" cy="12858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</p:cNvCxnSpPr>
          <p:nvPr/>
        </p:nvCxnSpPr>
        <p:spPr>
          <a:xfrm>
            <a:off x="2819400" y="4305300"/>
            <a:ext cx="1066800" cy="2724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3"/>
          </p:cNvCxnSpPr>
          <p:nvPr/>
        </p:nvCxnSpPr>
        <p:spPr>
          <a:xfrm>
            <a:off x="2819400" y="4305300"/>
            <a:ext cx="1066800" cy="18802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9" idx="1"/>
          </p:cNvCxnSpPr>
          <p:nvPr/>
        </p:nvCxnSpPr>
        <p:spPr>
          <a:xfrm>
            <a:off x="6096000" y="3019479"/>
            <a:ext cx="12192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0" idx="1"/>
          </p:cNvCxnSpPr>
          <p:nvPr/>
        </p:nvCxnSpPr>
        <p:spPr>
          <a:xfrm>
            <a:off x="6096000" y="4610100"/>
            <a:ext cx="1219200" cy="209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</p:cNvCxnSpPr>
          <p:nvPr/>
        </p:nvCxnSpPr>
        <p:spPr>
          <a:xfrm flipV="1">
            <a:off x="6096000" y="6132776"/>
            <a:ext cx="1205553" cy="281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0" y="0"/>
            <a:ext cx="12191999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14BC0D-3AC6-3120-F4D8-257C53D644BF}"/>
              </a:ext>
            </a:extLst>
          </p:cNvPr>
          <p:cNvSpPr txBox="1"/>
          <p:nvPr/>
        </p:nvSpPr>
        <p:spPr>
          <a:xfrm>
            <a:off x="1447800" y="1615462"/>
            <a:ext cx="9753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Ổ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D: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Em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D: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0" y="0"/>
            <a:ext cx="12191999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14BC0D-3AC6-3120-F4D8-257C53D644BF}"/>
              </a:ext>
            </a:extLst>
          </p:cNvPr>
          <p:cNvSpPr txBox="1"/>
          <p:nvPr/>
        </p:nvSpPr>
        <p:spPr>
          <a:xfrm>
            <a:off x="2743200" y="1367437"/>
            <a:ext cx="7467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Ổ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D: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Em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D: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7179109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719226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9181853" y="332359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4011" y="177942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9601200" y="6096001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078415"/>
            <a:ext cx="6400800" cy="32539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:a16="http://schemas.microsoft.com/office/drawing/2014/main" xmlns="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1099051" y="1379258"/>
            <a:ext cx="10014945" cy="519037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5144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17962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51448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Times New Roman"/>
                <a:cs typeface="Arial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500" y="2272580"/>
            <a:ext cx="7126049" cy="1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605" y="3613605"/>
            <a:ext cx="7436574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New folder, Rename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Delete.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4" y="4114801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92" y="1209676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71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09600" y="2380209"/>
            <a:ext cx="10668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solidFill>
                  <a:srgbClr val="000066"/>
                </a:solidFill>
              </a:rPr>
              <a:t>BÀI </a:t>
            </a:r>
            <a:r>
              <a:rPr lang="en-US" altLang="en-US" sz="3800" b="1" dirty="0">
                <a:solidFill>
                  <a:srgbClr val="000066"/>
                </a:solidFill>
              </a:rPr>
              <a:t>3: EM TẬP </a:t>
            </a:r>
            <a:r>
              <a:rPr lang="en-US" altLang="en-US" sz="3800" b="1" dirty="0" smtClean="0">
                <a:solidFill>
                  <a:srgbClr val="000066"/>
                </a:solidFill>
              </a:rPr>
              <a:t>THAO </a:t>
            </a:r>
            <a:r>
              <a:rPr lang="en-US" altLang="en-US" sz="3800" b="1" dirty="0">
                <a:solidFill>
                  <a:srgbClr val="000066"/>
                </a:solidFill>
              </a:rPr>
              <a:t>TÁC VỚI THƯ MỤC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4876801" y="2438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4876801" y="29003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343401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2245" y="3213845"/>
            <a:ext cx="475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91000" y="342901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2209801"/>
            <a:ext cx="9906000" cy="295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1" y="609600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</a:rPr>
              <a:t>Khởi</a:t>
            </a:r>
            <a:r>
              <a:rPr lang="en-US" sz="5400" b="1" dirty="0">
                <a:ln/>
                <a:solidFill>
                  <a:srgbClr val="00CC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</a:rPr>
              <a:t>động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5240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1026" name="Picture 36">
            <a:extLst>
              <a:ext uri="{FF2B5EF4-FFF2-40B4-BE49-F238E27FC236}">
                <a16:creationId xmlns:a16="http://schemas.microsoft.com/office/drawing/2014/main" xmlns="" id="{16F5F27C-501F-A83E-92D6-327F4E7E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t="67352" r="17683" b="18950"/>
          <a:stretch>
            <a:fillRect/>
          </a:stretch>
        </p:blipFill>
        <p:spPr bwMode="auto">
          <a:xfrm>
            <a:off x="2472153" y="2985170"/>
            <a:ext cx="7719313" cy="153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11">
            <a:extLst>
              <a:ext uri="{FF2B5EF4-FFF2-40B4-BE49-F238E27FC236}">
                <a16:creationId xmlns:a16="http://schemas.microsoft.com/office/drawing/2014/main" xmlns="" id="{D706A466-21D1-E2EF-7675-8938A46BA728}"/>
              </a:ext>
            </a:extLst>
          </p:cNvPr>
          <p:cNvSpPr/>
          <p:nvPr/>
        </p:nvSpPr>
        <p:spPr>
          <a:xfrm>
            <a:off x="2514600" y="4869923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5FCAC6-540D-AC7A-AC7B-50B7927AEBD6}"/>
              </a:ext>
            </a:extLst>
          </p:cNvPr>
          <p:cNvSpPr txBox="1"/>
          <p:nvPr/>
        </p:nvSpPr>
        <p:spPr>
          <a:xfrm>
            <a:off x="3622343" y="4731602"/>
            <a:ext cx="521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0" y="3810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152148-CC10-5F08-D7C0-8558B935C934}"/>
              </a:ext>
            </a:extLst>
          </p:cNvPr>
          <p:cNvSpPr txBox="1"/>
          <p:nvPr/>
        </p:nvSpPr>
        <p:spPr>
          <a:xfrm>
            <a:off x="913738" y="1052492"/>
            <a:ext cx="10668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11" y="2219926"/>
            <a:ext cx="6830378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21147" y="287135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15A0D6-9852-CE6D-065D-49A33168D815}"/>
              </a:ext>
            </a:extLst>
          </p:cNvPr>
          <p:cNvSpPr txBox="1"/>
          <p:nvPr/>
        </p:nvSpPr>
        <p:spPr>
          <a:xfrm>
            <a:off x="1056819" y="4589955"/>
            <a:ext cx="10373181" cy="5837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30A8B6-FD95-87F9-E73B-DDE6D42AE07E}"/>
              </a:ext>
            </a:extLst>
          </p:cNvPr>
          <p:cNvSpPr txBox="1"/>
          <p:nvPr/>
        </p:nvSpPr>
        <p:spPr>
          <a:xfrm>
            <a:off x="1056819" y="5229034"/>
            <a:ext cx="5643258" cy="5837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 folder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360834-D2C9-FDEA-57E1-168FA74F5896}"/>
              </a:ext>
            </a:extLst>
          </p:cNvPr>
          <p:cNvSpPr txBox="1"/>
          <p:nvPr/>
        </p:nvSpPr>
        <p:spPr>
          <a:xfrm>
            <a:off x="1056818" y="5892984"/>
            <a:ext cx="10166375" cy="6192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19505E-2A14-9BED-97E1-C85A9250D59F}"/>
              </a:ext>
            </a:extLst>
          </p:cNvPr>
          <p:cNvSpPr txBox="1"/>
          <p:nvPr/>
        </p:nvSpPr>
        <p:spPr>
          <a:xfrm>
            <a:off x="1600200" y="3891487"/>
            <a:ext cx="7664576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48676"/>
            <a:ext cx="10121605" cy="26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152148-CC10-5F08-D7C0-8558B935C934}"/>
              </a:ext>
            </a:extLst>
          </p:cNvPr>
          <p:cNvSpPr txBox="1"/>
          <p:nvPr/>
        </p:nvSpPr>
        <p:spPr>
          <a:xfrm>
            <a:off x="1371600" y="1230873"/>
            <a:ext cx="9601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(?)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 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968E4A-7A4B-5FBE-0484-CF450DAED5A3}"/>
              </a:ext>
            </a:extLst>
          </p:cNvPr>
          <p:cNvSpPr txBox="1"/>
          <p:nvPr/>
        </p:nvSpPr>
        <p:spPr>
          <a:xfrm>
            <a:off x="1071350" y="3391410"/>
            <a:ext cx="10206251" cy="5837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Mai Anh.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12E1D4-65AB-5DE4-FC08-80CC5E6748F5}"/>
              </a:ext>
            </a:extLst>
          </p:cNvPr>
          <p:cNvSpPr txBox="1"/>
          <p:nvPr/>
        </p:nvSpPr>
        <p:spPr>
          <a:xfrm>
            <a:off x="1066801" y="4282650"/>
            <a:ext cx="6865236" cy="5837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Rename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7EB6B5-894F-DDA7-BC79-7635FDF6D151}"/>
              </a:ext>
            </a:extLst>
          </p:cNvPr>
          <p:cNvSpPr txBox="1"/>
          <p:nvPr/>
        </p:nvSpPr>
        <p:spPr>
          <a:xfrm>
            <a:off x="1066800" y="5173890"/>
            <a:ext cx="10875351" cy="5837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102992-148D-F9B7-D7EE-A9B35C70A4AA}"/>
              </a:ext>
            </a:extLst>
          </p:cNvPr>
          <p:cNvSpPr txBox="1"/>
          <p:nvPr/>
        </p:nvSpPr>
        <p:spPr>
          <a:xfrm>
            <a:off x="1066801" y="2438400"/>
            <a:ext cx="6910925" cy="5837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152148-CC10-5F08-D7C0-8558B935C934}"/>
              </a:ext>
            </a:extLst>
          </p:cNvPr>
          <p:cNvSpPr txBox="1"/>
          <p:nvPr/>
        </p:nvSpPr>
        <p:spPr>
          <a:xfrm>
            <a:off x="1295400" y="1183710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(?)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968E4A-7A4B-5FBE-0484-CF450DAED5A3}"/>
              </a:ext>
            </a:extLst>
          </p:cNvPr>
          <p:cNvSpPr txBox="1"/>
          <p:nvPr/>
        </p:nvSpPr>
        <p:spPr>
          <a:xfrm>
            <a:off x="643720" y="3486885"/>
            <a:ext cx="10704648" cy="6192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12E1D4-65AB-5DE4-FC08-80CC5E6748F5}"/>
              </a:ext>
            </a:extLst>
          </p:cNvPr>
          <p:cNvSpPr txBox="1"/>
          <p:nvPr/>
        </p:nvSpPr>
        <p:spPr>
          <a:xfrm>
            <a:off x="643720" y="4714728"/>
            <a:ext cx="10633880" cy="6192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Delete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Delete)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102992-148D-F9B7-D7EE-A9B35C70A4AA}"/>
              </a:ext>
            </a:extLst>
          </p:cNvPr>
          <p:cNvSpPr txBox="1"/>
          <p:nvPr/>
        </p:nvSpPr>
        <p:spPr>
          <a:xfrm>
            <a:off x="609600" y="2299377"/>
            <a:ext cx="11179236" cy="6192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3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0" y="0"/>
            <a:ext cx="12191999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00400" y="172075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A0F3D9-F47F-9207-0D43-5148A1837BBF}"/>
              </a:ext>
            </a:extLst>
          </p:cNvPr>
          <p:cNvSpPr txBox="1"/>
          <p:nvPr/>
        </p:nvSpPr>
        <p:spPr>
          <a:xfrm>
            <a:off x="1143000" y="879961"/>
            <a:ext cx="10515600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11">
            <a:extLst>
              <a:ext uri="{FF2B5EF4-FFF2-40B4-BE49-F238E27FC236}">
                <a16:creationId xmlns:a16="http://schemas.microsoft.com/office/drawing/2014/main" xmlns="" id="{D0B896BD-E998-9743-E7CF-D68B8676FC31}"/>
              </a:ext>
            </a:extLst>
          </p:cNvPr>
          <p:cNvSpPr/>
          <p:nvPr/>
        </p:nvSpPr>
        <p:spPr>
          <a:xfrm>
            <a:off x="6781800" y="3555433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0E84BF-64FE-B48F-2E1A-45CEE5818FE6}"/>
              </a:ext>
            </a:extLst>
          </p:cNvPr>
          <p:cNvSpPr txBox="1"/>
          <p:nvPr/>
        </p:nvSpPr>
        <p:spPr>
          <a:xfrm>
            <a:off x="7696200" y="2590450"/>
            <a:ext cx="3810000" cy="24633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40" y="1759922"/>
            <a:ext cx="4629861" cy="48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712</Words>
  <Application>Microsoft Office PowerPoint</Application>
  <PresentationFormat>Custom</PresentationFormat>
  <Paragraphs>49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116</cp:revision>
  <dcterms:created xsi:type="dcterms:W3CDTF">2017-10-03T01:20:28Z</dcterms:created>
  <dcterms:modified xsi:type="dcterms:W3CDTF">2023-02-28T10:08:23Z</dcterms:modified>
</cp:coreProperties>
</file>