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4" r:id="rId2"/>
  </p:sldMasterIdLst>
  <p:notesMasterIdLst>
    <p:notesMasterId r:id="rId16"/>
  </p:notesMasterIdLst>
  <p:sldIdLst>
    <p:sldId id="332" r:id="rId3"/>
    <p:sldId id="326" r:id="rId4"/>
    <p:sldId id="327" r:id="rId5"/>
    <p:sldId id="293" r:id="rId6"/>
    <p:sldId id="328" r:id="rId7"/>
    <p:sldId id="294" r:id="rId8"/>
    <p:sldId id="333" r:id="rId9"/>
    <p:sldId id="296" r:id="rId10"/>
    <p:sldId id="331" r:id="rId11"/>
    <p:sldId id="330" r:id="rId12"/>
    <p:sldId id="321" r:id="rId13"/>
    <p:sldId id="276" r:id="rId14"/>
    <p:sldId id="32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849" autoAdjust="0"/>
  </p:normalViewPr>
  <p:slideViewPr>
    <p:cSldViewPr>
      <p:cViewPr varScale="1">
        <p:scale>
          <a:sx n="92" d="100"/>
          <a:sy n="92" d="100"/>
        </p:scale>
        <p:origin x="-9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71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5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8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082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12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224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872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3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0176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342900">
              <a:defRPr/>
            </a:pPr>
            <a:fld id="{846CE7D5-CF57-46EF-B807-FDD0502418D4}" type="datetimeFigureOut">
              <a:rPr lang="en-US" sz="750" smtClean="0">
                <a:solidFill>
                  <a:prstClr val="black"/>
                </a:solidFill>
                <a:latin typeface="Trebuchet MS"/>
              </a:rPr>
              <a:pPr algn="r" defTabSz="342900">
                <a:defRPr/>
              </a:pPr>
              <a:t>2/7/2023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342900">
              <a:defRPr/>
            </a:pPr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330EA680-D336-4FF7-8B7A-9848BB0A1C32}" type="slidenum">
              <a:rPr lang="en-US" sz="750" smtClean="0">
                <a:solidFill>
                  <a:prstClr val="black"/>
                </a:solidFill>
                <a:latin typeface="Trebuchet MS"/>
              </a:rPr>
              <a:pPr defTabSz="342900">
                <a:defRPr/>
              </a:pPr>
              <a:t>‹#›</a:t>
            </a:fld>
            <a:endParaRPr lang="en-US" sz="75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920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022 CẬP NHẬP] Bảng chữ cái tiếng Việt chuẩn Bộ Giáo Dục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04800"/>
            <a:ext cx="880831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18504" y="317583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82646"/>
            <a:ext cx="8229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Doraemon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9523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2552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969135"/>
            <a:ext cx="7848600" cy="55399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2667000"/>
            <a:ext cx="746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8" y="-6547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63103" y="115579"/>
            <a:ext cx="824449" cy="6233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8279146" y="109999"/>
            <a:ext cx="808546" cy="6677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1290" y="90979"/>
            <a:ext cx="784791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09" y="1372248"/>
            <a:ext cx="8586958" cy="50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235368"/>
            <a:ext cx="7613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BÀI 2: SƠ ĐỒ HÌNH CÂY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3439637"/>
            <a:ext cx="6858000" cy="675163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SGK TRANG 39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/>
          <p:cNvSpPr/>
          <p:nvPr/>
        </p:nvSpPr>
        <p:spPr>
          <a:xfrm>
            <a:off x="1949985" y="583658"/>
            <a:ext cx="5243512" cy="10969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599" y="2398807"/>
            <a:ext cx="7924283" cy="1015883"/>
            <a:chOff x="912" y="1008"/>
            <a:chExt cx="4251" cy="791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4251" cy="69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94" y="1066"/>
              <a:ext cx="436" cy="619"/>
              <a:chOff x="994" y="1066"/>
              <a:chExt cx="436" cy="619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>
                <a:off x="994" y="1066"/>
                <a:ext cx="392" cy="619"/>
              </a:xfrm>
              <a:prstGeom prst="roundRect">
                <a:avLst>
                  <a:gd name="adj" fmla="val 11921"/>
                </a:avLst>
              </a:prstGeom>
              <a:solidFill>
                <a:srgbClr val="00B05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gray">
              <a:xfrm>
                <a:off x="1023" y="1140"/>
                <a:ext cx="407" cy="44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gray">
              <a:xfrm>
                <a:off x="1056" y="1087"/>
                <a:ext cx="231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4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1</a:t>
                </a:r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gray">
            <a:xfrm>
              <a:off x="1421" y="1031"/>
              <a:ext cx="3742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9600" y="3798978"/>
            <a:ext cx="7924283" cy="1034723"/>
            <a:chOff x="912" y="2016"/>
            <a:chExt cx="3984" cy="924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989" y="2078"/>
              <a:ext cx="441" cy="746"/>
              <a:chOff x="989" y="2078"/>
              <a:chExt cx="441" cy="74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gray">
              <a:xfrm>
                <a:off x="989" y="2078"/>
                <a:ext cx="397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gray">
              <a:xfrm>
                <a:off x="1051" y="2078"/>
                <a:ext cx="244" cy="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800" eaLnBrk="0" hangingPunct="0">
                  <a:defRPr/>
                </a:pPr>
                <a:r>
                  <a:rPr lang="en-US" sz="4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rebuchet MS"/>
                  </a:rPr>
                  <a:t>2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1430" y="2198"/>
              <a:ext cx="3243" cy="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4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4445" r="8333" b="7777"/>
          <a:stretch/>
        </p:blipFill>
        <p:spPr bwMode="auto">
          <a:xfrm>
            <a:off x="0" y="-104313"/>
            <a:ext cx="9144000" cy="70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4087" y="-14946"/>
            <a:ext cx="2970421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9239" y="5056417"/>
            <a:ext cx="6660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117" y="3953504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33" y="1038360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315" y="3877314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368" y="936017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48" y="2383214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690" y="2321918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536" y="2332610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891776"/>
            <a:ext cx="1339260" cy="10970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3781" y="2423651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4231" y="3894705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4578" y="1321959"/>
            <a:ext cx="1180952" cy="676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701" y="3551994"/>
            <a:ext cx="1923810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83" y="5455790"/>
            <a:ext cx="1171429" cy="8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07" y="3093678"/>
            <a:ext cx="1173693" cy="1036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9" y="5344763"/>
            <a:ext cx="1142857" cy="9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378" y="4323236"/>
            <a:ext cx="990476" cy="1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140" y="4205842"/>
            <a:ext cx="1878230" cy="739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73" y="4224841"/>
            <a:ext cx="1429411" cy="80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84" y="3122586"/>
            <a:ext cx="1038095" cy="8571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7322" y="3202846"/>
            <a:ext cx="1145428" cy="938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6290" y="4309488"/>
            <a:ext cx="1507492" cy="7661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383" y="5325429"/>
            <a:ext cx="1447880" cy="788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1485" y="3311746"/>
            <a:ext cx="1390885" cy="796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022" y="5218055"/>
            <a:ext cx="1657348" cy="8861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27296"/>
            <a:ext cx="2932923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63472" y="1017896"/>
            <a:ext cx="4993253" cy="814843"/>
            <a:chOff x="2263472" y="1017896"/>
            <a:chExt cx="4993253" cy="814843"/>
          </a:xfrm>
        </p:grpSpPr>
        <p:cxnSp>
          <p:nvCxnSpPr>
            <p:cNvPr id="13" name="Straight Connector 12"/>
            <p:cNvCxnSpPr>
              <a:stCxn id="3" idx="2"/>
            </p:cNvCxnSpPr>
            <p:nvPr/>
          </p:nvCxnSpPr>
          <p:spPr>
            <a:xfrm flipH="1">
              <a:off x="4666861" y="1017896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77794" y="1447800"/>
              <a:ext cx="4958870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63472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256724" y="1402835"/>
              <a:ext cx="1" cy="429904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048158" y="1832739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66303" y="1848974"/>
            <a:ext cx="2380842" cy="11830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7721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399970"/>
            <a:ext cx="8031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1013530"/>
            <a:ext cx="8191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3,…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408" y="3078408"/>
            <a:ext cx="7696200" cy="3278184"/>
            <a:chOff x="502408" y="3078408"/>
            <a:chExt cx="7696200" cy="3278184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5987260"/>
              <a:ext cx="19812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hoả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08" y="3078408"/>
              <a:ext cx="7696200" cy="27696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14248" y="4531456"/>
              <a:ext cx="12362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1500" b="1" dirty="0" err="1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5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7591"/>
              </p:ext>
            </p:extLst>
          </p:nvPr>
        </p:nvGraphicFramePr>
        <p:xfrm>
          <a:off x="31170" y="2657172"/>
          <a:ext cx="911283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283"/>
                <a:gridCol w="911283"/>
                <a:gridCol w="911283"/>
                <a:gridCol w="911283"/>
                <a:gridCol w="911283"/>
                <a:gridCol w="911283"/>
                <a:gridCol w="911283"/>
                <a:gridCol w="911283"/>
                <a:gridCol w="911283"/>
                <a:gridCol w="911283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66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5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>
            <a:off x="6705600" y="3838272"/>
            <a:ext cx="304800" cy="1219200"/>
          </a:xfrm>
          <a:prstGeom prst="upArrow">
            <a:avLst>
              <a:gd name="adj1" fmla="val 50000"/>
              <a:gd name="adj2" fmla="val 602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6" r="22932"/>
          <a:stretch/>
        </p:blipFill>
        <p:spPr bwMode="auto">
          <a:xfrm flipH="1">
            <a:off x="3733800" y="3838272"/>
            <a:ext cx="876300" cy="141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7620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Trên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sân ga, nếu em đang đứng ở vị trí toa số 5 muốn tìm đến toa số 8 thì em sẽ làm thế nào?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31802"/>
            <a:ext cx="784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135" y="5447983"/>
            <a:ext cx="86552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772" y="5309484"/>
            <a:ext cx="894360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Sơ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Mỗi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482"/>
            <a:ext cx="4648849" cy="306531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r="6296"/>
          <a:stretch/>
        </p:blipFill>
        <p:spPr>
          <a:xfrm>
            <a:off x="4623955" y="1430482"/>
            <a:ext cx="4654263" cy="30306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0135" y="4094018"/>
            <a:ext cx="4007065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47553" y="4052454"/>
            <a:ext cx="4007065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5"/>
          <a:stretch/>
        </p:blipFill>
        <p:spPr>
          <a:xfrm>
            <a:off x="2397300" y="58882"/>
            <a:ext cx="4633912" cy="17976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227" y="4048991"/>
            <a:ext cx="16764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Các bức ảnh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73036" y="2819400"/>
            <a:ext cx="16764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Các loài hoa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97281" y="3657600"/>
            <a:ext cx="1676400" cy="4572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Phong cảnh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62645" y="4419600"/>
            <a:ext cx="1676400" cy="685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Động vật trên cạn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5410200"/>
            <a:ext cx="1676400" cy="6858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Động vật dưới nước</a:t>
            </a: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5" idx="3"/>
          </p:cNvCxnSpPr>
          <p:nvPr/>
        </p:nvCxnSpPr>
        <p:spPr>
          <a:xfrm>
            <a:off x="1797627" y="4277591"/>
            <a:ext cx="3359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33600" y="3048000"/>
            <a:ext cx="0" cy="274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1"/>
          </p:cNvCxnSpPr>
          <p:nvPr/>
        </p:nvCxnSpPr>
        <p:spPr>
          <a:xfrm>
            <a:off x="2133600" y="3048000"/>
            <a:ext cx="3394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1"/>
          </p:cNvCxnSpPr>
          <p:nvPr/>
        </p:nvCxnSpPr>
        <p:spPr>
          <a:xfrm>
            <a:off x="2133600" y="3886200"/>
            <a:ext cx="363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21477" y="4762500"/>
            <a:ext cx="363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09355" y="5753100"/>
            <a:ext cx="363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56" y="2819400"/>
            <a:ext cx="4429744" cy="3315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797627" y="57297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1</a:t>
            </a:r>
            <a:endParaRPr lang="en-US" sz="4400" b="1"/>
          </a:p>
        </p:txBody>
      </p:sp>
      <p:sp>
        <p:nvSpPr>
          <p:cNvPr id="23" name="TextBox 22"/>
          <p:cNvSpPr txBox="1"/>
          <p:nvPr/>
        </p:nvSpPr>
        <p:spPr>
          <a:xfrm>
            <a:off x="1898600" y="6019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2</a:t>
            </a:r>
            <a:endParaRPr lang="en-US" sz="4400" b="1"/>
          </a:p>
        </p:txBody>
      </p:sp>
      <p:sp>
        <p:nvSpPr>
          <p:cNvPr id="24" name="TextBox 23"/>
          <p:cNvSpPr txBox="1"/>
          <p:nvPr/>
        </p:nvSpPr>
        <p:spPr>
          <a:xfrm>
            <a:off x="6796212" y="602377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3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23043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</TotalTime>
  <Words>454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SGK TRANG 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120</cp:revision>
  <dcterms:created xsi:type="dcterms:W3CDTF">2017-10-03T01:20:28Z</dcterms:created>
  <dcterms:modified xsi:type="dcterms:W3CDTF">2023-02-07T10:13:01Z</dcterms:modified>
</cp:coreProperties>
</file>