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16"/>
  </p:notesMasterIdLst>
  <p:sldIdLst>
    <p:sldId id="291" r:id="rId3"/>
    <p:sldId id="292" r:id="rId4"/>
    <p:sldId id="440" r:id="rId5"/>
    <p:sldId id="294" r:id="rId6"/>
    <p:sldId id="447" r:id="rId7"/>
    <p:sldId id="295" r:id="rId8"/>
    <p:sldId id="296" r:id="rId9"/>
    <p:sldId id="448" r:id="rId10"/>
    <p:sldId id="441" r:id="rId11"/>
    <p:sldId id="310" r:id="rId12"/>
    <p:sldId id="309" r:id="rId13"/>
    <p:sldId id="439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="" xmlns:a16="http://schemas.microsoft.com/office/drawing/2014/main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="" xmlns:a16="http://schemas.microsoft.com/office/drawing/2014/main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1/31/2023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="" xmlns:a16="http://schemas.microsoft.com/office/drawing/2014/main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e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e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mp"/><Relationship Id="rId13" Type="http://schemas.openxmlformats.org/officeDocument/2006/relationships/image" Target="../media/image39.tmp"/><Relationship Id="rId3" Type="http://schemas.openxmlformats.org/officeDocument/2006/relationships/image" Target="../media/image29.tmp"/><Relationship Id="rId7" Type="http://schemas.openxmlformats.org/officeDocument/2006/relationships/image" Target="../media/image33.tmp"/><Relationship Id="rId12" Type="http://schemas.openxmlformats.org/officeDocument/2006/relationships/image" Target="../media/image38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mp"/><Relationship Id="rId11" Type="http://schemas.openxmlformats.org/officeDocument/2006/relationships/image" Target="../media/image37.tmp"/><Relationship Id="rId5" Type="http://schemas.openxmlformats.org/officeDocument/2006/relationships/image" Target="../media/image31.tmp"/><Relationship Id="rId10" Type="http://schemas.openxmlformats.org/officeDocument/2006/relationships/image" Target="../media/image36.tmp"/><Relationship Id="rId4" Type="http://schemas.openxmlformats.org/officeDocument/2006/relationships/image" Target="../media/image30.tmp"/><Relationship Id="rId9" Type="http://schemas.openxmlformats.org/officeDocument/2006/relationships/image" Target="../media/image35.tm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04800" y="2392829"/>
            <a:ext cx="81865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</a:rPr>
              <a:t>1: </a:t>
            </a:r>
            <a:r>
              <a:rPr lang="en-US" altLang="en-US" sz="4000" b="1" dirty="0" err="1" smtClean="0">
                <a:solidFill>
                  <a:srgbClr val="0000FF"/>
                </a:solidFill>
              </a:rPr>
              <a:t>Sự</a:t>
            </a:r>
            <a:r>
              <a:rPr lang="en-US" altLang="en-US" sz="4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</a:rPr>
              <a:t>cần</a:t>
            </a:r>
            <a:r>
              <a:rPr lang="en-US" altLang="en-US" sz="4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</a:rPr>
              <a:t>thiết</a:t>
            </a:r>
            <a:r>
              <a:rPr lang="en-US" altLang="en-US" sz="4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4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</a:rPr>
              <a:t>sắp</a:t>
            </a:r>
            <a:r>
              <a:rPr lang="en-US" altLang="en-US" sz="4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</a:rPr>
              <a:t>xếp</a:t>
            </a:r>
            <a:endParaRPr lang="en-US" altLang="en-US" sz="40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3329668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Làm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theo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lời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cô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Vận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dụng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132527"/>
            <a:ext cx="6400800" cy="22000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14350" algn="l"/>
              </a:tabLst>
            </a:pP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loud">
            <a:extLst>
              <a:ext uri="{FF2B5EF4-FFF2-40B4-BE49-F238E27FC236}">
                <a16:creationId xmlns="" xmlns:a16="http://schemas.microsoft.com/office/drawing/2014/main" id="{4D53F853-0D18-A7B7-01B2-FE47558FB39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620481">
            <a:off x="338138" y="1566863"/>
            <a:ext cx="8518525" cy="44148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5144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="" xmlns:a16="http://schemas.microsoft.com/office/drawing/2014/main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1C9E9E-AC2B-5DCE-34B0-C8E5325D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9" y="2136785"/>
            <a:ext cx="7126049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05" y="3230799"/>
            <a:ext cx="743657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51" y="3801651"/>
            <a:ext cx="7436574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543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1" y="1043004"/>
            <a:ext cx="3798699" cy="2914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2" t="1748" r="16311" b="-1"/>
          <a:stretch/>
        </p:blipFill>
        <p:spPr>
          <a:xfrm>
            <a:off x="4946863" y="1010010"/>
            <a:ext cx="3669871" cy="2980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64" y="4191000"/>
            <a:ext cx="3669871" cy="2558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2" y="4194412"/>
            <a:ext cx="3832338" cy="2555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1108" y="198634"/>
            <a:ext cx="206178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400" b="1" cap="none" spc="0" dirty="0" err="1">
                <a:ln/>
                <a:solidFill>
                  <a:srgbClr val="FF0000"/>
                </a:solidFill>
                <a:effectLst/>
              </a:rPr>
              <a:t>Khởi</a:t>
            </a:r>
            <a:r>
              <a:rPr lang="en-US" sz="34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400" b="1" cap="none" spc="0" dirty="0" err="1">
                <a:ln/>
                <a:solidFill>
                  <a:srgbClr val="FF0000"/>
                </a:solidFill>
                <a:effectLst/>
              </a:rPr>
              <a:t>động</a:t>
            </a:r>
            <a:endParaRPr lang="en-US" sz="3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17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542092"/>
            <a:ext cx="7696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152148-CC10-5F08-D7C0-8558B935C934}"/>
              </a:ext>
            </a:extLst>
          </p:cNvPr>
          <p:cNvSpPr txBox="1"/>
          <p:nvPr/>
        </p:nvSpPr>
        <p:spPr>
          <a:xfrm>
            <a:off x="990600" y="1371600"/>
            <a:ext cx="716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152148-CC10-5F08-D7C0-8558B935C934}"/>
              </a:ext>
            </a:extLst>
          </p:cNvPr>
          <p:cNvSpPr txBox="1"/>
          <p:nvPr/>
        </p:nvSpPr>
        <p:spPr>
          <a:xfrm>
            <a:off x="1828800" y="5562600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F152148-CC10-5F08-D7C0-8558B935C934}"/>
              </a:ext>
            </a:extLst>
          </p:cNvPr>
          <p:cNvSpPr txBox="1"/>
          <p:nvPr/>
        </p:nvSpPr>
        <p:spPr>
          <a:xfrm>
            <a:off x="5791200" y="5405794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2800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7003"/>
            <a:ext cx="3802478" cy="247603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94346"/>
            <a:ext cx="3798236" cy="24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" y="0"/>
            <a:ext cx="9123363" cy="6858000"/>
          </a:xfrm>
        </p:spPr>
      </p:pic>
      <p:sp>
        <p:nvSpPr>
          <p:cNvPr id="7" name="Cloud 6"/>
          <p:cNvSpPr/>
          <p:nvPr/>
        </p:nvSpPr>
        <p:spPr>
          <a:xfrm>
            <a:off x="611555" y="350838"/>
            <a:ext cx="8222457" cy="10668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FFFF"/>
                </a:solidFill>
              </a:rPr>
              <a:t>Trò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chơi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“ </a:t>
            </a:r>
            <a:r>
              <a:rPr lang="en-US" sz="2800" b="1" dirty="0" err="1" smtClean="0">
                <a:solidFill>
                  <a:srgbClr val="FFFFFF"/>
                </a:solidFill>
              </a:rPr>
              <a:t>Tấm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bìa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phép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thuật</a:t>
            </a:r>
            <a:r>
              <a:rPr lang="en-US" sz="2800" b="1" dirty="0" smtClean="0">
                <a:solidFill>
                  <a:srgbClr val="FFFFFF"/>
                </a:solidFill>
              </a:rPr>
              <a:t>”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42" y="1895859"/>
            <a:ext cx="8229600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xộn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444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800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741714"/>
            <a:ext cx="4633912" cy="25908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64367"/>
            <a:ext cx="3443066" cy="27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228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A0F3D9-F47F-9207-0D43-5148A1837BBF}"/>
              </a:ext>
            </a:extLst>
          </p:cNvPr>
          <p:cNvSpPr txBox="1"/>
          <p:nvPr/>
        </p:nvSpPr>
        <p:spPr>
          <a:xfrm>
            <a:off x="0" y="591529"/>
            <a:ext cx="8991600" cy="4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" y="1089147"/>
            <a:ext cx="2390775" cy="191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24" y="1010883"/>
            <a:ext cx="2103505" cy="1974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" y="5057464"/>
            <a:ext cx="2377880" cy="1733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39" y="1021775"/>
            <a:ext cx="2005430" cy="1952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" y="3106643"/>
            <a:ext cx="2410306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60" y="3140631"/>
            <a:ext cx="2060740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30" y="5077825"/>
            <a:ext cx="2060740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69" y="5077825"/>
            <a:ext cx="1992651" cy="174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86" y="1051615"/>
            <a:ext cx="2343569" cy="19520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23" y="3132211"/>
            <a:ext cx="2015197" cy="18157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20" y="5057464"/>
            <a:ext cx="2356464" cy="1779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86" y="3132211"/>
            <a:ext cx="2343569" cy="18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0" y="392835"/>
            <a:ext cx="1919830" cy="160589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72" y="381000"/>
            <a:ext cx="1907754" cy="163004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66" y="480510"/>
            <a:ext cx="1895681" cy="161796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90" y="480510"/>
            <a:ext cx="1919830" cy="160589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9" y="2555516"/>
            <a:ext cx="1883607" cy="161796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71" y="2574568"/>
            <a:ext cx="1883607" cy="159382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33" y="2541911"/>
            <a:ext cx="1919830" cy="161796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73" y="2551437"/>
            <a:ext cx="1907755" cy="159382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3" y="4765994"/>
            <a:ext cx="1871531" cy="1630044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20" y="4765994"/>
            <a:ext cx="1907754" cy="164211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85" y="4765993"/>
            <a:ext cx="1895681" cy="1605895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20" y="4770756"/>
            <a:ext cx="1895680" cy="163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64677" y="2286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14BC0D-3AC6-3120-F4D8-257C53D644BF}"/>
              </a:ext>
            </a:extLst>
          </p:cNvPr>
          <p:cNvSpPr txBox="1"/>
          <p:nvPr/>
        </p:nvSpPr>
        <p:spPr>
          <a:xfrm>
            <a:off x="468923" y="1165086"/>
            <a:ext cx="86750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 err="1" smtClean="0">
                <a:latin typeface="Times New Roman" panose="02020603050405020304" pitchFamily="18" charset="0"/>
              </a:rPr>
              <a:t>Theo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em</a:t>
            </a:r>
            <a:r>
              <a:rPr lang="es-ES" sz="2200" b="1" dirty="0" smtClean="0">
                <a:latin typeface="Times New Roman" panose="02020603050405020304" pitchFamily="18" charset="0"/>
              </a:rPr>
              <a:t>,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danh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sách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tên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các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bạn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trong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lớp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có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được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sắp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xếp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theo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thứ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tự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nào</a:t>
            </a:r>
            <a:r>
              <a:rPr lang="es-ES" sz="2200" b="1" dirty="0" smtClean="0">
                <a:latin typeface="Times New Roman" panose="02020603050405020304" pitchFamily="18" charset="0"/>
              </a:rPr>
              <a:t>?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Vì</a:t>
            </a:r>
            <a:r>
              <a:rPr lang="es-ES" sz="2200" b="1" dirty="0" smtClean="0">
                <a:latin typeface="Times New Roman" panose="02020603050405020304" pitchFamily="18" charset="0"/>
              </a:rPr>
              <a:t> sao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cần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sắp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xếp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tên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trong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danh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sách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như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vậy</a:t>
            </a:r>
            <a:r>
              <a:rPr lang="es-ES" sz="2200" b="1" dirty="0" smtClean="0">
                <a:latin typeface="Times New Roman" panose="02020603050405020304" pitchFamily="18" charset="0"/>
              </a:rPr>
              <a:t>?</a:t>
            </a:r>
            <a:endParaRPr lang="en-US" sz="2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52813"/>
              </p:ext>
            </p:extLst>
          </p:nvPr>
        </p:nvGraphicFramePr>
        <p:xfrm>
          <a:off x="468925" y="2066403"/>
          <a:ext cx="821787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897"/>
                <a:gridCol w="3510378"/>
                <a:gridCol w="751450"/>
                <a:gridCol w="1643575"/>
                <a:gridCol w="16435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Nguyễn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Văn</a:t>
                      </a:r>
                      <a:r>
                        <a:rPr lang="en-US" baseline="0" dirty="0" smtClean="0"/>
                        <a:t> Ba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Hải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Bảo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Trịnh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Tuấn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Cương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119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</TotalTime>
  <Words>392</Words>
  <Application>Microsoft Office PowerPoint</Application>
  <PresentationFormat>On-screen Show (4:3)</PresentationFormat>
  <Paragraphs>66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3_TS001090307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125</cp:revision>
  <dcterms:created xsi:type="dcterms:W3CDTF">2017-10-03T01:20:28Z</dcterms:created>
  <dcterms:modified xsi:type="dcterms:W3CDTF">2023-01-31T09:57:59Z</dcterms:modified>
</cp:coreProperties>
</file>