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21"/>
  </p:notesMasterIdLst>
  <p:sldIdLst>
    <p:sldId id="290" r:id="rId3"/>
    <p:sldId id="440" r:id="rId4"/>
    <p:sldId id="291" r:id="rId5"/>
    <p:sldId id="292" r:id="rId6"/>
    <p:sldId id="293" r:id="rId7"/>
    <p:sldId id="294" r:id="rId8"/>
    <p:sldId id="295" r:id="rId9"/>
    <p:sldId id="296" r:id="rId10"/>
    <p:sldId id="441" r:id="rId11"/>
    <p:sldId id="299" r:id="rId12"/>
    <p:sldId id="304" r:id="rId13"/>
    <p:sldId id="305" r:id="rId14"/>
    <p:sldId id="306" r:id="rId15"/>
    <p:sldId id="307" r:id="rId16"/>
    <p:sldId id="442" r:id="rId17"/>
    <p:sldId id="439" r:id="rId18"/>
    <p:sldId id="31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6/21/2022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audio" Target="../media/audio4.wav"/><Relationship Id="rId10" Type="http://schemas.openxmlformats.org/officeDocument/2006/relationships/image" Target="../media/image23.jpg"/><Relationship Id="rId4" Type="http://schemas.openxmlformats.org/officeDocument/2006/relationships/audio" Target="../media/audio3.wav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6.jpg"/><Relationship Id="rId5" Type="http://schemas.openxmlformats.org/officeDocument/2006/relationships/audio" Target="../media/audio4.wav"/><Relationship Id="rId10" Type="http://schemas.openxmlformats.org/officeDocument/2006/relationships/image" Target="../media/image22.jpg"/><Relationship Id="rId4" Type="http://schemas.openxmlformats.org/officeDocument/2006/relationships/audio" Target="../media/audio3.wav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g"/><Relationship Id="rId5" Type="http://schemas.openxmlformats.org/officeDocument/2006/relationships/audio" Target="../media/audio4.wav"/><Relationship Id="rId10" Type="http://schemas.openxmlformats.org/officeDocument/2006/relationships/image" Target="../media/image24.jpg"/><Relationship Id="rId4" Type="http://schemas.openxmlformats.org/officeDocument/2006/relationships/audio" Target="../media/audio3.wav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audio" Target="../media/audio4.wav"/><Relationship Id="rId10" Type="http://schemas.openxmlformats.org/officeDocument/2006/relationships/image" Target="../media/image22.jpg"/><Relationship Id="rId4" Type="http://schemas.openxmlformats.org/officeDocument/2006/relationships/audio" Target="../media/audio3.wav"/><Relationship Id="rId9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723278"/>
            <a:ext cx="7891463" cy="719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 TTVĐ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79591" y="5733569"/>
            <a:ext cx="42434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00CC00"/>
                </a:solidFill>
                <a:effectLst/>
              </a:rPr>
              <a:t>GV: </a:t>
            </a:r>
            <a:r>
              <a:rPr lang="en-US" sz="4400" b="1" dirty="0">
                <a:ln/>
                <a:solidFill>
                  <a:srgbClr val="00CC00"/>
                </a:solidFill>
              </a:rPr>
              <a:t>Thanh </a:t>
            </a:r>
            <a:r>
              <a:rPr lang="en-US" sz="4400" b="1" dirty="0" err="1">
                <a:ln/>
                <a:solidFill>
                  <a:srgbClr val="00CC00"/>
                </a:solidFill>
              </a:rPr>
              <a:t>Huyền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11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94E334-2470-80A2-C636-76F1C4EE9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1" y="2646134"/>
            <a:ext cx="1240211" cy="720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FC69FF-2356-9E5F-9021-AD45880DD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87" y="3854086"/>
            <a:ext cx="1019219" cy="954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06C7A4-1E85-C17B-FCD5-9750505957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36" y="3762816"/>
            <a:ext cx="1221146" cy="870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F42974-8502-21F5-C391-9045C32F2C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738" y="2569963"/>
            <a:ext cx="1116960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32D476-02F3-BBC9-5FFA-B67B0C999D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1" y="2421148"/>
            <a:ext cx="1221146" cy="1007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3071F0-2DDB-BC89-41C9-AB2C79173C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04" y="3829154"/>
            <a:ext cx="1240211" cy="870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B00D9-95CD-689C-4E36-7B147E8B94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6" y="3727617"/>
            <a:ext cx="1376324" cy="1052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B5C9A-2E4D-D60E-B875-D05C8611F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97" y="2340002"/>
            <a:ext cx="989541" cy="8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6C8633-A8CD-FA0D-EBC0-752B204522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26" y="2476112"/>
            <a:ext cx="1240211" cy="870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7C1880-6EA5-B39A-2878-9A7B7A2D62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68" y="3745334"/>
            <a:ext cx="1221146" cy="1007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CF6CA7-6378-AB3C-700C-5F55745F9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4" y="2460572"/>
            <a:ext cx="1019219" cy="954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7BD3F4-39CA-B340-F7D7-83384AAE6A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4" y="3723139"/>
            <a:ext cx="1376324" cy="10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548FB6-CF2D-AC7E-CC8E-0FE76D98D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92" y="3727102"/>
            <a:ext cx="1376324" cy="10522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48A4D6-E112-1397-EFF3-7B6B07B8BB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1" y="2646134"/>
            <a:ext cx="1240211" cy="720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1B3AC1-3A07-1E3B-8BE6-A875C52D9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77" y="3606880"/>
            <a:ext cx="1221146" cy="10078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593EE7-ECBD-CB83-864A-A7B04A959F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6019" y="2434375"/>
            <a:ext cx="1116960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962" y="1931121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55C45-28CB-E83F-1E5D-FFF861FA8CC3}"/>
              </a:ext>
            </a:extLst>
          </p:cNvPr>
          <p:cNvSpPr txBox="1"/>
          <p:nvPr/>
        </p:nvSpPr>
        <p:spPr>
          <a:xfrm>
            <a:off x="843317" y="3627368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2226801"/>
            <a:ext cx="3733800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2726088"/>
            <a:ext cx="5778500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411357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C1584-FF45-70CD-D95B-BAD289AB7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3996041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Ổ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đĩa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295400"/>
            <a:ext cx="6553200" cy="111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1: SẮP XẾP PHÂN LOẠI CÁC TỆP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DỮ LIỆU TRONG MÁY TÍNH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49239"/>
            <a:ext cx="7467600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A8C30-13F5-2454-D4C1-480D752E3417}"/>
              </a:ext>
            </a:extLst>
          </p:cNvPr>
          <p:cNvSpPr txBox="1"/>
          <p:nvPr/>
        </p:nvSpPr>
        <p:spPr>
          <a:xfrm>
            <a:off x="863991" y="3519513"/>
            <a:ext cx="74676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30061-F0AA-79F7-E095-B12E2458C0BA}"/>
              </a:ext>
            </a:extLst>
          </p:cNvPr>
          <p:cNvSpPr txBox="1"/>
          <p:nvPr/>
        </p:nvSpPr>
        <p:spPr>
          <a:xfrm>
            <a:off x="914400" y="1155708"/>
            <a:ext cx="74676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C68F8-1D06-15ED-A91E-C5AD7AB21433}"/>
              </a:ext>
            </a:extLst>
          </p:cNvPr>
          <p:cNvSpPr txBox="1"/>
          <p:nvPr/>
        </p:nvSpPr>
        <p:spPr>
          <a:xfrm>
            <a:off x="1464836" y="4943599"/>
            <a:ext cx="6207978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video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C8FFD5-F3F7-B3C4-B3E5-F3C55B4F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36" y="2146231"/>
            <a:ext cx="5064978" cy="26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E0A5B-FFDC-33FC-63FB-BDC9933DC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84475"/>
            <a:ext cx="4857751" cy="3189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EBA87-AFE0-67AA-B95A-CE894AEB1F33}"/>
              </a:ext>
            </a:extLst>
          </p:cNvPr>
          <p:cNvSpPr txBox="1"/>
          <p:nvPr/>
        </p:nvSpPr>
        <p:spPr>
          <a:xfrm>
            <a:off x="914400" y="1155708"/>
            <a:ext cx="746760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4D408-6B53-3938-7063-580E7B37EADD}"/>
              </a:ext>
            </a:extLst>
          </p:cNvPr>
          <p:cNvSpPr txBox="1"/>
          <p:nvPr/>
        </p:nvSpPr>
        <p:spPr>
          <a:xfrm>
            <a:off x="914400" y="5674157"/>
            <a:ext cx="6229350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video.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EBA87-AFE0-67AA-B95A-CE894AEB1F33}"/>
              </a:ext>
            </a:extLst>
          </p:cNvPr>
          <p:cNvSpPr txBox="1"/>
          <p:nvPr/>
        </p:nvSpPr>
        <p:spPr>
          <a:xfrm>
            <a:off x="495300" y="1614080"/>
            <a:ext cx="86487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4D408-6B53-3938-7063-580E7B37EADD}"/>
              </a:ext>
            </a:extLst>
          </p:cNvPr>
          <p:cNvSpPr txBox="1"/>
          <p:nvPr/>
        </p:nvSpPr>
        <p:spPr>
          <a:xfrm>
            <a:off x="876300" y="2649132"/>
            <a:ext cx="7200900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kẹp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549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TRƯỜNG TIỂU HỌC A TTVĐ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CHIHUYEN</cp:lastModifiedBy>
  <cp:revision>92</cp:revision>
  <dcterms:created xsi:type="dcterms:W3CDTF">2017-10-03T01:20:28Z</dcterms:created>
  <dcterms:modified xsi:type="dcterms:W3CDTF">2022-06-21T07:57:39Z</dcterms:modified>
</cp:coreProperties>
</file>