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5" r:id="rId2"/>
    <p:sldId id="3055" r:id="rId3"/>
    <p:sldId id="3056" r:id="rId4"/>
    <p:sldId id="3054" r:id="rId5"/>
    <p:sldId id="3059" r:id="rId6"/>
    <p:sldId id="3060" r:id="rId7"/>
    <p:sldId id="3061" r:id="rId8"/>
    <p:sldId id="3062" r:id="rId9"/>
    <p:sldId id="3057" r:id="rId10"/>
    <p:sldId id="3058"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 xmlns:a16="http://schemas.microsoft.com/office/drawing/2014/main"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 xmlns:a16="http://schemas.microsoft.com/office/drawing/2014/main" id="{ECC315CB-F4B4-DFE2-3507-C2B88D4F7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3" y="387484"/>
            <a:ext cx="8672053" cy="2321837"/>
          </a:xfrm>
          <a:prstGeom prst="rect">
            <a:avLst/>
          </a:prstGeom>
        </p:spPr>
      </p:pic>
      <p:sp>
        <p:nvSpPr>
          <p:cNvPr id="3" name="Rectangle 2">
            <a:extLst>
              <a:ext uri="{FF2B5EF4-FFF2-40B4-BE49-F238E27FC236}">
                <a16:creationId xmlns="" xmlns:a16="http://schemas.microsoft.com/office/drawing/2014/main" id="{23988948-10CB-21A7-7CAA-CA8D5F48FFC1}"/>
              </a:ext>
            </a:extLst>
          </p:cNvPr>
          <p:cNvSpPr/>
          <p:nvPr/>
        </p:nvSpPr>
        <p:spPr>
          <a:xfrm>
            <a:off x="-233187" y="385449"/>
            <a:ext cx="8545815"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sz="3600" b="1">
                <a:solidFill>
                  <a:schemeClr val="tx1">
                    <a:lumMod val="95000"/>
                    <a:lumOff val="5000"/>
                  </a:schemeClr>
                </a:solidFill>
                <a:latin typeface="SVN-Adam Gorry" panose="02040603050506020204" pitchFamily="18" charset="0"/>
                <a:cs typeface="Times New Roman" panose="02020603050405020304" pitchFamily="18" charset="0"/>
              </a:rPr>
              <a:t>CHỦ ĐỀ </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3: </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Tổ chức lưu </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t</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rữ,</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 </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tì</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m</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 k</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iếm</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 và </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tr</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ao </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đổ</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i</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 </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thôn</a:t>
            </a:r>
            <a:r>
              <a:rPr lang="en-US" sz="3600" b="1">
                <a:solidFill>
                  <a:schemeClr val="tx1">
                    <a:lumMod val="95000"/>
                    <a:lumOff val="5000"/>
                  </a:schemeClr>
                </a:solidFill>
                <a:latin typeface="SVN-Adam Gorry" panose="02040603050506020204" pitchFamily="18" charset="0"/>
                <a:cs typeface="Times New Roman" panose="02020603050405020304" pitchFamily="18" charset="0"/>
              </a:rPr>
              <a:t>g</a:t>
            </a:r>
            <a:r>
              <a:rPr lang="vi-VN" sz="3600" b="1">
                <a:solidFill>
                  <a:schemeClr val="tx1">
                    <a:lumMod val="95000"/>
                    <a:lumOff val="5000"/>
                  </a:schemeClr>
                </a:solidFill>
                <a:latin typeface="SVN-Adam Gorry" panose="02040603050506020204" pitchFamily="18" charset="0"/>
                <a:cs typeface="Times New Roman" panose="02020603050405020304" pitchFamily="18" charset="0"/>
              </a:rPr>
              <a:t> </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t</a:t>
            </a:r>
            <a:r>
              <a:rPr lang="en-US" sz="3600" b="1" smtClean="0">
                <a:solidFill>
                  <a:schemeClr val="tx1">
                    <a:lumMod val="95000"/>
                    <a:lumOff val="5000"/>
                  </a:schemeClr>
                </a:solidFill>
                <a:latin typeface="SVN-Adam Gorry" panose="02040603050506020204" pitchFamily="18" charset="0"/>
                <a:cs typeface="Times New Roman" panose="02020603050405020304" pitchFamily="18" charset="0"/>
              </a:rPr>
              <a:t>i</a:t>
            </a:r>
            <a:r>
              <a:rPr lang="vi-VN" sz="3600" b="1" smtClean="0">
                <a:solidFill>
                  <a:schemeClr val="tx1">
                    <a:lumMod val="95000"/>
                    <a:lumOff val="5000"/>
                  </a:schemeClr>
                </a:solidFill>
                <a:latin typeface="SVN-Adam Gorry" panose="02040603050506020204" pitchFamily="18" charset="0"/>
                <a:cs typeface="Times New Roman" panose="02020603050405020304" pitchFamily="18" charset="0"/>
              </a:rPr>
              <a:t>n</a:t>
            </a:r>
            <a:endParaRPr lang="vi-VN" sz="3600" b="1">
              <a:solidFill>
                <a:schemeClr val="tx1">
                  <a:lumMod val="95000"/>
                  <a:lumOff val="5000"/>
                </a:schemeClr>
              </a:solidFill>
              <a:latin typeface="SVN-Avo" panose="02040603050506020204" pitchFamily="18" charset="0"/>
              <a:cs typeface="Times New Roman" panose="02020603050405020304" pitchFamily="18" charset="0"/>
            </a:endParaRPr>
          </a:p>
        </p:txBody>
      </p:sp>
      <p:sp>
        <p:nvSpPr>
          <p:cNvPr id="10" name="Text Box 2">
            <a:extLst>
              <a:ext uri="{FF2B5EF4-FFF2-40B4-BE49-F238E27FC236}">
                <a16:creationId xmlns="" xmlns:a16="http://schemas.microsoft.com/office/drawing/2014/main"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grpSp>
        <p:nvGrpSpPr>
          <p:cNvPr id="11" name="Group 10">
            <a:extLst>
              <a:ext uri="{FF2B5EF4-FFF2-40B4-BE49-F238E27FC236}">
                <a16:creationId xmlns="" xmlns:a16="http://schemas.microsoft.com/office/drawing/2014/main" id="{019A4D8B-0AF7-0AB6-881A-95EEF9B36B17}"/>
              </a:ext>
            </a:extLst>
          </p:cNvPr>
          <p:cNvGrpSpPr/>
          <p:nvPr/>
        </p:nvGrpSpPr>
        <p:grpSpPr>
          <a:xfrm>
            <a:off x="1144293" y="2152611"/>
            <a:ext cx="10551521" cy="1940925"/>
            <a:chOff x="1132534" y="1366069"/>
            <a:chExt cx="7621488" cy="1940925"/>
          </a:xfrm>
        </p:grpSpPr>
        <p:sp>
          <p:nvSpPr>
            <p:cNvPr id="12" name="Rectangle: Rounded Corners 11">
              <a:extLst>
                <a:ext uri="{FF2B5EF4-FFF2-40B4-BE49-F238E27FC236}">
                  <a16:creationId xmlns="" xmlns:a16="http://schemas.microsoft.com/office/drawing/2014/main"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a:extLst>
                <a:ext uri="{FF2B5EF4-FFF2-40B4-BE49-F238E27FC236}">
                  <a16:creationId xmlns="" xmlns:a16="http://schemas.microsoft.com/office/drawing/2014/main" id="{160E8D33-7218-0FE3-3A66-A01EBDB66E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 xmlns:a16="http://schemas.microsoft.com/office/drawing/2014/main" id="{B37706DF-2A5A-D734-B47E-E43239A99E87}"/>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5" name="Rectangle 14">
              <a:extLst>
                <a:ext uri="{FF2B5EF4-FFF2-40B4-BE49-F238E27FC236}">
                  <a16:creationId xmlns="" xmlns:a16="http://schemas.microsoft.com/office/drawing/2014/main" id="{B156BB00-5C54-107D-1178-15B3B3428E4A}"/>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B0F8F108-0616-EDDE-A08B-A56AFAA5AF49}"/>
                </a:ext>
              </a:extLst>
            </p:cNvPr>
            <p:cNvSpPr/>
            <p:nvPr/>
          </p:nvSpPr>
          <p:spPr>
            <a:xfrm>
              <a:off x="3050916" y="1905097"/>
              <a:ext cx="5703106"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UTM Avo" panose="02040603050506020204" pitchFamily="18" charset="0"/>
                  <a:cs typeface="Times New Roman" panose="02020603050405020304" pitchFamily="18" charset="0"/>
                </a:rPr>
                <a:t>THAO TÁC VỚI TỆP VÀ </a:t>
              </a:r>
              <a:r>
                <a:rPr lang="vi-VN" altLang="vi-VN" sz="3200" b="1">
                  <a:solidFill>
                    <a:srgbClr val="F93265"/>
                  </a:solidFill>
                  <a:latin typeface="UTM Avo" panose="02040603050506020204" pitchFamily="18" charset="0"/>
                  <a:cs typeface="Times New Roman" panose="02020603050405020304" pitchFamily="18" charset="0"/>
                </a:rPr>
                <a:t>THƯ </a:t>
              </a:r>
              <a:r>
                <a:rPr lang="vi-VN" altLang="vi-VN" sz="3200" b="1" smtClean="0">
                  <a:solidFill>
                    <a:srgbClr val="F93265"/>
                  </a:solidFill>
                  <a:latin typeface="UTM Avo" panose="02040603050506020204" pitchFamily="18" charset="0"/>
                  <a:cs typeface="Times New Roman" panose="02020603050405020304" pitchFamily="18" charset="0"/>
                </a:rPr>
                <a:t>MỤC</a:t>
              </a:r>
              <a:r>
                <a:rPr lang="en-US" altLang="vi-VN" sz="3200" b="1" smtClean="0">
                  <a:solidFill>
                    <a:srgbClr val="F93265"/>
                  </a:solidFill>
                  <a:latin typeface="UTM Avo" panose="02040603050506020204" pitchFamily="18" charset="0"/>
                  <a:cs typeface="Times New Roman" panose="02020603050405020304" pitchFamily="18" charset="0"/>
                </a:rPr>
                <a:t> (T2)</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614525" y="292955"/>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TÁC HẠI KHI THAO TÁC NHẦM </a:t>
            </a:r>
            <a:r>
              <a:rPr lang="en-US" sz="2800" b="1">
                <a:solidFill>
                  <a:srgbClr val="F03C69"/>
                </a:solidFill>
                <a:latin typeface="SVN-SAF" panose="02040603050506020204" pitchFamily="18" charset="0"/>
                <a:cs typeface="Times New Roman" panose="02020603050405020304" pitchFamily="18" charset="0"/>
              </a:rPr>
              <a:t>VỚI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559C6AFC-3B14-4BBC-A6F1-AB870A3E40FA}"/>
              </a:ext>
            </a:extLst>
          </p:cNvPr>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p>
        </p:txBody>
      </p:sp>
      <p:grpSp>
        <p:nvGrpSpPr>
          <p:cNvPr id="3" name="Group 2">
            <a:extLst>
              <a:ext uri="{FF2B5EF4-FFF2-40B4-BE49-F238E27FC236}">
                <a16:creationId xmlns="" xmlns:a16="http://schemas.microsoft.com/office/drawing/2014/main" id="{9E9C12D9-FFD7-DBEF-893B-8A4C9F517635}"/>
              </a:ext>
            </a:extLst>
          </p:cNvPr>
          <p:cNvGrpSpPr/>
          <p:nvPr/>
        </p:nvGrpSpPr>
        <p:grpSpPr>
          <a:xfrm>
            <a:off x="604133" y="968721"/>
            <a:ext cx="11097669" cy="3761186"/>
            <a:chOff x="512219" y="900102"/>
            <a:chExt cx="11097669" cy="3755943"/>
          </a:xfrm>
        </p:grpSpPr>
        <p:sp>
          <p:nvSpPr>
            <p:cNvPr id="4" name="Rectangle 3">
              <a:extLst>
                <a:ext uri="{FF2B5EF4-FFF2-40B4-BE49-F238E27FC236}">
                  <a16:creationId xmlns="" xmlns:a16="http://schemas.microsoft.com/office/drawing/2014/main" id="{1C2EE3AC-D463-6DBC-113F-382F03F9CD29}"/>
                </a:ext>
              </a:extLst>
            </p:cNvPr>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p>
          </p:txBody>
        </p:sp>
        <p:sp>
          <p:nvSpPr>
            <p:cNvPr id="5" name="Rectangle: Rounded Corners 4">
              <a:extLst>
                <a:ext uri="{FF2B5EF4-FFF2-40B4-BE49-F238E27FC236}">
                  <a16:creationId xmlns="" xmlns:a16="http://schemas.microsoft.com/office/drawing/2014/main" id="{4A72C759-904F-5F36-B67B-98C08735F01D}"/>
                </a:ext>
              </a:extLst>
            </p:cNvPr>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D6AB6147-2F78-394C-544C-D66AEC19AC30}"/>
                </a:ext>
              </a:extLst>
            </p:cNvPr>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p>
          </p:txBody>
        </p:sp>
        <p:grpSp>
          <p:nvGrpSpPr>
            <p:cNvPr id="12" name="Group 11">
              <a:extLst>
                <a:ext uri="{FF2B5EF4-FFF2-40B4-BE49-F238E27FC236}">
                  <a16:creationId xmlns="" xmlns:a16="http://schemas.microsoft.com/office/drawing/2014/main" id="{D15CDE69-DE81-0633-E004-71744F8B5A09}"/>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 xmlns:a16="http://schemas.microsoft.com/office/drawing/2014/main" id="{5340B844-7EAF-8985-9BA0-944F845DCC5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 xmlns:a16="http://schemas.microsoft.com/office/drawing/2014/main" id="{A03D0736-07E7-CB15-5610-B23D15498ABC}"/>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a:extLst>
                    <a:ext uri="{FF2B5EF4-FFF2-40B4-BE49-F238E27FC236}">
                      <a16:creationId xmlns="" xmlns:a16="http://schemas.microsoft.com/office/drawing/2014/main" id="{DDD5E415-7B04-997A-0F27-0B67B180385E}"/>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 xmlns:a16="http://schemas.microsoft.com/office/drawing/2014/main" id="{3769183D-730A-2E4D-C8F2-B749D472D87A}"/>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 xmlns:a16="http://schemas.microsoft.com/office/drawing/2014/main" id="{78810151-444C-6509-084E-38517FB421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 xmlns:a16="http://schemas.microsoft.com/office/drawing/2014/main" id="{52837653-C910-1587-788B-8BA66B85F3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 xmlns:a16="http://schemas.microsoft.com/office/drawing/2014/main" id="{AF3C8683-882F-DA62-F8AA-0BBF83554FC4}"/>
                  </a:ext>
                </a:extLst>
              </p:cNvPr>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 xmlns:a16="http://schemas.microsoft.com/office/drawing/2014/main" id="{698B45DC-0331-AA7F-5A1B-4382A93E8454}"/>
              </a:ext>
            </a:extLst>
          </p:cNvPr>
          <p:cNvSpPr/>
          <p:nvPr/>
        </p:nvSpPr>
        <p:spPr>
          <a:xfrm>
            <a:off x="951529" y="2271906"/>
            <a:ext cx="10435941" cy="212365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p>
        </p:txBody>
      </p:sp>
      <p:pic>
        <p:nvPicPr>
          <p:cNvPr id="24" name="Picture 23">
            <a:extLst>
              <a:ext uri="{FF2B5EF4-FFF2-40B4-BE49-F238E27FC236}">
                <a16:creationId xmlns="" xmlns:a16="http://schemas.microsoft.com/office/drawing/2014/main" id="{A7E567EB-1BBF-73D1-9566-E3BE0C6BD620}"/>
              </a:ext>
            </a:extLst>
          </p:cNvPr>
          <p:cNvPicPr>
            <a:picLocks noChangeAspect="1"/>
          </p:cNvPicPr>
          <p:nvPr/>
        </p:nvPicPr>
        <p:blipFill>
          <a:blip r:embed="rId6"/>
          <a:stretch>
            <a:fillRect/>
          </a:stretch>
        </p:blipFill>
        <p:spPr>
          <a:xfrm>
            <a:off x="727589" y="4923236"/>
            <a:ext cx="734513" cy="653278"/>
          </a:xfrm>
          <a:prstGeom prst="rect">
            <a:avLst/>
          </a:prstGeom>
        </p:spPr>
      </p:pic>
      <p:sp>
        <p:nvSpPr>
          <p:cNvPr id="8" name="Oval 7"/>
          <p:cNvSpPr/>
          <p:nvPr/>
        </p:nvSpPr>
        <p:spPr>
          <a:xfrm>
            <a:off x="951529" y="3447535"/>
            <a:ext cx="370703" cy="37070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2408496-653E-D7A6-4927-092B0B462A15}"/>
              </a:ext>
            </a:extLst>
          </p:cNvPr>
          <p:cNvGrpSpPr/>
          <p:nvPr/>
        </p:nvGrpSpPr>
        <p:grpSpPr>
          <a:xfrm>
            <a:off x="532459" y="4242112"/>
            <a:ext cx="11226147" cy="2318175"/>
            <a:chOff x="191274" y="435050"/>
            <a:chExt cx="11226147" cy="2036960"/>
          </a:xfrm>
        </p:grpSpPr>
        <p:grpSp>
          <p:nvGrpSpPr>
            <p:cNvPr id="3" name="Group 2">
              <a:extLst>
                <a:ext uri="{FF2B5EF4-FFF2-40B4-BE49-F238E27FC236}">
                  <a16:creationId xmlns="" xmlns:a16="http://schemas.microsoft.com/office/drawing/2014/main" id="{497A0AF9-1AF9-9C64-0060-8748561279B2}"/>
                </a:ext>
              </a:extLst>
            </p:cNvPr>
            <p:cNvGrpSpPr/>
            <p:nvPr/>
          </p:nvGrpSpPr>
          <p:grpSpPr>
            <a:xfrm>
              <a:off x="191274" y="435050"/>
              <a:ext cx="11226147" cy="2036960"/>
              <a:chOff x="191274" y="435050"/>
              <a:chExt cx="11226147" cy="2036960"/>
            </a:xfrm>
          </p:grpSpPr>
          <p:grpSp>
            <p:nvGrpSpPr>
              <p:cNvPr id="5" name="Group 4">
                <a:extLst>
                  <a:ext uri="{FF2B5EF4-FFF2-40B4-BE49-F238E27FC236}">
                    <a16:creationId xmlns="" xmlns:a16="http://schemas.microsoft.com/office/drawing/2014/main" id="{384DE3CE-3615-F4C4-AF16-70878CF50F4D}"/>
                  </a:ext>
                </a:extLst>
              </p:cNvPr>
              <p:cNvGrpSpPr/>
              <p:nvPr/>
            </p:nvGrpSpPr>
            <p:grpSpPr>
              <a:xfrm>
                <a:off x="552795" y="917810"/>
                <a:ext cx="10864626" cy="1554200"/>
                <a:chOff x="1338207" y="943284"/>
                <a:chExt cx="9774290" cy="2292873"/>
              </a:xfrm>
            </p:grpSpPr>
            <p:sp>
              <p:nvSpPr>
                <p:cNvPr id="16" name="Rectangle: Rounded Corners 15">
                  <a:extLst>
                    <a:ext uri="{FF2B5EF4-FFF2-40B4-BE49-F238E27FC236}">
                      <a16:creationId xmlns="" xmlns:a16="http://schemas.microsoft.com/office/drawing/2014/main" id="{F7A7B532-E36F-AFA4-08D7-58F95A42BE5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 xmlns:a16="http://schemas.microsoft.com/office/drawing/2014/main" id="{D4F21C2D-1F98-3AB8-39D1-0BA48FE136FA}"/>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 xmlns:a16="http://schemas.microsoft.com/office/drawing/2014/main" id="{7FF8BC72-A9C1-9DC9-01C0-993EE684FE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4" name="Rectangle 3">
              <a:extLst>
                <a:ext uri="{FF2B5EF4-FFF2-40B4-BE49-F238E27FC236}">
                  <a16:creationId xmlns="" xmlns:a16="http://schemas.microsoft.com/office/drawing/2014/main" id="{4992D75F-D55C-0370-F889-298DB98C3C1D}"/>
                </a:ext>
              </a:extLst>
            </p:cNvPr>
            <p:cNvSpPr/>
            <p:nvPr/>
          </p:nvSpPr>
          <p:spPr>
            <a:xfrm>
              <a:off x="935159" y="99926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p>
          </p:txBody>
        </p:sp>
      </p:grpSp>
      <p:pic>
        <p:nvPicPr>
          <p:cNvPr id="19" name="Picture 18" descr="Timeline&#10;&#10;Description automatically generated">
            <a:extLst>
              <a:ext uri="{FF2B5EF4-FFF2-40B4-BE49-F238E27FC236}">
                <a16:creationId xmlns="" xmlns:a16="http://schemas.microsoft.com/office/drawing/2014/main" id="{179731D5-FA63-B1F6-2E0F-F6CF4E80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6" y="242150"/>
            <a:ext cx="7299441" cy="4274157"/>
          </a:xfrm>
          <a:prstGeom prst="rect">
            <a:avLst/>
          </a:prstGeom>
        </p:spPr>
      </p:pic>
    </p:spTree>
    <p:extLst>
      <p:ext uri="{BB962C8B-B14F-4D97-AF65-F5344CB8AC3E}">
        <p14:creationId xmlns:p14="http://schemas.microsoft.com/office/powerpoint/2010/main" val="58069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BC09489-A9A1-957D-C31B-67A148DE11A9}"/>
              </a:ext>
            </a:extLst>
          </p:cNvPr>
          <p:cNvPicPr>
            <a:picLocks noChangeAspect="1"/>
          </p:cNvPicPr>
          <p:nvPr/>
        </p:nvPicPr>
        <p:blipFill>
          <a:blip r:embed="rId2"/>
          <a:stretch>
            <a:fillRect/>
          </a:stretch>
        </p:blipFill>
        <p:spPr>
          <a:xfrm>
            <a:off x="850952" y="848549"/>
            <a:ext cx="983065" cy="967824"/>
          </a:xfrm>
          <a:prstGeom prst="rect">
            <a:avLst/>
          </a:prstGeom>
        </p:spPr>
      </p:pic>
      <p:sp>
        <p:nvSpPr>
          <p:cNvPr id="6" name="Rectangle 5">
            <a:extLst>
              <a:ext uri="{FF2B5EF4-FFF2-40B4-BE49-F238E27FC236}">
                <a16:creationId xmlns="" xmlns:a16="http://schemas.microsoft.com/office/drawing/2014/main" id="{33B11B4B-4CBD-6D15-973E-6B6347FFC145}"/>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p>
        </p:txBody>
      </p:sp>
      <p:sp>
        <p:nvSpPr>
          <p:cNvPr id="7" name="Rectangle 6">
            <a:extLst>
              <a:ext uri="{FF2B5EF4-FFF2-40B4-BE49-F238E27FC236}">
                <a16:creationId xmlns="" xmlns:a16="http://schemas.microsoft.com/office/drawing/2014/main" id="{A0103A0D-77B1-18BA-8BCC-E21FE438A05A}"/>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5CD5F7F6-E8A3-30AE-9715-F8CFECA0AEA9}"/>
              </a:ext>
            </a:extLst>
          </p:cNvPr>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p>
        </p:txBody>
      </p:sp>
      <p:sp>
        <p:nvSpPr>
          <p:cNvPr id="9" name="Rectangle 8">
            <a:extLst>
              <a:ext uri="{FF2B5EF4-FFF2-40B4-BE49-F238E27FC236}">
                <a16:creationId xmlns="" xmlns:a16="http://schemas.microsoft.com/office/drawing/2014/main" id="{0FA2BA74-8607-0D37-5F8C-007C2900DD69}"/>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p>
        </p:txBody>
      </p:sp>
      <p:sp>
        <p:nvSpPr>
          <p:cNvPr id="11" name="Rectangle 10">
            <a:extLst>
              <a:ext uri="{FF2B5EF4-FFF2-40B4-BE49-F238E27FC236}">
                <a16:creationId xmlns="" xmlns:a16="http://schemas.microsoft.com/office/drawing/2014/main" id="{2B57E620-5335-D261-7779-725B0F858BA7}"/>
              </a:ext>
            </a:extLst>
          </p:cNvPr>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62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E9CEAD2-7F67-44D0-8C05-C025C33F2B9E}"/>
              </a:ext>
            </a:extLst>
          </p:cNvPr>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p>
        </p:txBody>
      </p:sp>
      <p:sp>
        <p:nvSpPr>
          <p:cNvPr id="6" name="TextBox 5">
            <a:extLst>
              <a:ext uri="{FF2B5EF4-FFF2-40B4-BE49-F238E27FC236}">
                <a16:creationId xmlns="" xmlns:a16="http://schemas.microsoft.com/office/drawing/2014/main"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 xmlns:a16="http://schemas.microsoft.com/office/drawing/2014/main"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 xmlns:a16="http://schemas.microsoft.com/office/drawing/2014/main" id="{040ABE72-C16C-630A-FDE2-03CB1E4A8774}"/>
              </a:ext>
            </a:extLst>
          </p:cNvPr>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a:extLst>
              <a:ext uri="{FF2B5EF4-FFF2-40B4-BE49-F238E27FC236}">
                <a16:creationId xmlns="" xmlns:a16="http://schemas.microsoft.com/office/drawing/2014/main"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a:extLst>
              <a:ext uri="{FF2B5EF4-FFF2-40B4-BE49-F238E27FC236}">
                <a16:creationId xmlns="" xmlns:a16="http://schemas.microsoft.com/office/drawing/2014/main"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 xmlns:a16="http://schemas.microsoft.com/office/drawing/2014/main"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 xmlns:a16="http://schemas.microsoft.com/office/drawing/2014/main" id="{B3D66CED-13AF-87E7-4887-67DE8BF0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569" y="1859361"/>
            <a:ext cx="2553279" cy="3139278"/>
          </a:xfrm>
          <a:prstGeom prst="rect">
            <a:avLst/>
          </a:prstGeom>
        </p:spPr>
      </p:pic>
    </p:spTree>
    <p:extLst>
      <p:ext uri="{BB962C8B-B14F-4D97-AF65-F5344CB8AC3E}">
        <p14:creationId xmlns:p14="http://schemas.microsoft.com/office/powerpoint/2010/main" val="38426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p>
        </p:txBody>
      </p:sp>
      <p:pic>
        <p:nvPicPr>
          <p:cNvPr id="4" name="Picture 3" descr="Graphical user interface, application&#10;&#10;Description automatically generated">
            <a:extLst>
              <a:ext uri="{FF2B5EF4-FFF2-40B4-BE49-F238E27FC236}">
                <a16:creationId xmlns="" xmlns:a16="http://schemas.microsoft.com/office/drawing/2014/main" id="{6665713B-EAF2-E800-4791-6E663983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val="497431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 xmlns:a16="http://schemas.microsoft.com/office/drawing/2014/main"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 xmlns:a16="http://schemas.microsoft.com/office/drawing/2014/main"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 xmlns:a16="http://schemas.microsoft.com/office/drawing/2014/main"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 xmlns:a16="http://schemas.microsoft.com/office/drawing/2014/main"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 xmlns:a16="http://schemas.microsoft.com/office/drawing/2014/main"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 xmlns:a16="http://schemas.microsoft.com/office/drawing/2014/main"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a:extLst>
              <a:ext uri="{FF2B5EF4-FFF2-40B4-BE49-F238E27FC236}">
                <a16:creationId xmlns="" xmlns:a16="http://schemas.microsoft.com/office/drawing/2014/main" id="{F2D5711B-43F4-5467-05C3-C72A95F0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val="220633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 xmlns:a16="http://schemas.microsoft.com/office/drawing/2014/main"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 xmlns:a16="http://schemas.microsoft.com/office/drawing/2014/main"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 xmlns:a16="http://schemas.microsoft.com/office/drawing/2014/main" id="{2A84F4BB-1587-0CB5-AF15-91B1665B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val="239651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584762" y="586657"/>
            <a:ext cx="3413690" cy="619225"/>
            <a:chOff x="719771" y="467376"/>
            <a:chExt cx="3413690"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22" name="Rectangle 21">
            <a:extLst>
              <a:ext uri="{FF2B5EF4-FFF2-40B4-BE49-F238E27FC236}">
                <a16:creationId xmlns="" xmlns:a16="http://schemas.microsoft.com/office/drawing/2014/main"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 xmlns:a16="http://schemas.microsoft.com/office/drawing/2014/main"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 xmlns:a16="http://schemas.microsoft.com/office/drawing/2014/main"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 xmlns:a16="http://schemas.microsoft.com/office/drawing/2014/main" id="{43B43176-703B-C4D7-0FE0-2793A3798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Tree>
    <p:extLst>
      <p:ext uri="{BB962C8B-B14F-4D97-AF65-F5344CB8AC3E}">
        <p14:creationId xmlns:p14="http://schemas.microsoft.com/office/powerpoint/2010/main" val="7750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11"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5921</TotalTime>
  <Words>844</Words>
  <Application>Microsoft Office PowerPoint</Application>
  <PresentationFormat>Custom</PresentationFormat>
  <Paragraphs>62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189</cp:revision>
  <dcterms:created xsi:type="dcterms:W3CDTF">2021-11-14T08:33:55Z</dcterms:created>
  <dcterms:modified xsi:type="dcterms:W3CDTF">2023-11-22T03:41:05Z</dcterms:modified>
</cp:coreProperties>
</file>