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3" r:id="rId2"/>
    <p:sldId id="2969" r:id="rId3"/>
    <p:sldId id="2950" r:id="rId4"/>
    <p:sldId id="2948" r:id="rId5"/>
    <p:sldId id="2971" r:id="rId6"/>
    <p:sldId id="3007" r:id="rId7"/>
    <p:sldId id="2977" r:id="rId8"/>
    <p:sldId id="2947" r:id="rId9"/>
    <p:sldId id="2970" r:id="rId10"/>
    <p:sldId id="3008" r:id="rId11"/>
    <p:sldId id="300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90" d="100"/>
          <a:sy n="90" d="100"/>
        </p:scale>
        <p:origin x="-16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844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 xmlns:a16="http://schemas.microsoft.com/office/drawing/2014/main"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 xmlns:a16="http://schemas.microsoft.com/office/drawing/2014/main"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6.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 xmlns:a16="http://schemas.microsoft.com/office/drawing/2014/main" id="{C3042C7E-94F0-454A-8B17-763D65990048}"/>
              </a:ext>
            </a:extLst>
          </p:cNvPr>
          <p:cNvPicPr>
            <a:picLocks noChangeAspect="1"/>
          </p:cNvPicPr>
          <p:nvPr/>
        </p:nvPicPr>
        <p:blipFill>
          <a:blip r:embed="rId8"/>
          <a:stretch>
            <a:fillRect/>
          </a:stretch>
        </p:blipFill>
        <p:spPr>
          <a:xfrm>
            <a:off x="132402" y="2491800"/>
            <a:ext cx="589731" cy="520622"/>
          </a:xfrm>
          <a:prstGeom prst="rect">
            <a:avLst/>
          </a:prstGeom>
        </p:spPr>
      </p:pic>
      <p:sp>
        <p:nvSpPr>
          <p:cNvPr id="9" name="Text Box 2">
            <a:extLst>
              <a:ext uri="{FF2B5EF4-FFF2-40B4-BE49-F238E27FC236}">
                <a16:creationId xmlns="" xmlns:a16="http://schemas.microsoft.com/office/drawing/2014/main" id="{6EF2DF5B-87FE-1359-BD64-7B577515C980}"/>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10" name="Graphic 9">
            <a:extLst>
              <a:ext uri="{FF2B5EF4-FFF2-40B4-BE49-F238E27FC236}">
                <a16:creationId xmlns="" xmlns:a16="http://schemas.microsoft.com/office/drawing/2014/main" id="{91360525-1A4D-A183-AAF0-384F2F34D3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flipH="1">
            <a:off x="-2" y="387485"/>
            <a:ext cx="8672053" cy="1556220"/>
          </a:xfrm>
          <a:prstGeom prst="rect">
            <a:avLst/>
          </a:prstGeom>
        </p:spPr>
      </p:pic>
      <p:sp>
        <p:nvSpPr>
          <p:cNvPr id="11" name="Rectangle 10">
            <a:extLst>
              <a:ext uri="{FF2B5EF4-FFF2-40B4-BE49-F238E27FC236}">
                <a16:creationId xmlns="" xmlns:a16="http://schemas.microsoft.com/office/drawing/2014/main" id="{C3D1EC31-D74A-129E-A58B-6FD6E0090B21}"/>
              </a:ext>
            </a:extLst>
          </p:cNvPr>
          <p:cNvSpPr/>
          <p:nvPr/>
        </p:nvSpPr>
        <p:spPr>
          <a:xfrm>
            <a:off x="-233187" y="385449"/>
            <a:ext cx="9993875"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2. MẠNG MÁY TÍNH VÀ INTERNET</a:t>
            </a:r>
            <a:endParaRPr lang="vi-VN" sz="3600" b="1">
              <a:solidFill>
                <a:schemeClr val="bg1"/>
              </a:solidFill>
              <a:latin typeface="SVN-Avo" panose="02040603050506020204" pitchFamily="18" charset="0"/>
              <a:cs typeface="Times New Roman" panose="02020603050405020304" pitchFamily="18" charset="0"/>
            </a:endParaRPr>
          </a:p>
        </p:txBody>
      </p:sp>
      <p:grpSp>
        <p:nvGrpSpPr>
          <p:cNvPr id="12" name="Group 11">
            <a:extLst>
              <a:ext uri="{FF2B5EF4-FFF2-40B4-BE49-F238E27FC236}">
                <a16:creationId xmlns="" xmlns:a16="http://schemas.microsoft.com/office/drawing/2014/main" id="{E7A1129E-1BE1-8B7A-8732-BD58E30706C1}"/>
              </a:ext>
            </a:extLst>
          </p:cNvPr>
          <p:cNvGrpSpPr/>
          <p:nvPr/>
        </p:nvGrpSpPr>
        <p:grpSpPr>
          <a:xfrm>
            <a:off x="595423" y="1808697"/>
            <a:ext cx="9771321" cy="3507582"/>
            <a:chOff x="1055313" y="1366069"/>
            <a:chExt cx="7172739" cy="1940925"/>
          </a:xfrm>
        </p:grpSpPr>
        <p:sp>
          <p:nvSpPr>
            <p:cNvPr id="13" name="Rectangle: Rounded Corners 12">
              <a:extLst>
                <a:ext uri="{FF2B5EF4-FFF2-40B4-BE49-F238E27FC236}">
                  <a16:creationId xmlns="" xmlns:a16="http://schemas.microsoft.com/office/drawing/2014/main" id="{DF551141-444E-4124-E04E-A829D5B6574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 xmlns:a16="http://schemas.microsoft.com/office/drawing/2014/main" id="{245209C8-6B65-8B1C-A9E7-0F033796B1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55313" y="1366069"/>
              <a:ext cx="2076866" cy="1940925"/>
            </a:xfrm>
            <a:prstGeom prst="rect">
              <a:avLst/>
            </a:prstGeom>
          </p:spPr>
        </p:pic>
        <p:sp>
          <p:nvSpPr>
            <p:cNvPr id="15" name="Rectangle 14">
              <a:extLst>
                <a:ext uri="{FF2B5EF4-FFF2-40B4-BE49-F238E27FC236}">
                  <a16:creationId xmlns="" xmlns:a16="http://schemas.microsoft.com/office/drawing/2014/main" id="{090815B8-B858-F372-BBFB-01F689DCFEC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6" name="Rectangle 15">
              <a:extLst>
                <a:ext uri="{FF2B5EF4-FFF2-40B4-BE49-F238E27FC236}">
                  <a16:creationId xmlns="" xmlns:a16="http://schemas.microsoft.com/office/drawing/2014/main" id="{43E903F4-38C4-D043-5F2E-E7C0B15BD3D2}"/>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3</a:t>
              </a:r>
              <a:endParaRPr lang="vi-VN" sz="4400" b="1" dirty="0">
                <a:latin typeface="UVF Salome" panose="02000503040000020003" pitchFamily="50"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C5248B93-A690-8931-247B-84CE0A48F2CE}"/>
                </a:ext>
              </a:extLst>
            </p:cNvPr>
            <p:cNvSpPr/>
            <p:nvPr/>
          </p:nvSpPr>
          <p:spPr>
            <a:xfrm>
              <a:off x="2709267" y="2078314"/>
              <a:ext cx="5518785" cy="45124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600" b="1">
                  <a:solidFill>
                    <a:srgbClr val="C00000"/>
                  </a:solidFill>
                  <a:latin typeface="UTM Avo" panose="02040603050506020204" pitchFamily="18" charset="0"/>
                  <a:cs typeface="Times New Roman" panose="02020603050405020304" pitchFamily="18" charset="0"/>
                </a:rPr>
                <a:t>Thông tin trên trang Web</a:t>
              </a:r>
            </a:p>
          </p:txBody>
        </p:sp>
      </p:grpSp>
    </p:spTree>
    <p:custDataLst>
      <p:tags r:id="rId1"/>
    </p:custDataLst>
    <p:extLst>
      <p:ext uri="{BB962C8B-B14F-4D97-AF65-F5344CB8AC3E}">
        <p14:creationId xmlns:p14="http://schemas.microsoft.com/office/powerpoint/2010/main" val="243503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CB7D36B-B1AE-4BF0-8A2D-25E99CAF3FA0}"/>
              </a:ext>
            </a:extLst>
          </p:cNvPr>
          <p:cNvSpPr/>
          <p:nvPr/>
        </p:nvSpPr>
        <p:spPr>
          <a:xfrm>
            <a:off x="895759" y="820116"/>
            <a:ext cx="10786443" cy="600164"/>
          </a:xfrm>
          <a:prstGeom prst="rect">
            <a:avLst/>
          </a:prstGeom>
        </p:spPr>
        <p:txBody>
          <a:bodyPr wrap="square">
            <a:spAutoFit/>
          </a:bodyPr>
          <a:lstStyle/>
          <a:p>
            <a:pPr defTabSz="342900">
              <a:lnSpc>
                <a:spcPct val="150000"/>
              </a:lnSpc>
            </a:pPr>
            <a:r>
              <a:rPr lang="en-US" sz="2200" b="1" dirty="0">
                <a:latin typeface="UTM Avo" panose="02040603050506020204" pitchFamily="18" charset="0"/>
                <a:cs typeface="Times New Roman" panose="02020603050405020304" pitchFamily="18" charset="0"/>
              </a:rPr>
              <a:t>2. </a:t>
            </a:r>
            <a:r>
              <a:rPr lang="vi-VN" sz="2200" dirty="0">
                <a:latin typeface="UTM Avo" panose="02040603050506020204" pitchFamily="18" charset="0"/>
                <a:cs typeface="Times New Roman" panose="02020603050405020304" pitchFamily="18" charset="0"/>
              </a:rPr>
              <a:t>Em hãy ghép mỗi hình ảnh cắt từ trang web với loại thông tin cho phù hợp.</a:t>
            </a:r>
          </a:p>
        </p:txBody>
      </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10" name="Rectangle 9">
            <a:extLst>
              <a:ext uri="{FF2B5EF4-FFF2-40B4-BE49-F238E27FC236}">
                <a16:creationId xmlns="" xmlns:a16="http://schemas.microsoft.com/office/drawing/2014/main" id="{59905192-AAA5-42B1-B8F7-49B9E83FD2DE}"/>
              </a:ext>
            </a:extLst>
          </p:cNvPr>
          <p:cNvSpPr/>
          <p:nvPr/>
        </p:nvSpPr>
        <p:spPr>
          <a:xfrm>
            <a:off x="9970454" y="2764460"/>
            <a:ext cx="977659" cy="2071208"/>
          </a:xfrm>
          <a:prstGeom prst="rect">
            <a:avLst/>
          </a:prstGeom>
        </p:spPr>
        <p:txBody>
          <a:bodyPr wrap="square">
            <a:spAutoFit/>
          </a:bodyPr>
          <a:lstStyle/>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1 – C </a:t>
            </a:r>
          </a:p>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2 – D </a:t>
            </a:r>
          </a:p>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3 – B </a:t>
            </a:r>
          </a:p>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4 – A </a:t>
            </a:r>
            <a:endParaRPr lang="vi-VN" sz="2200" dirty="0">
              <a:solidFill>
                <a:schemeClr val="accent4">
                  <a:lumMod val="75000"/>
                </a:schemeClr>
              </a:solidFill>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523E50FF-5BDE-43BB-8686-B1A9EF9D4A51}"/>
              </a:ext>
            </a:extLst>
          </p:cNvPr>
          <p:cNvSpPr/>
          <p:nvPr/>
        </p:nvSpPr>
        <p:spPr>
          <a:xfrm>
            <a:off x="1514321" y="5844713"/>
            <a:ext cx="10859246" cy="547714"/>
          </a:xfrm>
          <a:prstGeom prst="rect">
            <a:avLst/>
          </a:prstGeom>
        </p:spPr>
        <p:txBody>
          <a:bodyPr wrap="square">
            <a:spAutoFit/>
          </a:bodyPr>
          <a:lstStyle/>
          <a:p>
            <a:pPr defTabSz="342900">
              <a:lnSpc>
                <a:spcPct val="150000"/>
              </a:lnSpc>
            </a:pPr>
            <a:r>
              <a:rPr lang="en-US" sz="2200" b="1" dirty="0">
                <a:latin typeface="UTM Avo" panose="02040603050506020204" pitchFamily="18" charset="0"/>
                <a:cs typeface="Times New Roman" panose="02020603050405020304" pitchFamily="18" charset="0"/>
              </a:rPr>
              <a:t>3. </a:t>
            </a:r>
            <a:r>
              <a:rPr lang="en-US" sz="2200" dirty="0">
                <a:latin typeface="UTM Avo" panose="02040603050506020204" pitchFamily="18" charset="0"/>
                <a:cs typeface="Times New Roman" panose="02020603050405020304" pitchFamily="18" charset="0"/>
              </a:rPr>
              <a:t>Em </a:t>
            </a:r>
            <a:r>
              <a:rPr lang="en-US" sz="2200" dirty="0" err="1">
                <a:latin typeface="UTM Avo" panose="02040603050506020204" pitchFamily="18" charset="0"/>
                <a:cs typeface="Times New Roman" panose="02020603050405020304" pitchFamily="18" charset="0"/>
              </a:rPr>
              <a:t>hãy</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kể</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các</a:t>
            </a:r>
            <a:r>
              <a:rPr lang="en-US" sz="2200" dirty="0">
                <a:latin typeface="UTM Avo" panose="02040603050506020204" pitchFamily="18" charset="0"/>
                <a:cs typeface="Times New Roman" panose="02020603050405020304" pitchFamily="18" charset="0"/>
              </a:rPr>
              <a:t> tác </a:t>
            </a:r>
            <a:r>
              <a:rPr lang="en-US" sz="2200" dirty="0" err="1">
                <a:latin typeface="UTM Avo" panose="02040603050506020204" pitchFamily="18" charset="0"/>
                <a:cs typeface="Times New Roman" panose="02020603050405020304" pitchFamily="18" charset="0"/>
              </a:rPr>
              <a:t>hại</a:t>
            </a:r>
            <a:r>
              <a:rPr lang="en-US" sz="2200" dirty="0">
                <a:latin typeface="UTM Avo" panose="02040603050506020204" pitchFamily="18" charset="0"/>
                <a:cs typeface="Times New Roman" panose="02020603050405020304" pitchFamily="18" charset="0"/>
              </a:rPr>
              <a:t> khi </a:t>
            </a:r>
            <a:r>
              <a:rPr lang="en-US" sz="2200" dirty="0" err="1">
                <a:latin typeface="UTM Avo" panose="02040603050506020204" pitchFamily="18" charset="0"/>
                <a:cs typeface="Times New Roman" panose="02020603050405020304" pitchFamily="18" charset="0"/>
              </a:rPr>
              <a:t>cố</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tình</a:t>
            </a:r>
            <a:r>
              <a:rPr lang="en-US" sz="2200" dirty="0">
                <a:latin typeface="UTM Avo" panose="02040603050506020204" pitchFamily="18" charset="0"/>
                <a:cs typeface="Times New Roman" panose="02020603050405020304" pitchFamily="18" charset="0"/>
              </a:rPr>
              <a:t> xem thông tin </a:t>
            </a:r>
            <a:r>
              <a:rPr lang="en-US" sz="2200" dirty="0" err="1">
                <a:latin typeface="UTM Avo" panose="02040603050506020204" pitchFamily="18" charset="0"/>
                <a:cs typeface="Times New Roman" panose="02020603050405020304" pitchFamily="18" charset="0"/>
              </a:rPr>
              <a:t>trên</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trang</a:t>
            </a:r>
            <a:r>
              <a:rPr lang="en-US" sz="2200" dirty="0">
                <a:latin typeface="UTM Avo" panose="02040603050506020204" pitchFamily="18" charset="0"/>
                <a:cs typeface="Times New Roman" panose="02020603050405020304" pitchFamily="18" charset="0"/>
              </a:rPr>
              <a:t> web </a:t>
            </a:r>
            <a:r>
              <a:rPr lang="en-US" sz="2200" dirty="0" err="1">
                <a:latin typeface="UTM Avo" panose="02040603050506020204" pitchFamily="18" charset="0"/>
                <a:cs typeface="Times New Roman" panose="02020603050405020304" pitchFamily="18" charset="0"/>
              </a:rPr>
              <a:t>không</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phù</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hợp</a:t>
            </a:r>
            <a:r>
              <a:rPr lang="en-US" sz="2200" dirty="0">
                <a:latin typeface="UTM Avo" panose="02040603050506020204" pitchFamily="18" charset="0"/>
                <a:cs typeface="Times New Roman" panose="02020603050405020304" pitchFamily="18" charset="0"/>
              </a:rPr>
              <a:t> với </a:t>
            </a:r>
            <a:r>
              <a:rPr lang="en-US" sz="2200" dirty="0" err="1">
                <a:latin typeface="UTM Avo" panose="02040603050506020204" pitchFamily="18" charset="0"/>
                <a:cs typeface="Times New Roman" panose="02020603050405020304" pitchFamily="18" charset="0"/>
              </a:rPr>
              <a:t>lứa</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tuổi</a:t>
            </a:r>
            <a:r>
              <a:rPr lang="en-US" sz="2200" dirty="0">
                <a:latin typeface="UTM Avo" panose="02040603050506020204" pitchFamily="18" charset="0"/>
                <a:cs typeface="Times New Roman" panose="02020603050405020304" pitchFamily="18" charset="0"/>
              </a:rPr>
              <a:t>.</a:t>
            </a:r>
            <a:endParaRPr lang="vi-VN" sz="2200" dirty="0">
              <a:latin typeface="UTM Avo" panose="02040603050506020204" pitchFamily="18" charset="0"/>
              <a:cs typeface="Times New Roman" panose="02020603050405020304" pitchFamily="18" charset="0"/>
            </a:endParaRPr>
          </a:p>
        </p:txBody>
      </p:sp>
      <p:pic>
        <p:nvPicPr>
          <p:cNvPr id="7" name="Picture 6" descr="Graphical user interface, application&#10;&#10;Description automatically generated">
            <a:extLst>
              <a:ext uri="{FF2B5EF4-FFF2-40B4-BE49-F238E27FC236}">
                <a16:creationId xmlns="" xmlns:a16="http://schemas.microsoft.com/office/drawing/2014/main" id="{50AFD2D5-9D87-C0A7-9D61-D1CE5DC46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0164" y="1666166"/>
            <a:ext cx="6563641" cy="4267796"/>
          </a:xfrm>
          <a:prstGeom prst="rect">
            <a:avLst/>
          </a:prstGeom>
        </p:spPr>
      </p:pic>
      <p:grpSp>
        <p:nvGrpSpPr>
          <p:cNvPr id="2" name="Group 1">
            <a:extLst>
              <a:ext uri="{FF2B5EF4-FFF2-40B4-BE49-F238E27FC236}">
                <a16:creationId xmlns="" xmlns:a16="http://schemas.microsoft.com/office/drawing/2014/main" id="{8DAA3BCB-EE34-F692-D466-14DE204339A4}"/>
              </a:ext>
            </a:extLst>
          </p:cNvPr>
          <p:cNvGrpSpPr/>
          <p:nvPr/>
        </p:nvGrpSpPr>
        <p:grpSpPr>
          <a:xfrm>
            <a:off x="0" y="-106954"/>
            <a:ext cx="3761537" cy="1014929"/>
            <a:chOff x="371924" y="467376"/>
            <a:chExt cx="3761537" cy="1014929"/>
          </a:xfrm>
        </p:grpSpPr>
        <p:pic>
          <p:nvPicPr>
            <p:cNvPr id="3" name="Picture 2">
              <a:extLst>
                <a:ext uri="{FF2B5EF4-FFF2-40B4-BE49-F238E27FC236}">
                  <a16:creationId xmlns="" xmlns:a16="http://schemas.microsoft.com/office/drawing/2014/main" id="{7F676B9E-A231-12E2-4D01-92B2DF1031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4" name="Rectangle 3">
              <a:extLst>
                <a:ext uri="{FF2B5EF4-FFF2-40B4-BE49-F238E27FC236}">
                  <a16:creationId xmlns="" xmlns:a16="http://schemas.microsoft.com/office/drawing/2014/main" id="{6B1C8F10-C286-4595-7725-53CF9620478A}"/>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820637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 xmlns:a16="http://schemas.microsoft.com/office/drawing/2014/main" id="{B3047003-BDC1-441F-A0E1-7728E4169670}"/>
              </a:ext>
            </a:extLst>
          </p:cNvPr>
          <p:cNvSpPr/>
          <p:nvPr/>
        </p:nvSpPr>
        <p:spPr>
          <a:xfrm>
            <a:off x="1652195" y="1425059"/>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p>
        </p:txBody>
      </p:sp>
      <p:pic>
        <p:nvPicPr>
          <p:cNvPr id="8" name="Picture 7" descr="A picture containing toy&#10;&#10;Description automatically generated">
            <a:extLst>
              <a:ext uri="{FF2B5EF4-FFF2-40B4-BE49-F238E27FC236}">
                <a16:creationId xmlns=""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55980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F1A44BB0-9EF1-4D59-9207-275E58E191DC}"/>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a:extLst>
              <a:ext uri="{FF2B5EF4-FFF2-40B4-BE49-F238E27FC236}">
                <a16:creationId xmlns="" xmlns:a16="http://schemas.microsoft.com/office/drawing/2014/main" id="{89DC7ABC-A419-463E-9F73-C02DDC577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59" y="3451326"/>
            <a:ext cx="2908287" cy="2908287"/>
          </a:xfrm>
          <a:prstGeom prst="rect">
            <a:avLst/>
          </a:prstGeom>
        </p:spPr>
      </p:pic>
      <p:grpSp>
        <p:nvGrpSpPr>
          <p:cNvPr id="2" name="Group 1">
            <a:extLst>
              <a:ext uri="{FF2B5EF4-FFF2-40B4-BE49-F238E27FC236}">
                <a16:creationId xmlns="" xmlns:a16="http://schemas.microsoft.com/office/drawing/2014/main" id="{1E8B759E-BF74-413E-B3ED-0D9221EC7B0A}"/>
              </a:ext>
            </a:extLst>
          </p:cNvPr>
          <p:cNvGrpSpPr/>
          <p:nvPr/>
        </p:nvGrpSpPr>
        <p:grpSpPr>
          <a:xfrm>
            <a:off x="301091" y="301982"/>
            <a:ext cx="4134561" cy="2508169"/>
            <a:chOff x="301091" y="301982"/>
            <a:chExt cx="4134561" cy="2508169"/>
          </a:xfrm>
        </p:grpSpPr>
        <p:pic>
          <p:nvPicPr>
            <p:cNvPr id="4" name="Picture 3">
              <a:extLst>
                <a:ext uri="{FF2B5EF4-FFF2-40B4-BE49-F238E27FC236}">
                  <a16:creationId xmlns="" xmlns:a16="http://schemas.microsoft.com/office/drawing/2014/main" id="{907F5D8A-D232-4BB9-935E-A22F83F551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5" name="Picture 4" descr="Text&#10;&#10;Description automatically generated">
              <a:extLst>
                <a:ext uri="{FF2B5EF4-FFF2-40B4-BE49-F238E27FC236}">
                  <a16:creationId xmlns="" xmlns:a16="http://schemas.microsoft.com/office/drawing/2014/main" id="{508C07EA-9C72-42F0-92D0-80E1E25D4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1" y="953218"/>
              <a:ext cx="3678192" cy="1586766"/>
            </a:xfrm>
            <a:prstGeom prst="rect">
              <a:avLst/>
            </a:prstGeom>
          </p:spPr>
        </p:pic>
        <p:pic>
          <p:nvPicPr>
            <p:cNvPr id="7" name="Picture 6">
              <a:extLst>
                <a:ext uri="{FF2B5EF4-FFF2-40B4-BE49-F238E27FC236}">
                  <a16:creationId xmlns="" xmlns:a16="http://schemas.microsoft.com/office/drawing/2014/main" id="{310F7048-0385-41A1-BD7F-F212EB33AD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4" name="Picture 12">
            <a:extLst>
              <a:ext uri="{FF2B5EF4-FFF2-40B4-BE49-F238E27FC236}">
                <a16:creationId xmlns="" xmlns:a16="http://schemas.microsoft.com/office/drawing/2014/main" id="{DBB8FB1E-69AC-4146-A693-59192444DF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04109" y="638942"/>
            <a:ext cx="5124606" cy="1807588"/>
          </a:xfrm>
          <a:prstGeom prst="rect">
            <a:avLst/>
          </a:prstGeom>
        </p:spPr>
      </p:pic>
      <p:sp>
        <p:nvSpPr>
          <p:cNvPr id="13" name="Rectangle 12">
            <a:extLst>
              <a:ext uri="{FF2B5EF4-FFF2-40B4-BE49-F238E27FC236}">
                <a16:creationId xmlns="" xmlns:a16="http://schemas.microsoft.com/office/drawing/2014/main" id="{51E7F0AC-A784-4E43-B06C-AB04509BA591}"/>
              </a:ext>
            </a:extLst>
          </p:cNvPr>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a:extLst>
              <a:ext uri="{FF2B5EF4-FFF2-40B4-BE49-F238E27FC236}">
                <a16:creationId xmlns="" xmlns:a16="http://schemas.microsoft.com/office/drawing/2014/main" id="{623B169A-6D8D-4045-9344-F2FFF210DC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554362" y="2588324"/>
            <a:ext cx="8277576" cy="2148231"/>
          </a:xfrm>
          <a:prstGeom prst="rect">
            <a:avLst/>
          </a:prstGeom>
        </p:spPr>
      </p:pic>
      <p:sp>
        <p:nvSpPr>
          <p:cNvPr id="18" name="Rectangle 17">
            <a:extLst>
              <a:ext uri="{FF2B5EF4-FFF2-40B4-BE49-F238E27FC236}">
                <a16:creationId xmlns="" xmlns:a16="http://schemas.microsoft.com/office/drawing/2014/main" id="{A3B7263B-46D4-4EEE-BDA7-FA048C352D58}"/>
              </a:ext>
            </a:extLst>
          </p:cNvPr>
          <p:cNvSpPr/>
          <p:nvPr/>
        </p:nvSpPr>
        <p:spPr>
          <a:xfrm>
            <a:off x="4188542" y="3026604"/>
            <a:ext cx="6931742" cy="1143070"/>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Hãy kể lại những gì em đã xem trên Internet.Những nội dung đó thuộc dạng thông tin nào ?</a:t>
            </a:r>
            <a:endParaRPr lang="vi-VN" sz="2400" b="1">
              <a:latin typeface="UTM Avo" panose="020406030505060202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FB448734-5F21-46B8-B85A-3E3E5A013C99}"/>
              </a:ext>
            </a:extLst>
          </p:cNvPr>
          <p:cNvPicPr>
            <a:picLocks noChangeAspect="1"/>
          </p:cNvPicPr>
          <p:nvPr/>
        </p:nvPicPr>
        <p:blipFill>
          <a:blip r:embed="rId10"/>
          <a:stretch>
            <a:fillRect/>
          </a:stretch>
        </p:blipFill>
        <p:spPr>
          <a:xfrm>
            <a:off x="11358550" y="1360826"/>
            <a:ext cx="504202" cy="445116"/>
          </a:xfrm>
          <a:prstGeom prst="rect">
            <a:avLst/>
          </a:prstGeom>
        </p:spPr>
      </p:pic>
    </p:spTree>
    <p:extLst>
      <p:ext uri="{BB962C8B-B14F-4D97-AF65-F5344CB8AC3E}">
        <p14:creationId xmlns:p14="http://schemas.microsoft.com/office/powerpoint/2010/main" val="92238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4C29B82-B90A-449E-8481-31A1C0E7E29B}"/>
              </a:ext>
            </a:extLst>
          </p:cNvPr>
          <p:cNvSpPr/>
          <p:nvPr/>
        </p:nvSpPr>
        <p:spPr>
          <a:xfrm>
            <a:off x="438540" y="133251"/>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Xem thông tin trên trang Web</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 xmlns:a16="http://schemas.microsoft.com/office/drawing/2014/main" id="{949615B6-08E4-4C7D-8EEA-5E3F99C728AC}"/>
              </a:ext>
            </a:extLst>
          </p:cNvPr>
          <p:cNvSpPr/>
          <p:nvPr/>
        </p:nvSpPr>
        <p:spPr>
          <a:xfrm>
            <a:off x="3379791" y="823881"/>
            <a:ext cx="7173355"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Thông tin trên trang web</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5C1AE40C-6D0B-4671-A2C9-C72D3FF63513}"/>
              </a:ext>
            </a:extLst>
          </p:cNvPr>
          <p:cNvSpPr/>
          <p:nvPr/>
        </p:nvSpPr>
        <p:spPr>
          <a:xfrm>
            <a:off x="701455" y="1652893"/>
            <a:ext cx="10975538" cy="112838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Em hãy quan sát trang web ở Hình 7 và cho biết các vị trí được đánh số thể thiện thông tin thuộc dạng nào ?</a:t>
            </a:r>
            <a:endParaRPr lang="vi-VN" sz="2400" b="1">
              <a:latin typeface="UTM Avo" panose="02040603050506020204" pitchFamily="18" charset="0"/>
              <a:cs typeface="Times New Roman" panose="02020603050405020304" pitchFamily="18" charset="0"/>
            </a:endParaRPr>
          </a:p>
        </p:txBody>
      </p:sp>
      <p:grpSp>
        <p:nvGrpSpPr>
          <p:cNvPr id="24" name="Group 23">
            <a:extLst>
              <a:ext uri="{FF2B5EF4-FFF2-40B4-BE49-F238E27FC236}">
                <a16:creationId xmlns="" xmlns:a16="http://schemas.microsoft.com/office/drawing/2014/main" id="{42C6B29B-3173-4D45-9E48-0117B5D0FBC0}"/>
              </a:ext>
            </a:extLst>
          </p:cNvPr>
          <p:cNvGrpSpPr/>
          <p:nvPr/>
        </p:nvGrpSpPr>
        <p:grpSpPr>
          <a:xfrm>
            <a:off x="522612" y="637352"/>
            <a:ext cx="2898644" cy="880803"/>
            <a:chOff x="522612" y="900102"/>
            <a:chExt cx="2898644" cy="880803"/>
          </a:xfrm>
        </p:grpSpPr>
        <p:grpSp>
          <p:nvGrpSpPr>
            <p:cNvPr id="4" name="Group 3">
              <a:extLst>
                <a:ext uri="{FF2B5EF4-FFF2-40B4-BE49-F238E27FC236}">
                  <a16:creationId xmlns=""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Graphical user interface, website&#10;&#10;Description automatically generated">
            <a:extLst>
              <a:ext uri="{FF2B5EF4-FFF2-40B4-BE49-F238E27FC236}">
                <a16:creationId xmlns="" xmlns:a16="http://schemas.microsoft.com/office/drawing/2014/main" id="{7335CEEF-87CC-2A2C-1D7B-407604FA9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7388" y="2913643"/>
            <a:ext cx="9205758" cy="3870784"/>
          </a:xfrm>
          <a:prstGeom prst="rect">
            <a:avLst/>
          </a:prstGeom>
        </p:spPr>
      </p:pic>
    </p:spTree>
    <p:extLst>
      <p:ext uri="{BB962C8B-B14F-4D97-AF65-F5344CB8AC3E}">
        <p14:creationId xmlns:p14="http://schemas.microsoft.com/office/powerpoint/2010/main" val="2438045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54EF39F-6AC7-4663-B06C-2F6820332171}"/>
              </a:ext>
            </a:extLst>
          </p:cNvPr>
          <p:cNvPicPr>
            <a:picLocks noChangeAspect="1"/>
          </p:cNvPicPr>
          <p:nvPr/>
        </p:nvPicPr>
        <p:blipFill>
          <a:blip r:embed="rId2"/>
          <a:stretch>
            <a:fillRect/>
          </a:stretch>
        </p:blipFill>
        <p:spPr>
          <a:xfrm>
            <a:off x="415718" y="475747"/>
            <a:ext cx="891617" cy="830652"/>
          </a:xfrm>
          <a:prstGeom prst="rect">
            <a:avLst/>
          </a:prstGeom>
        </p:spPr>
      </p:pic>
      <p:sp>
        <p:nvSpPr>
          <p:cNvPr id="6" name="Rectangle 5">
            <a:extLst>
              <a:ext uri="{FF2B5EF4-FFF2-40B4-BE49-F238E27FC236}">
                <a16:creationId xmlns="" xmlns:a16="http://schemas.microsoft.com/office/drawing/2014/main" id="{3D9E9FE7-9B4E-44B0-A981-F77FD81AD30E}"/>
              </a:ext>
            </a:extLst>
          </p:cNvPr>
          <p:cNvSpPr/>
          <p:nvPr/>
        </p:nvSpPr>
        <p:spPr>
          <a:xfrm>
            <a:off x="1307334" y="503613"/>
            <a:ext cx="10019426"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đã biết ba dạng thông tin thường gặp là chữ, hình ảnh và âm thanh.Trên trang web, thông tin được thể hiện rất đa dạng, có thể là </a:t>
            </a:r>
            <a:r>
              <a:rPr lang="vi-VN" sz="2000">
                <a:latin typeface="UTM Avo" panose="02040603050506020204" pitchFamily="18" charset="0"/>
                <a:cs typeface="Times New Roman" panose="02020603050405020304" pitchFamily="18" charset="0"/>
              </a:rPr>
              <a:t>kết </a:t>
            </a:r>
            <a:r>
              <a:rPr lang="vi-VN" sz="2000" smtClean="0">
                <a:latin typeface="UTM Avo" panose="02040603050506020204" pitchFamily="18" charset="0"/>
                <a:cs typeface="Times New Roman" panose="02020603050405020304" pitchFamily="18" charset="0"/>
              </a:rPr>
              <a:t>hợp</a:t>
            </a:r>
            <a:r>
              <a:rPr lang="en-US" sz="2000" smtClean="0">
                <a:latin typeface="UTM Avo" panose="02040603050506020204" pitchFamily="18" charset="0"/>
                <a:cs typeface="Times New Roman" panose="02020603050405020304" pitchFamily="18" charset="0"/>
              </a:rPr>
              <a:t> </a:t>
            </a:r>
            <a:r>
              <a:rPr lang="vi-VN" sz="2000" smtClean="0">
                <a:latin typeface="UTM Avo" panose="02040603050506020204" pitchFamily="18" charset="0"/>
                <a:cs typeface="Times New Roman" panose="02020603050405020304" pitchFamily="18" charset="0"/>
              </a:rPr>
              <a:t>của </a:t>
            </a:r>
            <a:r>
              <a:rPr lang="vi-VN" sz="2000" dirty="0">
                <a:latin typeface="UTM Avo" panose="02040603050506020204" pitchFamily="18" charset="0"/>
                <a:cs typeface="Times New Roman" panose="02020603050405020304" pitchFamily="18" charset="0"/>
              </a:rPr>
              <a:t>các dạng thông tin trên như video. Các loại thông tin phổ biến trên trang web gồm: văn bản, hình ảnh, video,...</a:t>
            </a:r>
          </a:p>
        </p:txBody>
      </p:sp>
      <p:sp>
        <p:nvSpPr>
          <p:cNvPr id="7" name="Rectangle 6">
            <a:extLst>
              <a:ext uri="{FF2B5EF4-FFF2-40B4-BE49-F238E27FC236}">
                <a16:creationId xmlns="" xmlns:a16="http://schemas.microsoft.com/office/drawing/2014/main" id="{E850280C-7C06-42D4-98C4-BE81AEC8DC5C}"/>
              </a:ext>
            </a:extLst>
          </p:cNvPr>
          <p:cNvSpPr/>
          <p:nvPr/>
        </p:nvSpPr>
        <p:spPr>
          <a:xfrm>
            <a:off x="1307333" y="2464734"/>
            <a:ext cx="10689817" cy="1477328"/>
          </a:xfrm>
          <a:prstGeom prst="rect">
            <a:avLst/>
          </a:prstGeom>
        </p:spPr>
        <p:txBody>
          <a:bodyPr wrap="square">
            <a:spAutoFit/>
          </a:bodyPr>
          <a:lstStyle/>
          <a:p>
            <a:pPr defTabSz="342900">
              <a:lnSpc>
                <a:spcPct val="150000"/>
              </a:lnSpc>
            </a:pPr>
            <a:r>
              <a:rPr lang="en-US" sz="2000" smtClean="0">
                <a:latin typeface="UTM Avo" panose="02040603050506020204" pitchFamily="18" charset="0"/>
                <a:cs typeface="Times New Roman" panose="02020603050405020304" pitchFamily="18" charset="0"/>
              </a:rPr>
              <a:t>- Trên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còn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trỏ</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ở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đến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7E5DA86E-357B-93EB-CE77-3A24720F5B82}"/>
              </a:ext>
            </a:extLst>
          </p:cNvPr>
          <p:cNvSpPr/>
          <p:nvPr/>
        </p:nvSpPr>
        <p:spPr>
          <a:xfrm>
            <a:off x="1307335" y="4011753"/>
            <a:ext cx="10689817" cy="1015663"/>
          </a:xfrm>
          <a:prstGeom prst="rect">
            <a:avLst/>
          </a:prstGeom>
        </p:spPr>
        <p:txBody>
          <a:bodyPr wrap="square">
            <a:spAutoFit/>
          </a:bodyPr>
          <a:lstStyle/>
          <a:p>
            <a:pPr defTabSz="342900">
              <a:lnSpc>
                <a:spcPct val="150000"/>
              </a:lnSpc>
            </a:pPr>
            <a:r>
              <a:rPr lang="en-US" sz="2000" smtClean="0">
                <a:latin typeface="UTM Avo" panose="02040603050506020204" pitchFamily="18" charset="0"/>
                <a:cs typeface="Times New Roman" panose="02020603050405020304" pitchFamily="18" charset="0"/>
              </a:rPr>
              <a:t>- Văn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loại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ảnh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âm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thanh</a:t>
            </a:r>
            <a:r>
              <a:rPr lang="en-US" sz="2000" dirty="0">
                <a:latin typeface="UTM Avo" panose="02040603050506020204" pitchFamily="18" charset="0"/>
                <a:cs typeface="Times New Roman" panose="02020603050405020304" pitchFamily="18" charset="0"/>
              </a:rPr>
              <a:t>, video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gọi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0" name="Group 9">
            <a:extLst>
              <a:ext uri="{FF2B5EF4-FFF2-40B4-BE49-F238E27FC236}">
                <a16:creationId xmlns="" xmlns:a16="http://schemas.microsoft.com/office/drawing/2014/main" id="{21BFC9A5-5CD4-ED3B-E8E7-3CBBBB869D6B}"/>
              </a:ext>
            </a:extLst>
          </p:cNvPr>
          <p:cNvGrpSpPr/>
          <p:nvPr/>
        </p:nvGrpSpPr>
        <p:grpSpPr>
          <a:xfrm>
            <a:off x="1209797" y="4790661"/>
            <a:ext cx="9178769" cy="1951609"/>
            <a:chOff x="1329714" y="458216"/>
            <a:chExt cx="8812810" cy="1951609"/>
          </a:xfrm>
        </p:grpSpPr>
        <p:grpSp>
          <p:nvGrpSpPr>
            <p:cNvPr id="12" name="Group 11">
              <a:extLst>
                <a:ext uri="{FF2B5EF4-FFF2-40B4-BE49-F238E27FC236}">
                  <a16:creationId xmlns="" xmlns:a16="http://schemas.microsoft.com/office/drawing/2014/main" id="{84D3D261-E6A4-C860-A0C3-706DAC897E48}"/>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 xmlns:a16="http://schemas.microsoft.com/office/drawing/2014/main" id="{384A962F-CF55-954B-D02E-13B86892256D}"/>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 xmlns:a16="http://schemas.microsoft.com/office/drawing/2014/main" id="{8EFBC0C9-CE0D-8C12-CF58-8EFE4A4AC437}"/>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 xmlns:a16="http://schemas.microsoft.com/office/drawing/2014/main" id="{CF121A0F-8BCF-747F-BB7C-0C6A67E9BA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8" name="Rectangle 17">
            <a:extLst>
              <a:ext uri="{FF2B5EF4-FFF2-40B4-BE49-F238E27FC236}">
                <a16:creationId xmlns="" xmlns:a16="http://schemas.microsoft.com/office/drawing/2014/main" id="{75861476-72C5-A309-326E-4B9DCD524473}"/>
              </a:ext>
            </a:extLst>
          </p:cNvPr>
          <p:cNvSpPr/>
          <p:nvPr/>
        </p:nvSpPr>
        <p:spPr>
          <a:xfrm>
            <a:off x="2071855" y="5368745"/>
            <a:ext cx="8414248" cy="1132874"/>
          </a:xfrm>
          <a:prstGeom prst="rect">
            <a:avLst/>
          </a:prstGeom>
        </p:spPr>
        <p:txBody>
          <a:bodyPr wrap="square">
            <a:spAutoFit/>
          </a:bodyPr>
          <a:lstStyle/>
          <a:p>
            <a:pPr defTabSz="342900">
              <a:lnSpc>
                <a:spcPct val="150000"/>
              </a:lnSpc>
            </a:pPr>
            <a:r>
              <a:rPr lang="vi-VN" altLang="vi-VN" sz="2400" b="1">
                <a:solidFill>
                  <a:srgbClr val="C00000"/>
                </a:solidFill>
                <a:latin typeface="UTM Avo" panose="02040603050506020204"/>
                <a:cs typeface="Times New Roman" panose="02020603050405020304" pitchFamily="18" charset="0"/>
              </a:rPr>
              <a:t>Trên trang web thường có các</a:t>
            </a:r>
            <a:r>
              <a:rPr lang="en-US" altLang="vi-VN" sz="2400" b="1">
                <a:solidFill>
                  <a:srgbClr val="C00000"/>
                </a:solidFill>
                <a:latin typeface="UTM Avo" panose="02040603050506020204"/>
                <a:cs typeface="Times New Roman" panose="02020603050405020304" pitchFamily="18" charset="0"/>
              </a:rPr>
              <a:t> </a:t>
            </a:r>
            <a:r>
              <a:rPr lang="vi-VN" altLang="vi-VN" sz="2400" b="1">
                <a:solidFill>
                  <a:srgbClr val="C00000"/>
                </a:solidFill>
                <a:latin typeface="UTM Avo" panose="02040603050506020204"/>
                <a:cs typeface="Times New Roman" panose="02020603050405020304" pitchFamily="18" charset="0"/>
              </a:rPr>
              <a:t>loại thông tin: Văn bản, hình</a:t>
            </a:r>
            <a:r>
              <a:rPr lang="en-US" altLang="vi-VN" sz="2400" b="1">
                <a:solidFill>
                  <a:srgbClr val="C00000"/>
                </a:solidFill>
                <a:latin typeface="UTM Avo" panose="02040603050506020204"/>
                <a:cs typeface="Times New Roman" panose="02020603050405020304" pitchFamily="18" charset="0"/>
              </a:rPr>
              <a:t> </a:t>
            </a:r>
            <a:r>
              <a:rPr lang="vi-VN" altLang="vi-VN" sz="2400" b="1">
                <a:solidFill>
                  <a:srgbClr val="C00000"/>
                </a:solidFill>
                <a:latin typeface="UTM Avo" panose="02040603050506020204"/>
                <a:cs typeface="Times New Roman" panose="02020603050405020304" pitchFamily="18" charset="0"/>
              </a:rPr>
              <a:t>ảnh, âm thanh, video và siêu liên kết.</a:t>
            </a:r>
            <a:r>
              <a:rPr lang="vi-VN" sz="2400" b="1">
                <a:solidFill>
                  <a:srgbClr val="C00000"/>
                </a:solidFill>
                <a:latin typeface="Times New Roman" panose="02020603050405020304" pitchFamily="18" charset="0"/>
                <a:cs typeface="Times New Roman" panose="02020603050405020304" pitchFamily="18" charset="0"/>
              </a:rPr>
              <a:t>.</a:t>
            </a:r>
          </a:p>
        </p:txBody>
      </p:sp>
      <p:pic>
        <p:nvPicPr>
          <p:cNvPr id="16" name="Picture 15" descr="Text&#10;&#10;Description automatically generated with medium confidence">
            <a:extLst>
              <a:ext uri="{FF2B5EF4-FFF2-40B4-BE49-F238E27FC236}">
                <a16:creationId xmlns="" xmlns:a16="http://schemas.microsoft.com/office/drawing/2014/main" id="{345C733C-CE89-0AB6-B39F-0C06660F4860}"/>
              </a:ext>
            </a:extLst>
          </p:cNvPr>
          <p:cNvPicPr>
            <a:picLocks noChangeAspect="1"/>
          </p:cNvPicPr>
          <p:nvPr/>
        </p:nvPicPr>
        <p:blipFill rotWithShape="1">
          <a:blip r:embed="rId4">
            <a:extLst>
              <a:ext uri="{28A0092B-C50C-407E-A947-70E740481C1C}">
                <a14:useLocalDpi xmlns:a14="http://schemas.microsoft.com/office/drawing/2010/main" val="0"/>
              </a:ext>
            </a:extLst>
          </a:blip>
          <a:srcRect l="28996" t="34321" r="21644" b="10502"/>
          <a:stretch/>
        </p:blipFill>
        <p:spPr>
          <a:xfrm>
            <a:off x="11016704" y="2259725"/>
            <a:ext cx="620111" cy="708398"/>
          </a:xfrm>
          <a:prstGeom prst="rect">
            <a:avLst/>
          </a:prstGeom>
          <a:ln>
            <a:solidFill>
              <a:schemeClr val="tx1"/>
            </a:solidFill>
          </a:ln>
        </p:spPr>
      </p:pic>
    </p:spTree>
    <p:extLst>
      <p:ext uri="{BB962C8B-B14F-4D97-AF65-F5344CB8AC3E}">
        <p14:creationId xmlns:p14="http://schemas.microsoft.com/office/powerpoint/2010/main" val="3314082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5F49C9A-AC8D-425D-A924-C40644073EA6}"/>
              </a:ext>
            </a:extLst>
          </p:cNvPr>
          <p:cNvSpPr/>
          <p:nvPr/>
        </p:nvSpPr>
        <p:spPr>
          <a:xfrm>
            <a:off x="1333427" y="566317"/>
            <a:ext cx="7958060" cy="589072"/>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Trên trang web có các loại thông tin nào?</a:t>
            </a:r>
            <a:endParaRPr lang="vi-VN" sz="2400" b="1">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 xmlns:a16="http://schemas.microsoft.com/office/drawing/2014/main" id="{3922DAE0-5437-4176-8EEE-A3523E844A19}"/>
              </a:ext>
            </a:extLst>
          </p:cNvPr>
          <p:cNvSpPr/>
          <p:nvPr/>
        </p:nvSpPr>
        <p:spPr>
          <a:xfrm>
            <a:off x="2169171" y="1189189"/>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Chỉ có thông tin là văn bản và hình</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D590011D-2F8D-441E-A867-EBA0463A34F9}"/>
              </a:ext>
            </a:extLst>
          </p:cNvPr>
          <p:cNvSpPr/>
          <p:nvPr/>
        </p:nvSpPr>
        <p:spPr>
          <a:xfrm>
            <a:off x="2169171" y="1812061"/>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Chỉ có thông tin là hình ảnh và âm thanh.</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8035C97B-EDA2-482E-8CF7-CE5306F73B7D}"/>
              </a:ext>
            </a:extLst>
          </p:cNvPr>
          <p:cNvSpPr/>
          <p:nvPr/>
        </p:nvSpPr>
        <p:spPr>
          <a:xfrm>
            <a:off x="2169171" y="2431840"/>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Chỉ có thông tin là video.</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04630B5C-D405-497F-9B94-465FFAAE0822}"/>
              </a:ext>
            </a:extLst>
          </p:cNvPr>
          <p:cNvSpPr/>
          <p:nvPr/>
        </p:nvSpPr>
        <p:spPr>
          <a:xfrm>
            <a:off x="1333427" y="4084085"/>
            <a:ext cx="10406292" cy="114307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Sau đây là hình ảnh khi đưa con trỏ chuột đến một số vị trí trên trang web, em hãy cho biết mục nào có chứa siêu liên kết?</a:t>
            </a:r>
          </a:p>
        </p:txBody>
      </p:sp>
      <p:sp>
        <p:nvSpPr>
          <p:cNvPr id="9" name="Rectangle 8">
            <a:extLst>
              <a:ext uri="{FF2B5EF4-FFF2-40B4-BE49-F238E27FC236}">
                <a16:creationId xmlns="" xmlns:a16="http://schemas.microsoft.com/office/drawing/2014/main" id="{0B46A651-8F2E-4396-83BF-8571A033FC46}"/>
              </a:ext>
            </a:extLst>
          </p:cNvPr>
          <p:cNvSpPr/>
          <p:nvPr/>
        </p:nvSpPr>
        <p:spPr>
          <a:xfrm>
            <a:off x="2148389" y="5417570"/>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endParaRPr lang="vi-VN" sz="24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5F355013-396F-44B5-B785-30D86F2A49DB}"/>
              </a:ext>
            </a:extLst>
          </p:cNvPr>
          <p:cNvSpPr/>
          <p:nvPr/>
        </p:nvSpPr>
        <p:spPr>
          <a:xfrm>
            <a:off x="8362275" y="541176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2A077E5C-26CE-4173-A147-2291BE3A50CD}"/>
              </a:ext>
            </a:extLst>
          </p:cNvPr>
          <p:cNvSpPr/>
          <p:nvPr/>
        </p:nvSpPr>
        <p:spPr>
          <a:xfrm>
            <a:off x="5312457" y="546461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pic>
        <p:nvPicPr>
          <p:cNvPr id="12" name="Picture 11" descr="A picture containing text, electronics, computer&#10;&#10;Description automatically generated">
            <a:extLst>
              <a:ext uri="{FF2B5EF4-FFF2-40B4-BE49-F238E27FC236}">
                <a16:creationId xmlns="" xmlns:a16="http://schemas.microsoft.com/office/drawing/2014/main" id="{85818E8F-4523-43E9-A153-8592E7298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888" y="815731"/>
            <a:ext cx="2208069" cy="2176969"/>
          </a:xfrm>
          <a:prstGeom prst="rect">
            <a:avLst/>
          </a:prstGeom>
        </p:spPr>
      </p:pic>
      <p:sp>
        <p:nvSpPr>
          <p:cNvPr id="13" name="Oval 12">
            <a:extLst>
              <a:ext uri="{FF2B5EF4-FFF2-40B4-BE49-F238E27FC236}">
                <a16:creationId xmlns="" xmlns:a16="http://schemas.microsoft.com/office/drawing/2014/main" id="{2CB96935-1538-453F-86FC-0512246D83F6}"/>
              </a:ext>
            </a:extLst>
          </p:cNvPr>
          <p:cNvSpPr/>
          <p:nvPr/>
        </p:nvSpPr>
        <p:spPr>
          <a:xfrm>
            <a:off x="2148389" y="31752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a:extLst>
              <a:ext uri="{FF2B5EF4-FFF2-40B4-BE49-F238E27FC236}">
                <a16:creationId xmlns="" xmlns:a16="http://schemas.microsoft.com/office/drawing/2014/main" id="{C3798B32-22A2-42E4-90B5-371C2BACBBD5}"/>
              </a:ext>
            </a:extLst>
          </p:cNvPr>
          <p:cNvSpPr/>
          <p:nvPr/>
        </p:nvSpPr>
        <p:spPr>
          <a:xfrm>
            <a:off x="2113930" y="554514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angle 1">
            <a:extLst>
              <a:ext uri="{FF2B5EF4-FFF2-40B4-BE49-F238E27FC236}">
                <a16:creationId xmlns="" xmlns:a16="http://schemas.microsoft.com/office/drawing/2014/main" id="{94091CFE-7F23-E714-BDE3-2F976757599C}"/>
              </a:ext>
            </a:extLst>
          </p:cNvPr>
          <p:cNvSpPr/>
          <p:nvPr/>
        </p:nvSpPr>
        <p:spPr>
          <a:xfrm>
            <a:off x="2188836" y="3050186"/>
            <a:ext cx="7310526" cy="114307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Có các thông tin là văn bản, hình ảnh, âm thanh, video và siêu liên kết</a:t>
            </a:r>
            <a:endParaRPr lang="vi-VN" sz="2400">
              <a:latin typeface="UTM Avo" panose="02040603050506020204" pitchFamily="18" charset="0"/>
              <a:cs typeface="Times New Roman" panose="02020603050405020304" pitchFamily="18" charset="0"/>
            </a:endParaRPr>
          </a:p>
        </p:txBody>
      </p:sp>
      <p:pic>
        <p:nvPicPr>
          <p:cNvPr id="16" name="Picture 15" descr="Text&#10;&#10;Description automatically generated with medium confidence">
            <a:extLst>
              <a:ext uri="{FF2B5EF4-FFF2-40B4-BE49-F238E27FC236}">
                <a16:creationId xmlns="" xmlns:a16="http://schemas.microsoft.com/office/drawing/2014/main" id="{345C733C-CE89-0AB6-B39F-0C06660F4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787" y="5411769"/>
            <a:ext cx="1256278" cy="952437"/>
          </a:xfrm>
          <a:prstGeom prst="rect">
            <a:avLst/>
          </a:prstGeom>
        </p:spPr>
      </p:pic>
      <p:pic>
        <p:nvPicPr>
          <p:cNvPr id="18" name="Picture 17" descr="Graphical user interface&#10;&#10;Description automatically generated">
            <a:extLst>
              <a:ext uri="{FF2B5EF4-FFF2-40B4-BE49-F238E27FC236}">
                <a16:creationId xmlns="" xmlns:a16="http://schemas.microsoft.com/office/drawing/2014/main" id="{C73B239F-EE9A-0031-AFF4-A8D40E02DA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56" y="5410782"/>
            <a:ext cx="1256278" cy="1128652"/>
          </a:xfrm>
          <a:prstGeom prst="rect">
            <a:avLst/>
          </a:prstGeom>
        </p:spPr>
      </p:pic>
      <p:pic>
        <p:nvPicPr>
          <p:cNvPr id="20" name="Picture 19">
            <a:extLst>
              <a:ext uri="{FF2B5EF4-FFF2-40B4-BE49-F238E27FC236}">
                <a16:creationId xmlns="" xmlns:a16="http://schemas.microsoft.com/office/drawing/2014/main" id="{C37500B0-6E8A-D75A-996C-6A7CCD4DF9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8152" y="5417570"/>
            <a:ext cx="1696108" cy="797090"/>
          </a:xfrm>
          <a:prstGeom prst="rect">
            <a:avLst/>
          </a:prstGeom>
        </p:spPr>
      </p:pic>
    </p:spTree>
    <p:extLst>
      <p:ext uri="{BB962C8B-B14F-4D97-AF65-F5344CB8AC3E}">
        <p14:creationId xmlns:p14="http://schemas.microsoft.com/office/powerpoint/2010/main" val="1397488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Sau đây là hình ảnh khi con trỏ chuột di chuyển đến một số vị trí trên trang web mà bạn An đang xem. Em hãy cho biết những vị trí nào có chứa siêu liên kết?</a:t>
            </a:r>
          </a:p>
        </p:txBody>
      </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3">
            <a:extLst>
              <a:ext uri="{FF2B5EF4-FFF2-40B4-BE49-F238E27FC236}">
                <a16:creationId xmlns="" xmlns:a16="http://schemas.microsoft.com/office/drawing/2014/main" id="{A566D306-1313-BF88-0BD9-2996B987D4AE}"/>
              </a:ext>
            </a:extLst>
          </p:cNvPr>
          <p:cNvSpPr/>
          <p:nvPr/>
        </p:nvSpPr>
        <p:spPr>
          <a:xfrm>
            <a:off x="6693587" y="2767881"/>
            <a:ext cx="594481"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7F80E819-C764-D9A5-B8F2-5F7809B098D9}"/>
              </a:ext>
            </a:extLst>
          </p:cNvPr>
          <p:cNvSpPr/>
          <p:nvPr/>
        </p:nvSpPr>
        <p:spPr>
          <a:xfrm>
            <a:off x="2129841" y="4687018"/>
            <a:ext cx="73342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0" name="Oval 9">
            <a:extLst>
              <a:ext uri="{FF2B5EF4-FFF2-40B4-BE49-F238E27FC236}">
                <a16:creationId xmlns="" xmlns:a16="http://schemas.microsoft.com/office/drawing/2014/main" id="{3AB45800-F945-1526-04FD-DA49D8AA60C2}"/>
              </a:ext>
            </a:extLst>
          </p:cNvPr>
          <p:cNvSpPr/>
          <p:nvPr/>
        </p:nvSpPr>
        <p:spPr>
          <a:xfrm>
            <a:off x="2103795" y="283888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 xmlns:a16="http://schemas.microsoft.com/office/drawing/2014/main" id="{07097467-F0C4-9CC6-3DEB-EDCF2A4E5F46}"/>
              </a:ext>
            </a:extLst>
          </p:cNvPr>
          <p:cNvSpPr/>
          <p:nvPr/>
        </p:nvSpPr>
        <p:spPr>
          <a:xfrm>
            <a:off x="6693587" y="4687018"/>
            <a:ext cx="70890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endParaRPr lang="vi-VN" sz="2400">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B2E1A90F-C1E5-0D32-5830-C6EBE9500934}"/>
              </a:ext>
            </a:extLst>
          </p:cNvPr>
          <p:cNvSpPr txBox="1"/>
          <p:nvPr/>
        </p:nvSpPr>
        <p:spPr>
          <a:xfrm>
            <a:off x="2147480" y="2666600"/>
            <a:ext cx="443609" cy="589072"/>
          </a:xfrm>
          <a:prstGeom prst="rect">
            <a:avLst/>
          </a:prstGeom>
          <a:noFill/>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b="1">
                <a:solidFill>
                  <a:srgbClr val="7FC354"/>
                </a:solidFill>
                <a:latin typeface="UTM Avo" panose="02040603050506020204" pitchFamily="18" charset="0"/>
                <a:cs typeface="Times New Roman" panose="02020603050405020304" pitchFamily="18" charset="0"/>
              </a:rPr>
              <a:t>.</a:t>
            </a:r>
            <a:r>
              <a:rPr lang="en-US" sz="1800" b="1">
                <a:solidFill>
                  <a:srgbClr val="7FC354"/>
                </a:solidFill>
                <a:latin typeface="UTM Avo" panose="02040603050506020204" pitchFamily="18" charset="0"/>
                <a:cs typeface="Times New Roman" panose="02020603050405020304" pitchFamily="18" charset="0"/>
              </a:rPr>
              <a:t> </a:t>
            </a:r>
            <a:endParaRPr lang="vi-VN" sz="1800">
              <a:latin typeface="UTM Avo" panose="02040603050506020204" pitchFamily="18" charset="0"/>
              <a:cs typeface="Times New Roman" panose="02020603050405020304" pitchFamily="18" charset="0"/>
            </a:endParaRPr>
          </a:p>
        </p:txBody>
      </p:sp>
      <p:pic>
        <p:nvPicPr>
          <p:cNvPr id="15" name="Picture 14">
            <a:extLst>
              <a:ext uri="{FF2B5EF4-FFF2-40B4-BE49-F238E27FC236}">
                <a16:creationId xmlns="" xmlns:a16="http://schemas.microsoft.com/office/drawing/2014/main" id="{5B6515F6-6F5F-7820-5E38-DBC2046A4C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4776" y="2666600"/>
            <a:ext cx="2922561" cy="967957"/>
          </a:xfrm>
          <a:prstGeom prst="rect">
            <a:avLst/>
          </a:prstGeom>
        </p:spPr>
      </p:pic>
      <p:pic>
        <p:nvPicPr>
          <p:cNvPr id="17" name="Picture 16">
            <a:extLst>
              <a:ext uri="{FF2B5EF4-FFF2-40B4-BE49-F238E27FC236}">
                <a16:creationId xmlns="" xmlns:a16="http://schemas.microsoft.com/office/drawing/2014/main" id="{8EA2F262-7E71-F4A0-664A-9F1DE0158A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5441" y="2749534"/>
            <a:ext cx="2686718" cy="929251"/>
          </a:xfrm>
          <a:prstGeom prst="rect">
            <a:avLst/>
          </a:prstGeom>
        </p:spPr>
      </p:pic>
      <p:pic>
        <p:nvPicPr>
          <p:cNvPr id="20" name="Picture 19" descr="A picture containing text, sign&#10;&#10;Description automatically generated">
            <a:extLst>
              <a:ext uri="{FF2B5EF4-FFF2-40B4-BE49-F238E27FC236}">
                <a16:creationId xmlns="" xmlns:a16="http://schemas.microsoft.com/office/drawing/2014/main" id="{830739E3-37FD-8AFD-D703-C8CB8BAFA0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8750" y="4421971"/>
            <a:ext cx="2718587" cy="1373080"/>
          </a:xfrm>
          <a:prstGeom prst="rect">
            <a:avLst/>
          </a:prstGeom>
        </p:spPr>
      </p:pic>
      <p:pic>
        <p:nvPicPr>
          <p:cNvPr id="22" name="Picture 21" descr="A close-up of a sign&#10;&#10;Description automatically generated with low confidence">
            <a:extLst>
              <a:ext uri="{FF2B5EF4-FFF2-40B4-BE49-F238E27FC236}">
                <a16:creationId xmlns="" xmlns:a16="http://schemas.microsoft.com/office/drawing/2014/main" id="{2364BD5B-7939-E9BF-D0D0-0400C767C0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496" y="4054417"/>
            <a:ext cx="2847741" cy="1843272"/>
          </a:xfrm>
          <a:prstGeom prst="rect">
            <a:avLst/>
          </a:prstGeom>
        </p:spPr>
      </p:pic>
    </p:spTree>
    <p:extLst>
      <p:ext uri="{BB962C8B-B14F-4D97-AF65-F5344CB8AC3E}">
        <p14:creationId xmlns:p14="http://schemas.microsoft.com/office/powerpoint/2010/main" val="3810429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10" grpId="0" animBg="1"/>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4C29B82-B90A-449E-8481-31A1C0E7E29B}"/>
              </a:ext>
            </a:extLst>
          </p:cNvPr>
          <p:cNvSpPr/>
          <p:nvPr/>
        </p:nvSpPr>
        <p:spPr>
          <a:xfrm>
            <a:off x="363894" y="283918"/>
            <a:ext cx="10503803"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Tác hại khi TRUY CẬP VÀO TRANG WEB Không phù hợp</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 xmlns:a16="http://schemas.microsoft.com/office/drawing/2014/main" id="{949615B6-08E4-4C7D-8EEA-5E3F99C728AC}"/>
              </a:ext>
            </a:extLst>
          </p:cNvPr>
          <p:cNvSpPr/>
          <p:nvPr/>
        </p:nvSpPr>
        <p:spPr>
          <a:xfrm>
            <a:off x="3379791" y="1105048"/>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p>
        </p:txBody>
      </p:sp>
      <p:sp>
        <p:nvSpPr>
          <p:cNvPr id="11" name="Rectangle 10">
            <a:extLst>
              <a:ext uri="{FF2B5EF4-FFF2-40B4-BE49-F238E27FC236}">
                <a16:creationId xmlns="" xmlns:a16="http://schemas.microsoft.com/office/drawing/2014/main" id="{5C1AE40C-6D0B-4671-A2C9-C72D3FF63513}"/>
              </a:ext>
            </a:extLst>
          </p:cNvPr>
          <p:cNvSpPr/>
          <p:nvPr/>
        </p:nvSpPr>
        <p:spPr>
          <a:xfrm>
            <a:off x="674437" y="1915643"/>
            <a:ext cx="3912311" cy="280243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p>
        </p:txBody>
      </p:sp>
      <p:grpSp>
        <p:nvGrpSpPr>
          <p:cNvPr id="24" name="Group 23">
            <a:extLst>
              <a:ext uri="{FF2B5EF4-FFF2-40B4-BE49-F238E27FC236}">
                <a16:creationId xmlns="" xmlns:a16="http://schemas.microsoft.com/office/drawing/2014/main"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 xmlns:a16="http://schemas.microsoft.com/office/drawing/2014/main"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 xmlns:a16="http://schemas.microsoft.com/office/drawing/2014/main"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 xmlns:a16="http://schemas.microsoft.com/office/drawing/2014/main"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 xmlns:a16="http://schemas.microsoft.com/office/drawing/2014/main"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 xmlns:a16="http://schemas.microsoft.com/office/drawing/2014/main"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 xmlns:a16="http://schemas.microsoft.com/office/drawing/2014/main"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 xmlns:a16="http://schemas.microsoft.com/office/drawing/2014/main"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Text&#10;&#10;Description automatically generated with low confidence">
            <a:extLst>
              <a:ext uri="{FF2B5EF4-FFF2-40B4-BE49-F238E27FC236}">
                <a16:creationId xmlns="" xmlns:a16="http://schemas.microsoft.com/office/drawing/2014/main" id="{2F14599F-AEE0-8982-3DBF-B3E96091E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961" y="1689146"/>
            <a:ext cx="5908002" cy="4884936"/>
          </a:xfrm>
          <a:prstGeom prst="rect">
            <a:avLst/>
          </a:prstGeom>
        </p:spPr>
      </p:pic>
    </p:spTree>
    <p:extLst>
      <p:ext uri="{BB962C8B-B14F-4D97-AF65-F5344CB8AC3E}">
        <p14:creationId xmlns:p14="http://schemas.microsoft.com/office/powerpoint/2010/main" val="2237052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5DF593A-C884-406B-9039-D91B9840041B}"/>
              </a:ext>
            </a:extLst>
          </p:cNvPr>
          <p:cNvPicPr>
            <a:picLocks noChangeAspect="1"/>
          </p:cNvPicPr>
          <p:nvPr/>
        </p:nvPicPr>
        <p:blipFill>
          <a:blip r:embed="rId2"/>
          <a:stretch>
            <a:fillRect/>
          </a:stretch>
        </p:blipFill>
        <p:spPr>
          <a:xfrm>
            <a:off x="318182" y="280553"/>
            <a:ext cx="891617" cy="830652"/>
          </a:xfrm>
          <a:prstGeom prst="rect">
            <a:avLst/>
          </a:prstGeom>
        </p:spPr>
      </p:pic>
      <p:sp>
        <p:nvSpPr>
          <p:cNvPr id="4" name="Rectangle 3">
            <a:extLst>
              <a:ext uri="{FF2B5EF4-FFF2-40B4-BE49-F238E27FC236}">
                <a16:creationId xmlns="" xmlns:a16="http://schemas.microsoft.com/office/drawing/2014/main" id="{1A0AB273-FC35-4319-BF6C-BED95CD8DE51}"/>
              </a:ext>
            </a:extLst>
          </p:cNvPr>
          <p:cNvSpPr/>
          <p:nvPr/>
        </p:nvSpPr>
        <p:spPr>
          <a:xfrm>
            <a:off x="1209799" y="392121"/>
            <a:ext cx="10567674" cy="1879104"/>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p>
        </p:txBody>
      </p:sp>
      <p:sp>
        <p:nvSpPr>
          <p:cNvPr id="5" name="Rectangle 4">
            <a:extLst>
              <a:ext uri="{FF2B5EF4-FFF2-40B4-BE49-F238E27FC236}">
                <a16:creationId xmlns="" xmlns:a16="http://schemas.microsoft.com/office/drawing/2014/main" id="{61004FEF-F45A-41DD-A74E-84C8EC840177}"/>
              </a:ext>
            </a:extLst>
          </p:cNvPr>
          <p:cNvSpPr/>
          <p:nvPr/>
        </p:nvSpPr>
        <p:spPr>
          <a:xfrm>
            <a:off x="1258566" y="2394966"/>
            <a:ext cx="8078248" cy="1338828"/>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 Có những suy nghĩ tiêu cực và lệch lạc</a:t>
            </a:r>
            <a:r>
              <a:rPr lang="vi-VN">
                <a:latin typeface="UTM Avo" panose="02040603050506020204" pitchFamily="18" charset="0"/>
                <a:cs typeface="Times New Roman" panose="02020603050405020304" pitchFamily="18" charset="0"/>
              </a:rPr>
              <a:t>: Xem  thông  tin  không  phù  hợp  với  lứa  tuổi khiến các em không hiểu hết hoặc hiểu một cách lệch lạc ảnh hưởng đến suy nghĩ và nhận thức của các em.</a:t>
            </a:r>
          </a:p>
        </p:txBody>
      </p:sp>
      <p:sp>
        <p:nvSpPr>
          <p:cNvPr id="7" name="Rectangle 6">
            <a:extLst>
              <a:ext uri="{FF2B5EF4-FFF2-40B4-BE49-F238E27FC236}">
                <a16:creationId xmlns="" xmlns:a16="http://schemas.microsoft.com/office/drawing/2014/main" id="{79A56168-C270-4437-B309-D101DDB9A9DF}"/>
              </a:ext>
            </a:extLst>
          </p:cNvPr>
          <p:cNvSpPr/>
          <p:nvPr/>
        </p:nvSpPr>
        <p:spPr>
          <a:xfrm>
            <a:off x="1258565" y="3845640"/>
            <a:ext cx="8190235" cy="1338828"/>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 Bị lừa đảo, dụ dỗ, bắt nạt</a:t>
            </a:r>
            <a:r>
              <a:rPr lang="vi-VN">
                <a:latin typeface="UTM Avo" panose="02040603050506020204" pitchFamily="18" charset="0"/>
                <a:cs typeface="Times New Roman" panose="02020603050405020304" pitchFamily="18" charset="0"/>
              </a:rPr>
              <a:t>: Kẻ xấu có thể gửi các tin nhắn mạo danh, nặc danh qua các trang web để đe doạ và làm tổn thương em hoặc dụ dỗ em làm điều xấu.</a:t>
            </a:r>
          </a:p>
        </p:txBody>
      </p:sp>
      <p:sp>
        <p:nvSpPr>
          <p:cNvPr id="8" name="Rectangle 7">
            <a:extLst>
              <a:ext uri="{FF2B5EF4-FFF2-40B4-BE49-F238E27FC236}">
                <a16:creationId xmlns="" xmlns:a16="http://schemas.microsoft.com/office/drawing/2014/main" id="{F1A64C24-6DF5-5331-8A22-83911CE90DE3}"/>
              </a:ext>
            </a:extLst>
          </p:cNvPr>
          <p:cNvSpPr/>
          <p:nvPr/>
        </p:nvSpPr>
        <p:spPr>
          <a:xfrm>
            <a:off x="1209799" y="5089875"/>
            <a:ext cx="8127015" cy="1338828"/>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 Lãng phí thời gian</a:t>
            </a:r>
            <a:r>
              <a:rPr lang="vi-VN">
                <a:latin typeface="UTM Avo" panose="02040603050506020204" pitchFamily="18" charset="0"/>
                <a:cs typeface="Times New Roman" panose="02020603050405020304" pitchFamily="18" charset="0"/>
              </a:rPr>
              <a:t>: Cố tình truy cập vào những trang web không phù hợp lứa tuổi và không nên xem, em bị mất đi thời gian quý báu cho học tập và những hoạt động bổ ích khác.</a:t>
            </a:r>
          </a:p>
        </p:txBody>
      </p:sp>
      <p:pic>
        <p:nvPicPr>
          <p:cNvPr id="15" name="Picture 14" descr="A picture containing text&#10;&#10;Description automatically generated">
            <a:extLst>
              <a:ext uri="{FF2B5EF4-FFF2-40B4-BE49-F238E27FC236}">
                <a16:creationId xmlns="" xmlns:a16="http://schemas.microsoft.com/office/drawing/2014/main" id="{927019E0-10E7-504F-CA93-01A5CB78D932}"/>
              </a:ext>
            </a:extLst>
          </p:cNvPr>
          <p:cNvPicPr>
            <a:picLocks noChangeAspect="1"/>
          </p:cNvPicPr>
          <p:nvPr/>
        </p:nvPicPr>
        <p:blipFill rotWithShape="1">
          <a:blip r:embed="rId3">
            <a:extLst>
              <a:ext uri="{28A0092B-C50C-407E-A947-70E740481C1C}">
                <a14:useLocalDpi xmlns:a14="http://schemas.microsoft.com/office/drawing/2010/main" val="0"/>
              </a:ext>
            </a:extLst>
          </a:blip>
          <a:srcRect l="10490" r="17217"/>
          <a:stretch/>
        </p:blipFill>
        <p:spPr>
          <a:xfrm>
            <a:off x="9614024" y="1965517"/>
            <a:ext cx="2511973" cy="4610331"/>
          </a:xfrm>
          <a:prstGeom prst="rect">
            <a:avLst/>
          </a:prstGeom>
        </p:spPr>
      </p:pic>
    </p:spTree>
    <p:extLst>
      <p:ext uri="{BB962C8B-B14F-4D97-AF65-F5344CB8AC3E}">
        <p14:creationId xmlns:p14="http://schemas.microsoft.com/office/powerpoint/2010/main" val="4239581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61B4B504-C8F8-4B6D-AB1E-2586A440EA3E}"/>
              </a:ext>
            </a:extLst>
          </p:cNvPr>
          <p:cNvSpPr/>
          <p:nvPr/>
        </p:nvSpPr>
        <p:spPr>
          <a:xfrm>
            <a:off x="2123807" y="3241483"/>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a:t>
            </a:r>
            <a:r>
              <a:rPr lang="en-US" sz="2400" b="1">
                <a:latin typeface="UTM Avo" panose="02040603050506020204" pitchFamily="18" charset="0"/>
                <a:cs typeface="Times New Roman" panose="02020603050405020304" pitchFamily="18" charset="0"/>
              </a:rPr>
              <a:t>Nếu cố tình truy cập vào trang web không phù hợp và không nên xem, em có thể gặp những tác hại gì?</a:t>
            </a:r>
            <a:endParaRPr lang="vi-VN" sz="2400" b="1">
              <a:latin typeface="UTM Avo" panose="02040603050506020204" pitchFamily="18" charset="0"/>
              <a:cs typeface="Times New Roman" panose="02020603050405020304" pitchFamily="18" charset="0"/>
            </a:endParaRPr>
          </a:p>
        </p:txBody>
      </p:sp>
      <p:grpSp>
        <p:nvGrpSpPr>
          <p:cNvPr id="2" name="Group 1">
            <a:extLst>
              <a:ext uri="{FF2B5EF4-FFF2-40B4-BE49-F238E27FC236}">
                <a16:creationId xmlns="" xmlns:a16="http://schemas.microsoft.com/office/drawing/2014/main" id="{8A4B6D06-B0CE-4D15-8F6E-750A6EE2724E}"/>
              </a:ext>
            </a:extLst>
          </p:cNvPr>
          <p:cNvGrpSpPr/>
          <p:nvPr/>
        </p:nvGrpSpPr>
        <p:grpSpPr>
          <a:xfrm>
            <a:off x="1329714" y="458216"/>
            <a:ext cx="9552989" cy="2431008"/>
            <a:chOff x="1329714" y="458216"/>
            <a:chExt cx="9552989" cy="2317292"/>
          </a:xfrm>
        </p:grpSpPr>
        <p:grpSp>
          <p:nvGrpSpPr>
            <p:cNvPr id="10" name="Group 9">
              <a:extLst>
                <a:ext uri="{FF2B5EF4-FFF2-40B4-BE49-F238E27FC236}">
                  <a16:creationId xmlns="" xmlns:a16="http://schemas.microsoft.com/office/drawing/2014/main" id="{89062DB7-4E0E-4C57-94E2-2EE772747EDC}"/>
                </a:ext>
              </a:extLst>
            </p:cNvPr>
            <p:cNvGrpSpPr/>
            <p:nvPr/>
          </p:nvGrpSpPr>
          <p:grpSpPr>
            <a:xfrm>
              <a:off x="1329714" y="458216"/>
              <a:ext cx="9552989" cy="2317292"/>
              <a:chOff x="1329714" y="458216"/>
              <a:chExt cx="9552989" cy="2317292"/>
            </a:xfrm>
          </p:grpSpPr>
          <p:grpSp>
            <p:nvGrpSpPr>
              <p:cNvPr id="11" name="Group 10">
                <a:extLst>
                  <a:ext uri="{FF2B5EF4-FFF2-40B4-BE49-F238E27FC236}">
                    <a16:creationId xmlns="" xmlns:a16="http://schemas.microsoft.com/office/drawing/2014/main" id="{58D218AF-D446-4BC8-870D-F8787A4C4236}"/>
                  </a:ext>
                </a:extLst>
              </p:cNvPr>
              <p:cNvGrpSpPr/>
              <p:nvPr/>
            </p:nvGrpSpPr>
            <p:grpSpPr>
              <a:xfrm>
                <a:off x="1925021" y="911578"/>
                <a:ext cx="8957682" cy="1863930"/>
                <a:chOff x="2572721" y="934090"/>
                <a:chExt cx="8058721" cy="2749809"/>
              </a:xfrm>
            </p:grpSpPr>
            <p:sp>
              <p:nvSpPr>
                <p:cNvPr id="13" name="Rectangle: Rounded Corners 12">
                  <a:extLst>
                    <a:ext uri="{FF2B5EF4-FFF2-40B4-BE49-F238E27FC236}">
                      <a16:creationId xmlns="" xmlns:a16="http://schemas.microsoft.com/office/drawing/2014/main" id="{C6D856A5-7B50-4BB9-B491-F905F443C4A0}"/>
                    </a:ext>
                  </a:extLst>
                </p:cNvPr>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 xmlns:a16="http://schemas.microsoft.com/office/drawing/2014/main" id="{6D0781D6-7563-4FE8-A7EE-7A6B2B90F87A}"/>
                    </a:ext>
                  </a:extLst>
                </p:cNvPr>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 xmlns:a16="http://schemas.microsoft.com/office/drawing/2014/main" id="{ECB2FB46-5F99-44B8-BADD-0A909017A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6" name="Rectangle 15">
              <a:extLst>
                <a:ext uri="{FF2B5EF4-FFF2-40B4-BE49-F238E27FC236}">
                  <a16:creationId xmlns="" xmlns:a16="http://schemas.microsoft.com/office/drawing/2014/main" id="{C340576D-B929-4293-AF5D-DC8F52A280D8}"/>
                </a:ext>
              </a:extLst>
            </p:cNvPr>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p>
          </p:txBody>
        </p:sp>
      </p:grpSp>
      <p:pic>
        <p:nvPicPr>
          <p:cNvPr id="3" name="Picture 2">
            <a:extLst>
              <a:ext uri="{FF2B5EF4-FFF2-40B4-BE49-F238E27FC236}">
                <a16:creationId xmlns="" xmlns:a16="http://schemas.microsoft.com/office/drawing/2014/main" id="{0C774449-28BF-7340-EA04-08B7D97470E1}"/>
              </a:ext>
            </a:extLst>
          </p:cNvPr>
          <p:cNvPicPr>
            <a:picLocks noChangeAspect="1"/>
          </p:cNvPicPr>
          <p:nvPr/>
        </p:nvPicPr>
        <p:blipFill>
          <a:blip r:embed="rId3"/>
          <a:stretch>
            <a:fillRect/>
          </a:stretch>
        </p:blipFill>
        <p:spPr>
          <a:xfrm>
            <a:off x="1181189" y="3035271"/>
            <a:ext cx="983065" cy="967824"/>
          </a:xfrm>
          <a:prstGeom prst="rect">
            <a:avLst/>
          </a:prstGeom>
        </p:spPr>
      </p:pic>
      <p:sp>
        <p:nvSpPr>
          <p:cNvPr id="5" name="Rectangle 4">
            <a:extLst>
              <a:ext uri="{FF2B5EF4-FFF2-40B4-BE49-F238E27FC236}">
                <a16:creationId xmlns="" xmlns:a16="http://schemas.microsoft.com/office/drawing/2014/main" id="{9E6E3267-3718-D2C9-1CE8-9B0901CE22D4}"/>
              </a:ext>
            </a:extLst>
          </p:cNvPr>
          <p:cNvSpPr/>
          <p:nvPr/>
        </p:nvSpPr>
        <p:spPr>
          <a:xfrm>
            <a:off x="2144588" y="4203431"/>
            <a:ext cx="8145039"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p>
        </p:txBody>
      </p:sp>
      <p:sp>
        <p:nvSpPr>
          <p:cNvPr id="6" name="Rectangle 5">
            <a:extLst>
              <a:ext uri="{FF2B5EF4-FFF2-40B4-BE49-F238E27FC236}">
                <a16:creationId xmlns="" xmlns:a16="http://schemas.microsoft.com/office/drawing/2014/main" id="{85A2EFFD-B91A-1B80-438C-9909E0F055CF}"/>
              </a:ext>
            </a:extLst>
          </p:cNvPr>
          <p:cNvSpPr/>
          <p:nvPr/>
        </p:nvSpPr>
        <p:spPr>
          <a:xfrm>
            <a:off x="2144589" y="4826303"/>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2E815BA8-6F18-0AEC-9768-6761B201BD6C}"/>
              </a:ext>
            </a:extLst>
          </p:cNvPr>
          <p:cNvSpPr/>
          <p:nvPr/>
        </p:nvSpPr>
        <p:spPr>
          <a:xfrm>
            <a:off x="2144589" y="544608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9" name="Oval 8">
            <a:extLst>
              <a:ext uri="{FF2B5EF4-FFF2-40B4-BE49-F238E27FC236}">
                <a16:creationId xmlns="" xmlns:a16="http://schemas.microsoft.com/office/drawing/2014/main" id="{8C6014B6-BB72-E4C0-E311-CB78BCAC5741}"/>
              </a:ext>
            </a:extLst>
          </p:cNvPr>
          <p:cNvSpPr/>
          <p:nvPr/>
        </p:nvSpPr>
        <p:spPr>
          <a:xfrm>
            <a:off x="2021174" y="420343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CC30616-0CB4-33BD-D074-A97D751A8BD6}"/>
              </a:ext>
            </a:extLst>
          </p:cNvPr>
          <p:cNvSpPr/>
          <p:nvPr/>
        </p:nvSpPr>
        <p:spPr>
          <a:xfrm>
            <a:off x="2164254" y="6064428"/>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8" name="Oval 17">
            <a:extLst>
              <a:ext uri="{FF2B5EF4-FFF2-40B4-BE49-F238E27FC236}">
                <a16:creationId xmlns="" xmlns:a16="http://schemas.microsoft.com/office/drawing/2014/main" id="{8C6014B6-BB72-E4C0-E311-CB78BCAC5741}"/>
              </a:ext>
            </a:extLst>
          </p:cNvPr>
          <p:cNvSpPr/>
          <p:nvPr/>
        </p:nvSpPr>
        <p:spPr>
          <a:xfrm>
            <a:off x="2014157" y="5408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8C6014B6-BB72-E4C0-E311-CB78BCAC5741}"/>
              </a:ext>
            </a:extLst>
          </p:cNvPr>
          <p:cNvSpPr/>
          <p:nvPr/>
        </p:nvSpPr>
        <p:spPr>
          <a:xfrm>
            <a:off x="2081784" y="60644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67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animBg="1"/>
      <p:bldP spid="15" grpId="0"/>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6422</TotalTime>
  <Words>887</Words>
  <Application>Microsoft Office PowerPoint</Application>
  <PresentationFormat>Custom</PresentationFormat>
  <Paragraphs>69</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MTC</cp:lastModifiedBy>
  <cp:revision>200</cp:revision>
  <dcterms:created xsi:type="dcterms:W3CDTF">2021-11-14T08:33:55Z</dcterms:created>
  <dcterms:modified xsi:type="dcterms:W3CDTF">2023-10-10T08:56:06Z</dcterms:modified>
</cp:coreProperties>
</file>