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11"/>
  </p:notesMasterIdLst>
  <p:sldIdLst>
    <p:sldId id="256" r:id="rId3"/>
    <p:sldId id="293" r:id="rId4"/>
    <p:sldId id="295" r:id="rId5"/>
    <p:sldId id="284" r:id="rId6"/>
    <p:sldId id="285" r:id="rId7"/>
    <p:sldId id="296" r:id="rId8"/>
    <p:sldId id="287" r:id="rId9"/>
    <p:sldId id="28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BCD"/>
    <a:srgbClr val="FDDEEB"/>
    <a:srgbClr val="FFF789"/>
    <a:srgbClr val="E07235"/>
    <a:srgbClr val="EB54E9"/>
    <a:srgbClr val="D34CD6"/>
    <a:srgbClr val="D8F3FC"/>
    <a:srgbClr val="EF5F5F"/>
    <a:srgbClr val="9CDCF8"/>
    <a:srgbClr val="BED09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2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7E2D3-FFCB-45D9-927C-DAE4B16C2BD6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956-476E-420C-83FE-6B410045F1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5460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60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0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=""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8" y="-2315702"/>
            <a:ext cx="6349847" cy="116557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0" y="-526164"/>
            <a:ext cx="3020116" cy="3146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9317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0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957613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34975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42487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23997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354FBDB-570B-47DF-96E0-31EC931D542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1/15/2024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A4BBA6-1016-4661-98DC-FB176A95F2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70442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10088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35921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UTM Avo" panose="02040603050506020204" pitchFamily="18" charset="0"/>
              </a:defRPr>
            </a:lvl1pPr>
            <a:lvl2pPr>
              <a:defRPr>
                <a:latin typeface="UTM Avo" panose="02040603050506020204" pitchFamily="18" charset="0"/>
              </a:defRPr>
            </a:lvl2pPr>
            <a:lvl3pPr>
              <a:defRPr>
                <a:latin typeface="UTM Avo" panose="02040603050506020204" pitchFamily="18" charset="0"/>
              </a:defRPr>
            </a:lvl3pPr>
            <a:lvl4pPr>
              <a:defRPr>
                <a:latin typeface="UTM Avo" panose="02040603050506020204" pitchFamily="18" charset="0"/>
              </a:defRPr>
            </a:lvl4pPr>
            <a:lvl5pPr>
              <a:defRPr>
                <a:latin typeface="UTM Avo" panose="0204060305050602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fld id="{CA8BA026-E658-41C8-85D8-D06F141BD407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t>15/01/2024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5D4A9-5886-4647-AB06-84202763646E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5012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=""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=""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70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UTM Avo" panose="02040603050506020204" pitchFamily="18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078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microsoft.com/office/2007/relationships/hdphoto" Target="../media/hdphoto4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383059" y="106016"/>
            <a:ext cx="2801603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87834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287834" y="1712671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=""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 picture containing green, yellow&#10;&#10;Description automatically generated">
            <a:extLst>
              <a:ext uri="{FF2B5EF4-FFF2-40B4-BE49-F238E27FC236}">
                <a16:creationId xmlns="" xmlns:a16="http://schemas.microsoft.com/office/drawing/2014/main" id="{EA168A3A-22DA-4EAB-BB16-3C5899A524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739" cy="6858000"/>
          </a:xfrm>
          <a:prstGeom prst="rect">
            <a:avLst/>
          </a:prstGeom>
        </p:spPr>
      </p:pic>
      <p:sp>
        <p:nvSpPr>
          <p:cNvPr id="3" name="TextBox 8">
            <a:extLst>
              <a:ext uri="{FF2B5EF4-FFF2-40B4-BE49-F238E27FC236}">
                <a16:creationId xmlns="" xmlns:a16="http://schemas.microsoft.com/office/drawing/2014/main" id="{4DE65B1A-857B-4E78-B0F7-7D4836C38F09}"/>
              </a:ext>
            </a:extLst>
          </p:cNvPr>
          <p:cNvSpPr txBox="1"/>
          <p:nvPr/>
        </p:nvSpPr>
        <p:spPr>
          <a:xfrm>
            <a:off x="2729537" y="713300"/>
            <a:ext cx="6732925" cy="808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Thứ</a:t>
            </a:r>
            <a:r>
              <a:rPr lang="vi-VN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hai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ngày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1</a:t>
            </a:r>
            <a:r>
              <a:rPr lang="vi-VN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5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tháng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1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năm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202</a:t>
            </a:r>
            <a:r>
              <a:rPr lang="vi-VN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4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  <a:p>
            <a:pPr defTabSz="685783"/>
            <a:r>
              <a:rPr lang="en-US" sz="2251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      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5158763" y="1219362"/>
            <a:ext cx="1963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Toán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BC9ADB-D327-4998-8644-CEC7FADA8162}"/>
              </a:ext>
            </a:extLst>
          </p:cNvPr>
          <p:cNvSpPr txBox="1"/>
          <p:nvPr/>
        </p:nvSpPr>
        <p:spPr>
          <a:xfrm>
            <a:off x="4587489" y="1753134"/>
            <a:ext cx="3044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Phép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nhân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(Tr.</a:t>
            </a:r>
            <a:r>
              <a:rPr lang="vi-VN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4</a:t>
            </a:r>
            <a:r>
              <a:rPr lang="en-US" sz="2400" b="1" dirty="0" smtClean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)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cs typeface="Arial"/>
              <a:sym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9788" y="489036"/>
            <a:ext cx="0" cy="565496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8577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2637701" y="2873349"/>
            <a:ext cx="7120253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0" b="1" kern="0" dirty="0" smtClean="0">
                <a:solidFill>
                  <a:srgbClr val="00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t>KHÁM PHÁ</a:t>
            </a:r>
            <a:endParaRPr kumimoji="0" sz="1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5852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 animBg="1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</a:rPr>
              <a:t>Nhận xét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6" grpId="0" animBg="1"/>
      <p:bldP spid="17" grpId="0"/>
      <p:bldP spid="18" grpId="0" animBg="1"/>
      <p:bldP spid="19" grpId="0" animBg="1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448" y="-100668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2158730" y="2815292"/>
            <a:ext cx="8146413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000" b="1" kern="0" dirty="0" smtClean="0">
                <a:solidFill>
                  <a:srgbClr val="000000"/>
                </a:solidFill>
                <a:latin typeface="UTM Avo" panose="02040603050506020204" pitchFamily="18" charset="0"/>
                <a:ea typeface="Cambria Math" panose="02040503050406030204" pitchFamily="18" charset="0"/>
                <a:cs typeface="Arial"/>
                <a:sym typeface="Arial"/>
              </a:rPr>
              <a:t>HOẠT ĐỘNG</a:t>
            </a:r>
            <a:endParaRPr kumimoji="0" sz="1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2559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>
              <p:sp>
                <p:nvSpPr>
                  <p:cNvPr id="19" name="TextBox 18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>
              <p:sp>
                <p:nvSpPr>
                  <p:cNvPr id="29" name="TextBox 28">
                    <a:extLst>
                      <a:ext uri="{FF2B5EF4-FFF2-40B4-BE49-F238E27FC236}">
                        <a16:creationId xmlns:a14="http://schemas.microsoft.com/office/drawing/2010/main" xmlns=""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>
            <p:sp>
              <p:nvSpPr>
                <p:cNvPr id="44" name="TextBox 43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>
            <p:sp>
              <p:nvSpPr>
                <p:cNvPr id="51" name="TextBox 50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>
            <p:sp>
              <p:nvSpPr>
                <p:cNvPr id="56" name="TextBox 55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>
            <p:sp>
              <p:nvSpPr>
                <p:cNvPr id="58" name="TextBox 57">
                  <a:extLst>
                    <a:ext uri="{FF2B5EF4-FFF2-40B4-BE49-F238E27FC236}">
                      <a16:creationId xmlns:a14="http://schemas.microsoft.com/office/drawing/2010/main" xmlns=""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272</Words>
  <Application>Microsoft Office PowerPoint</Application>
  <PresentationFormat>Custom</PresentationFormat>
  <Paragraphs>93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AutoBVT</cp:lastModifiedBy>
  <cp:revision>148</cp:revision>
  <dcterms:created xsi:type="dcterms:W3CDTF">2021-06-02T01:34:28Z</dcterms:created>
  <dcterms:modified xsi:type="dcterms:W3CDTF">2024-01-15T04:09:13Z</dcterms:modified>
</cp:coreProperties>
</file>