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84" r:id="rId3"/>
    <p:sldId id="287" r:id="rId4"/>
    <p:sldId id="294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8" y="-2315702"/>
            <a:ext cx="6349847" cy="116557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0" y="-526164"/>
            <a:ext cx="3020116" cy="31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4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:a16="http://schemas.microsoft.com/office/drawing/2014/main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739" cy="68580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DE65B1A-857B-4E78-B0F7-7D4836C38F09}"/>
              </a:ext>
            </a:extLst>
          </p:cNvPr>
          <p:cNvSpPr txBox="1"/>
          <p:nvPr/>
        </p:nvSpPr>
        <p:spPr>
          <a:xfrm>
            <a:off x="2729537" y="713300"/>
            <a:ext cx="6732925" cy="808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hai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7 tháng 2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2022</a:t>
            </a:r>
          </a:p>
          <a:p>
            <a:pPr defTabSz="685783"/>
            <a:r>
              <a:rPr lang="en-US" sz="2251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5214183" y="1233217"/>
            <a:ext cx="196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3947303" y="1753134"/>
            <a:ext cx="4961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Số bị chia, số chia, thương (Tr.18)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9788" y="489036"/>
            <a:ext cx="0" cy="56549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166</Words>
  <Application>Microsoft Office PowerPoint</Application>
  <PresentationFormat>Widescreen</PresentationFormat>
  <Paragraphs>70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Cambria Math</vt:lpstr>
      <vt:lpstr>HP001 4 hàng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165</cp:revision>
  <dcterms:created xsi:type="dcterms:W3CDTF">2021-06-02T01:34:28Z</dcterms:created>
  <dcterms:modified xsi:type="dcterms:W3CDTF">2022-02-06T12:50:56Z</dcterms:modified>
</cp:coreProperties>
</file>