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26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5" Type="http://schemas.microsoft.com/office/2007/relationships/hdphoto" Target="../media/hdphoto15.wdp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14.wdp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microsoft.com/office/2007/relationships/hdphoto" Target="../media/hdphoto7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0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345639" y="2876588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en-V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en-VN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342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69</cp:revision>
  <dcterms:created xsi:type="dcterms:W3CDTF">2021-06-02T02:35:09Z</dcterms:created>
  <dcterms:modified xsi:type="dcterms:W3CDTF">2021-08-20T05:00:46Z</dcterms:modified>
</cp:coreProperties>
</file>