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tags/tag3.xml" ContentType="application/vnd.openxmlformats-officedocument.presentationml.tags+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07" r:id="rId2"/>
    <p:sldMasterId id="2147483721" r:id="rId3"/>
    <p:sldMasterId id="2147483732" r:id="rId4"/>
  </p:sldMasterIdLst>
  <p:notesMasterIdLst>
    <p:notesMasterId r:id="rId19"/>
  </p:notesMasterIdLst>
  <p:sldIdLst>
    <p:sldId id="575" r:id="rId5"/>
    <p:sldId id="348" r:id="rId6"/>
    <p:sldId id="356" r:id="rId7"/>
    <p:sldId id="357" r:id="rId8"/>
    <p:sldId id="325" r:id="rId9"/>
    <p:sldId id="358" r:id="rId10"/>
    <p:sldId id="576" r:id="rId11"/>
    <p:sldId id="570" r:id="rId12"/>
    <p:sldId id="359" r:id="rId13"/>
    <p:sldId id="574" r:id="rId14"/>
    <p:sldId id="327" r:id="rId15"/>
    <p:sldId id="328" r:id="rId16"/>
    <p:sldId id="355" r:id="rId17"/>
    <p:sldId id="330" r:id="rId18"/>
  </p:sldIdLst>
  <p:sldSz cx="6858000" cy="5143500"/>
  <p:notesSz cx="6858000" cy="9144000"/>
  <p:embeddedFontLst>
    <p:embeddedFont>
      <p:font typeface="Calibri" pitchFamily="34" charset="0"/>
      <p:regular r:id="rId20"/>
      <p:bold r:id="rId21"/>
      <p:italic r:id="rId22"/>
      <p:boldItalic r:id="rId23"/>
    </p:embeddedFont>
    <p:embeddedFont>
      <p:font typeface="Kalam" charset="0"/>
      <p:regular r:id="rId24"/>
      <p:bold r:id="rId25"/>
    </p:embeddedFont>
    <p:embeddedFont>
      <p:font typeface="Montserrat" charset="0"/>
      <p:regular r:id="rId26"/>
      <p:bold r:id="rId27"/>
      <p:italic r:id="rId28"/>
      <p:boldItalic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7D574"/>
    <a:srgbClr val="FFFFFF"/>
    <a:srgbClr val="8AB036"/>
    <a:srgbClr val="000000"/>
    <a:srgbClr val="FFAB40"/>
    <a:srgbClr val="17479D"/>
    <a:srgbClr val="3B64AC"/>
    <a:srgbClr val="F7446B"/>
    <a:srgbClr val="7EA131"/>
    <a:srgbClr val="F95D5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55" autoAdjust="0"/>
    <p:restoredTop sz="94615"/>
  </p:normalViewPr>
  <p:slideViewPr>
    <p:cSldViewPr snapToGrid="0">
      <p:cViewPr varScale="1">
        <p:scale>
          <a:sx n="91" d="100"/>
          <a:sy n="91" d="100"/>
        </p:scale>
        <p:origin x="-462" y="-96"/>
      </p:cViewPr>
      <p:guideLst>
        <p:guide orient="horz" pos="1620"/>
        <p:guide pos="216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ags" Target="tags/tag1.xml"/></Relationships>
</file>

<file path=ppt/activeX/activeX1.xml><?xml version="1.0" encoding="utf-8"?>
<ax:ocx xmlns:ax="http://schemas.microsoft.com/office/2006/activeX" xmlns:r="http://schemas.openxmlformats.org/officeDocument/2006/relationships" ax:classid="{8BD21D10-EC42-11CE-9E0D-00AA006002F3}" ax:persistence="persistPropertyBag">
  <ax:ocxPr ax:name="VariousPropertyBits" ax:value="746604571"/>
  <ax:ocxPr ax:name="ForeColor" ax:value="12582912"/>
  <ax:ocxPr ax:name="Size" ax:value="15002;1217"/>
  <ax:ocxPr ax:name="FontName" ax:value="UTM Avo"/>
  <ax:ocxPr ax:name="FontHeight" ax:value="315"/>
  <ax:ocxPr ax:name="FontCharSet" ax:value="0"/>
  <ax:ocxPr ax:name="FontPitchAndFamily" ax:value="2"/>
</ax:ocx>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 xmlns:p14="http://schemas.microsoft.com/office/powerpoint/2010/main" val="94631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 xmlns:p14="http://schemas.microsoft.com/office/powerpoint/2010/main" val="313297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 xmlns:p14="http://schemas.microsoft.com/office/powerpoint/2010/main" val="2709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 xmlns:p14="http://schemas.microsoft.com/office/powerpoint/2010/main" val="73683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 xmlns:p14="http://schemas.microsoft.com/office/powerpoint/2010/main" val="51857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 xmlns:p14="http://schemas.microsoft.com/office/powerpoint/2010/main" val="314983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 xmlns:p14="http://schemas.microsoft.com/office/powerpoint/2010/main" val="251972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 xmlns:p14="http://schemas.microsoft.com/office/powerpoint/2010/main" val="2735301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Freeform 1">
            <a:extLst>
              <a:ext uri="{FF2B5EF4-FFF2-40B4-BE49-F238E27FC236}">
                <a16:creationId xmlns="" xmlns:a16="http://schemas.microsoft.com/office/drawing/2014/main" id="{2C080760-F4F7-D142-855D-324916935CAA}"/>
              </a:ext>
            </a:extLst>
          </p:cNvPr>
          <p:cNvSpPr>
            <a:spLocks/>
          </p:cNvSpPr>
          <p:nvPr userDrawn="1"/>
        </p:nvSpPr>
        <p:spPr bwMode="auto">
          <a:xfrm rot="10800000">
            <a:off x="0" y="7859"/>
            <a:ext cx="6858000" cy="5127782"/>
          </a:xfrm>
          <a:custGeom>
            <a:avLst/>
            <a:gdLst>
              <a:gd name="connsiteX0" fmla="*/ 1737096 w 6816037"/>
              <a:gd name="connsiteY0" fmla="*/ 4925030 h 5127782"/>
              <a:gd name="connsiteX1" fmla="*/ 3404260 w 6816037"/>
              <a:gd name="connsiteY1" fmla="*/ 4874662 h 5127782"/>
              <a:gd name="connsiteX2" fmla="*/ 6409878 w 6816037"/>
              <a:gd name="connsiteY2" fmla="*/ 4706888 h 5127782"/>
              <a:gd name="connsiteX3" fmla="*/ 6612951 w 6816037"/>
              <a:gd name="connsiteY3" fmla="*/ 2586147 h 5127782"/>
              <a:gd name="connsiteX4" fmla="*/ 6264642 w 6816037"/>
              <a:gd name="connsiteY4" fmla="*/ 408852 h 5127782"/>
              <a:gd name="connsiteX5" fmla="*/ 3415828 w 6816037"/>
              <a:gd name="connsiteY5" fmla="*/ 242020 h 5127782"/>
              <a:gd name="connsiteX6" fmla="*/ 539380 w 6816037"/>
              <a:gd name="connsiteY6" fmla="*/ 416864 h 5127782"/>
              <a:gd name="connsiteX7" fmla="*/ 188500 w 6816037"/>
              <a:gd name="connsiteY7" fmla="*/ 2718575 h 5127782"/>
              <a:gd name="connsiteX8" fmla="*/ 541308 w 6816037"/>
              <a:gd name="connsiteY8" fmla="*/ 4755901 h 5127782"/>
              <a:gd name="connsiteX9" fmla="*/ 1737096 w 6816037"/>
              <a:gd name="connsiteY9" fmla="*/ 4925030 h 5127782"/>
              <a:gd name="connsiteX10" fmla="*/ 2784545 w 6816037"/>
              <a:gd name="connsiteY10" fmla="*/ 5126298 h 5127782"/>
              <a:gd name="connsiteX11" fmla="*/ 2621810 w 6816037"/>
              <a:gd name="connsiteY11" fmla="*/ 4967389 h 5127782"/>
              <a:gd name="connsiteX12" fmla="*/ 2293940 w 6816037"/>
              <a:gd name="connsiteY12" fmla="*/ 5001743 h 5127782"/>
              <a:gd name="connsiteX13" fmla="*/ 2030145 w 6816037"/>
              <a:gd name="connsiteY13" fmla="*/ 4993539 h 5127782"/>
              <a:gd name="connsiteX14" fmla="*/ 1809293 w 6816037"/>
              <a:gd name="connsiteY14" fmla="*/ 5050968 h 5127782"/>
              <a:gd name="connsiteX15" fmla="*/ 1715227 w 6816037"/>
              <a:gd name="connsiteY15" fmla="*/ 5068402 h 5127782"/>
              <a:gd name="connsiteX16" fmla="*/ 1600711 w 6816037"/>
              <a:gd name="connsiteY16" fmla="*/ 5001743 h 5127782"/>
              <a:gd name="connsiteX17" fmla="*/ 1303516 w 6816037"/>
              <a:gd name="connsiteY17" fmla="*/ 5001743 h 5127782"/>
              <a:gd name="connsiteX18" fmla="*/ 1036994 w 6816037"/>
              <a:gd name="connsiteY18" fmla="*/ 4993539 h 5127782"/>
              <a:gd name="connsiteX19" fmla="*/ 802509 w 6816037"/>
              <a:gd name="connsiteY19" fmla="*/ 5034047 h 5127782"/>
              <a:gd name="connsiteX20" fmla="*/ 600062 w 6816037"/>
              <a:gd name="connsiteY20" fmla="*/ 4915600 h 5127782"/>
              <a:gd name="connsiteX21" fmla="*/ 383981 w 6816037"/>
              <a:gd name="connsiteY21" fmla="*/ 4797153 h 5127782"/>
              <a:gd name="connsiteX22" fmla="*/ 266739 w 6816037"/>
              <a:gd name="connsiteY22" fmla="*/ 4594614 h 5127782"/>
              <a:gd name="connsiteX23" fmla="*/ 216298 w 6816037"/>
              <a:gd name="connsiteY23" fmla="*/ 4322853 h 5127782"/>
              <a:gd name="connsiteX24" fmla="*/ 150178 w 6816037"/>
              <a:gd name="connsiteY24" fmla="*/ 3950591 h 5127782"/>
              <a:gd name="connsiteX25" fmla="*/ 124958 w 6816037"/>
              <a:gd name="connsiteY25" fmla="*/ 3638322 h 5127782"/>
              <a:gd name="connsiteX26" fmla="*/ 99055 w 6816037"/>
              <a:gd name="connsiteY26" fmla="*/ 3294775 h 5127782"/>
              <a:gd name="connsiteX27" fmla="*/ 146089 w 6816037"/>
              <a:gd name="connsiteY27" fmla="*/ 2971226 h 5127782"/>
              <a:gd name="connsiteX28" fmla="*/ 112688 w 6816037"/>
              <a:gd name="connsiteY28" fmla="*/ 2563584 h 5127782"/>
              <a:gd name="connsiteX29" fmla="*/ 99055 w 6816037"/>
              <a:gd name="connsiteY29" fmla="*/ 2061082 h 5127782"/>
              <a:gd name="connsiteX30" fmla="*/ 127003 w 6816037"/>
              <a:gd name="connsiteY30" fmla="*/ 1720611 h 5127782"/>
              <a:gd name="connsiteX31" fmla="*/ 150179 w 6816037"/>
              <a:gd name="connsiteY31" fmla="*/ 1329890 h 5127782"/>
              <a:gd name="connsiteX32" fmla="*/ 183579 w 6816037"/>
              <a:gd name="connsiteY32" fmla="*/ 1087869 h 5127782"/>
              <a:gd name="connsiteX33" fmla="*/ 286507 w 6816037"/>
              <a:gd name="connsiteY33" fmla="*/ 648436 h 5127782"/>
              <a:gd name="connsiteX34" fmla="*/ 450101 w 6816037"/>
              <a:gd name="connsiteY34" fmla="*/ 302325 h 5127782"/>
              <a:gd name="connsiteX35" fmla="*/ 680496 w 6816037"/>
              <a:gd name="connsiteY35" fmla="*/ 230026 h 5127782"/>
              <a:gd name="connsiteX36" fmla="*/ 696174 w 6816037"/>
              <a:gd name="connsiteY36" fmla="*/ 157727 h 5127782"/>
              <a:gd name="connsiteX37" fmla="*/ 696174 w 6816037"/>
              <a:gd name="connsiteY37" fmla="*/ 154138 h 5127782"/>
              <a:gd name="connsiteX38" fmla="*/ 1011774 w 6816037"/>
              <a:gd name="connsiteY38" fmla="*/ 160291 h 5127782"/>
              <a:gd name="connsiteX39" fmla="*/ 1274887 w 6816037"/>
              <a:gd name="connsiteY39" fmla="*/ 111579 h 5127782"/>
              <a:gd name="connsiteX40" fmla="*/ 1534592 w 6816037"/>
              <a:gd name="connsiteY40" fmla="*/ 151574 h 5127782"/>
              <a:gd name="connsiteX41" fmla="*/ 1542090 w 6816037"/>
              <a:gd name="connsiteY41" fmla="*/ 148498 h 5127782"/>
              <a:gd name="connsiteX42" fmla="*/ 2004925 w 6816037"/>
              <a:gd name="connsiteY42" fmla="*/ 160291 h 5127782"/>
              <a:gd name="connsiteX43" fmla="*/ 2261222 w 6816037"/>
              <a:gd name="connsiteY43" fmla="*/ 189518 h 5127782"/>
              <a:gd name="connsiteX44" fmla="*/ 2533197 w 6816037"/>
              <a:gd name="connsiteY44" fmla="*/ 157727 h 5127782"/>
              <a:gd name="connsiteX45" fmla="*/ 2774498 w 6816037"/>
              <a:gd name="connsiteY45" fmla="*/ 200799 h 5127782"/>
              <a:gd name="connsiteX46" fmla="*/ 3074420 w 6816037"/>
              <a:gd name="connsiteY46" fmla="*/ 140294 h 5127782"/>
              <a:gd name="connsiteX47" fmla="*/ 3388656 w 6816037"/>
              <a:gd name="connsiteY47" fmla="*/ 145934 h 5127782"/>
              <a:gd name="connsiteX48" fmla="*/ 3642909 w 6816037"/>
              <a:gd name="connsiteY48" fmla="*/ 174648 h 5127782"/>
              <a:gd name="connsiteX49" fmla="*/ 3914884 w 6816037"/>
              <a:gd name="connsiteY49" fmla="*/ 140294 h 5127782"/>
              <a:gd name="connsiteX50" fmla="*/ 4158911 w 6816037"/>
              <a:gd name="connsiteY50" fmla="*/ 183365 h 5127782"/>
              <a:gd name="connsiteX51" fmla="*/ 4491552 w 6816037"/>
              <a:gd name="connsiteY51" fmla="*/ 157727 h 5127782"/>
              <a:gd name="connsiteX52" fmla="*/ 4890312 w 6816037"/>
              <a:gd name="connsiteY52" fmla="*/ 143370 h 5127782"/>
              <a:gd name="connsiteX53" fmla="*/ 5162287 w 6816037"/>
              <a:gd name="connsiteY53" fmla="*/ 177725 h 5127782"/>
              <a:gd name="connsiteX54" fmla="*/ 5487430 w 6816037"/>
              <a:gd name="connsiteY54" fmla="*/ 145934 h 5127782"/>
              <a:gd name="connsiteX55" fmla="*/ 5753952 w 6816037"/>
              <a:gd name="connsiteY55" fmla="*/ 151574 h 5127782"/>
              <a:gd name="connsiteX56" fmla="*/ 6002751 w 6816037"/>
              <a:gd name="connsiteY56" fmla="*/ 137217 h 5127782"/>
              <a:gd name="connsiteX57" fmla="*/ 6211333 w 6816037"/>
              <a:gd name="connsiteY57" fmla="*/ 250024 h 5127782"/>
              <a:gd name="connsiteX58" fmla="*/ 6214059 w 6816037"/>
              <a:gd name="connsiteY58" fmla="*/ 252587 h 5127782"/>
              <a:gd name="connsiteX59" fmla="*/ 6427413 w 6816037"/>
              <a:gd name="connsiteY59" fmla="*/ 371034 h 5127782"/>
              <a:gd name="connsiteX60" fmla="*/ 6541247 w 6816037"/>
              <a:gd name="connsiteY60" fmla="*/ 573573 h 5127782"/>
              <a:gd name="connsiteX61" fmla="*/ 6592370 w 6816037"/>
              <a:gd name="connsiteY61" fmla="*/ 844822 h 5127782"/>
              <a:gd name="connsiteX62" fmla="*/ 6658490 w 6816037"/>
              <a:gd name="connsiteY62" fmla="*/ 1217596 h 5127782"/>
              <a:gd name="connsiteX63" fmla="*/ 6683710 w 6816037"/>
              <a:gd name="connsiteY63" fmla="*/ 1532429 h 5127782"/>
              <a:gd name="connsiteX64" fmla="*/ 6709613 w 6816037"/>
              <a:gd name="connsiteY64" fmla="*/ 1873413 h 5127782"/>
              <a:gd name="connsiteX65" fmla="*/ 6676212 w 6816037"/>
              <a:gd name="connsiteY65" fmla="*/ 2179529 h 5127782"/>
              <a:gd name="connsiteX66" fmla="*/ 6695980 w 6816037"/>
              <a:gd name="connsiteY66" fmla="*/ 2604604 h 5127782"/>
              <a:gd name="connsiteX67" fmla="*/ 6709613 w 6816037"/>
              <a:gd name="connsiteY67" fmla="*/ 3107106 h 5127782"/>
              <a:gd name="connsiteX68" fmla="*/ 6681665 w 6816037"/>
              <a:gd name="connsiteY68" fmla="*/ 3450653 h 5127782"/>
              <a:gd name="connsiteX69" fmla="*/ 6706886 w 6816037"/>
              <a:gd name="connsiteY69" fmla="*/ 3863423 h 5127782"/>
              <a:gd name="connsiteX70" fmla="*/ 6658490 w 6816037"/>
              <a:gd name="connsiteY70" fmla="*/ 4175692 h 5127782"/>
              <a:gd name="connsiteX71" fmla="*/ 6549427 w 6816037"/>
              <a:gd name="connsiteY71" fmla="*/ 4542313 h 5127782"/>
              <a:gd name="connsiteX72" fmla="*/ 6358567 w 6816037"/>
              <a:gd name="connsiteY72" fmla="*/ 4865863 h 5127782"/>
              <a:gd name="connsiteX73" fmla="*/ 6127491 w 6816037"/>
              <a:gd name="connsiteY73" fmla="*/ 4941238 h 5127782"/>
              <a:gd name="connsiteX74" fmla="*/ 5957081 w 6816037"/>
              <a:gd name="connsiteY74" fmla="*/ 5091476 h 5127782"/>
              <a:gd name="connsiteX75" fmla="*/ 5779172 w 6816037"/>
              <a:gd name="connsiteY75" fmla="*/ 4984310 h 5127782"/>
              <a:gd name="connsiteX76" fmla="*/ 5522875 w 6816037"/>
              <a:gd name="connsiteY76" fmla="*/ 4955595 h 5127782"/>
              <a:gd name="connsiteX77" fmla="*/ 5250900 w 6816037"/>
              <a:gd name="connsiteY77" fmla="*/ 4987899 h 5127782"/>
              <a:gd name="connsiteX78" fmla="*/ 5006873 w 6816037"/>
              <a:gd name="connsiteY78" fmla="*/ 4947391 h 5127782"/>
              <a:gd name="connsiteX79" fmla="*/ 4710359 w 6816037"/>
              <a:gd name="connsiteY79" fmla="*/ 5004820 h 5127782"/>
              <a:gd name="connsiteX80" fmla="*/ 4394759 w 6816037"/>
              <a:gd name="connsiteY80" fmla="*/ 4998667 h 5127782"/>
              <a:gd name="connsiteX81" fmla="*/ 4138462 w 6816037"/>
              <a:gd name="connsiteY81" fmla="*/ 4969952 h 5127782"/>
              <a:gd name="connsiteX82" fmla="*/ 3868532 w 6816037"/>
              <a:gd name="connsiteY82" fmla="*/ 5004820 h 5127782"/>
              <a:gd name="connsiteX83" fmla="*/ 3625186 w 6816037"/>
              <a:gd name="connsiteY83" fmla="*/ 4961748 h 5127782"/>
              <a:gd name="connsiteX84" fmla="*/ 3289818 w 6816037"/>
              <a:gd name="connsiteY84" fmla="*/ 4987899 h 5127782"/>
              <a:gd name="connsiteX85" fmla="*/ 2893785 w 6816037"/>
              <a:gd name="connsiteY85" fmla="*/ 5001743 h 5127782"/>
              <a:gd name="connsiteX86" fmla="*/ 2784545 w 6816037"/>
              <a:gd name="connsiteY86" fmla="*/ 5126298 h 512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16037" h="5127782">
                <a:moveTo>
                  <a:pt x="1737096" y="4925030"/>
                </a:moveTo>
                <a:cubicBezTo>
                  <a:pt x="2286552" y="4920140"/>
                  <a:pt x="2914570" y="4878668"/>
                  <a:pt x="3404260" y="4874662"/>
                </a:cubicBezTo>
                <a:cubicBezTo>
                  <a:pt x="4382355" y="4866651"/>
                  <a:pt x="6102054" y="4959492"/>
                  <a:pt x="6409878" y="4706888"/>
                </a:cubicBezTo>
                <a:cubicBezTo>
                  <a:pt x="6626447" y="4528274"/>
                  <a:pt x="6617450" y="3310026"/>
                  <a:pt x="6612951" y="2586147"/>
                </a:cubicBezTo>
                <a:cubicBezTo>
                  <a:pt x="6608453" y="1862738"/>
                  <a:pt x="6623876" y="654858"/>
                  <a:pt x="6264642" y="408852"/>
                </a:cubicBezTo>
                <a:cubicBezTo>
                  <a:pt x="5695264" y="68591"/>
                  <a:pt x="4470397" y="268412"/>
                  <a:pt x="3415828" y="242020"/>
                </a:cubicBezTo>
                <a:cubicBezTo>
                  <a:pt x="2368971" y="288205"/>
                  <a:pt x="882549" y="97810"/>
                  <a:pt x="539380" y="416864"/>
                </a:cubicBezTo>
                <a:cubicBezTo>
                  <a:pt x="139017" y="789172"/>
                  <a:pt x="188500" y="1995638"/>
                  <a:pt x="188500" y="2718575"/>
                </a:cubicBezTo>
                <a:cubicBezTo>
                  <a:pt x="188500" y="3441512"/>
                  <a:pt x="248908" y="4517906"/>
                  <a:pt x="541308" y="4755901"/>
                </a:cubicBezTo>
                <a:cubicBezTo>
                  <a:pt x="716748" y="4898226"/>
                  <a:pt x="1187641" y="4929919"/>
                  <a:pt x="1737096" y="4925030"/>
                </a:cubicBezTo>
                <a:close/>
                <a:moveTo>
                  <a:pt x="2784545" y="5126298"/>
                </a:moveTo>
                <a:cubicBezTo>
                  <a:pt x="2706802" y="5139042"/>
                  <a:pt x="2620106" y="5068338"/>
                  <a:pt x="2621810" y="4967389"/>
                </a:cubicBezTo>
                <a:cubicBezTo>
                  <a:pt x="2527743" y="5108909"/>
                  <a:pt x="2336884" y="5126343"/>
                  <a:pt x="2293940" y="5001743"/>
                </a:cubicBezTo>
                <a:cubicBezTo>
                  <a:pt x="2278944" y="5114550"/>
                  <a:pt x="2083313" y="5172491"/>
                  <a:pt x="2030145" y="4993539"/>
                </a:cubicBezTo>
                <a:cubicBezTo>
                  <a:pt x="1989247" y="5157621"/>
                  <a:pt x="1877458" y="5131984"/>
                  <a:pt x="1809293" y="5050968"/>
                </a:cubicBezTo>
                <a:cubicBezTo>
                  <a:pt x="1778620" y="5065325"/>
                  <a:pt x="1745901" y="5070965"/>
                  <a:pt x="1715227" y="5068402"/>
                </a:cubicBezTo>
                <a:cubicBezTo>
                  <a:pt x="1666149" y="5074042"/>
                  <a:pt x="1623205" y="5044815"/>
                  <a:pt x="1600711" y="5001743"/>
                </a:cubicBezTo>
                <a:cubicBezTo>
                  <a:pt x="1503918" y="5111473"/>
                  <a:pt x="1341688" y="5114550"/>
                  <a:pt x="1303516" y="5001743"/>
                </a:cubicBezTo>
                <a:cubicBezTo>
                  <a:pt x="1285111" y="5114550"/>
                  <a:pt x="1090162" y="5172491"/>
                  <a:pt x="1036994" y="4993539"/>
                </a:cubicBezTo>
                <a:cubicBezTo>
                  <a:pt x="993369" y="5169415"/>
                  <a:pt x="866584" y="5128907"/>
                  <a:pt x="802509" y="5034047"/>
                </a:cubicBezTo>
                <a:cubicBezTo>
                  <a:pt x="691402" y="5126343"/>
                  <a:pt x="574159" y="5027894"/>
                  <a:pt x="600062" y="4915600"/>
                </a:cubicBezTo>
                <a:cubicBezTo>
                  <a:pt x="482819" y="4969952"/>
                  <a:pt x="358079" y="4877656"/>
                  <a:pt x="383981" y="4797153"/>
                </a:cubicBezTo>
                <a:cubicBezTo>
                  <a:pt x="266739" y="4825868"/>
                  <a:pt x="234020" y="4718701"/>
                  <a:pt x="266739" y="4594614"/>
                </a:cubicBezTo>
                <a:cubicBezTo>
                  <a:pt x="157677" y="4594614"/>
                  <a:pt x="132456" y="4476167"/>
                  <a:pt x="216298" y="4322853"/>
                </a:cubicBezTo>
                <a:cubicBezTo>
                  <a:pt x="69063" y="4297215"/>
                  <a:pt x="38389" y="4077755"/>
                  <a:pt x="150178" y="3950591"/>
                </a:cubicBezTo>
                <a:cubicBezTo>
                  <a:pt x="45887" y="3863423"/>
                  <a:pt x="20667" y="3754205"/>
                  <a:pt x="124958" y="3638322"/>
                </a:cubicBezTo>
                <a:cubicBezTo>
                  <a:pt x="124958" y="3638322"/>
                  <a:pt x="-78171" y="3502955"/>
                  <a:pt x="99055" y="3294775"/>
                </a:cubicBezTo>
                <a:cubicBezTo>
                  <a:pt x="-37955" y="3225553"/>
                  <a:pt x="37026" y="3026091"/>
                  <a:pt x="146089" y="2971226"/>
                </a:cubicBezTo>
                <a:cubicBezTo>
                  <a:pt x="-11371" y="2925077"/>
                  <a:pt x="-42726" y="2655880"/>
                  <a:pt x="112688" y="2563584"/>
                </a:cubicBezTo>
                <a:cubicBezTo>
                  <a:pt x="-32501" y="2460007"/>
                  <a:pt x="-25003" y="2188245"/>
                  <a:pt x="99055" y="2061082"/>
                </a:cubicBezTo>
                <a:cubicBezTo>
                  <a:pt x="-67947" y="1998013"/>
                  <a:pt x="217" y="1717534"/>
                  <a:pt x="127003" y="1720611"/>
                </a:cubicBezTo>
                <a:cubicBezTo>
                  <a:pt x="15895" y="1602164"/>
                  <a:pt x="48614" y="1385268"/>
                  <a:pt x="150179" y="1329890"/>
                </a:cubicBezTo>
                <a:cubicBezTo>
                  <a:pt x="82015" y="1269385"/>
                  <a:pt x="106554" y="1124787"/>
                  <a:pt x="183579" y="1087869"/>
                </a:cubicBezTo>
                <a:cubicBezTo>
                  <a:pt x="-3191" y="787393"/>
                  <a:pt x="156995" y="605364"/>
                  <a:pt x="286507" y="648436"/>
                </a:cubicBezTo>
                <a:cubicBezTo>
                  <a:pt x="129730" y="492558"/>
                  <a:pt x="269466" y="261304"/>
                  <a:pt x="450101" y="302325"/>
                </a:cubicBezTo>
                <a:cubicBezTo>
                  <a:pt x="457599" y="93633"/>
                  <a:pt x="680496" y="114143"/>
                  <a:pt x="680496" y="230026"/>
                </a:cubicBezTo>
                <a:cubicBezTo>
                  <a:pt x="680496" y="200799"/>
                  <a:pt x="686631" y="177725"/>
                  <a:pt x="696174" y="157727"/>
                </a:cubicBezTo>
                <a:lnTo>
                  <a:pt x="696174" y="154138"/>
                </a:lnTo>
                <a:cubicBezTo>
                  <a:pt x="739117" y="10053"/>
                  <a:pt x="917707" y="30564"/>
                  <a:pt x="1011774" y="160291"/>
                </a:cubicBezTo>
                <a:cubicBezTo>
                  <a:pt x="1082664" y="30564"/>
                  <a:pt x="1180821" y="-18662"/>
                  <a:pt x="1274887" y="111579"/>
                </a:cubicBezTo>
                <a:cubicBezTo>
                  <a:pt x="1274887" y="111579"/>
                  <a:pt x="1371680" y="-61733"/>
                  <a:pt x="1534592" y="151574"/>
                </a:cubicBezTo>
                <a:cubicBezTo>
                  <a:pt x="1536637" y="148498"/>
                  <a:pt x="1539364" y="148498"/>
                  <a:pt x="1542090" y="148498"/>
                </a:cubicBezTo>
                <a:cubicBezTo>
                  <a:pt x="1608891" y="-15585"/>
                  <a:pt x="1928581" y="-85320"/>
                  <a:pt x="2004925" y="160291"/>
                </a:cubicBezTo>
                <a:cubicBezTo>
                  <a:pt x="2073089" y="30564"/>
                  <a:pt x="2167155" y="59278"/>
                  <a:pt x="2261222" y="189518"/>
                </a:cubicBezTo>
                <a:cubicBezTo>
                  <a:pt x="2261222" y="189518"/>
                  <a:pt x="2367558" y="-67886"/>
                  <a:pt x="2533197" y="157727"/>
                </a:cubicBezTo>
                <a:cubicBezTo>
                  <a:pt x="2588410" y="-15585"/>
                  <a:pt x="2733599" y="61842"/>
                  <a:pt x="2774498" y="200799"/>
                </a:cubicBezTo>
                <a:cubicBezTo>
                  <a:pt x="2794947" y="87992"/>
                  <a:pt x="2967402" y="1337"/>
                  <a:pt x="3074420" y="140294"/>
                </a:cubicBezTo>
                <a:cubicBezTo>
                  <a:pt x="3114637" y="-6868"/>
                  <a:pt x="3294590" y="13130"/>
                  <a:pt x="3388656" y="145934"/>
                </a:cubicBezTo>
                <a:cubicBezTo>
                  <a:pt x="3460229" y="13130"/>
                  <a:pt x="3552250" y="41844"/>
                  <a:pt x="3642909" y="174648"/>
                </a:cubicBezTo>
                <a:cubicBezTo>
                  <a:pt x="3642909" y="174648"/>
                  <a:pt x="3749926" y="-82756"/>
                  <a:pt x="3914884" y="140294"/>
                </a:cubicBezTo>
                <a:cubicBezTo>
                  <a:pt x="3970778" y="-30454"/>
                  <a:pt x="4115286" y="47485"/>
                  <a:pt x="4158911" y="183365"/>
                </a:cubicBezTo>
                <a:cubicBezTo>
                  <a:pt x="4194356" y="-15584"/>
                  <a:pt x="4420662" y="-36095"/>
                  <a:pt x="4491552" y="157727"/>
                </a:cubicBezTo>
                <a:cubicBezTo>
                  <a:pt x="4573349" y="41844"/>
                  <a:pt x="4783295" y="-33018"/>
                  <a:pt x="4890312" y="143370"/>
                </a:cubicBezTo>
                <a:cubicBezTo>
                  <a:pt x="4940754" y="-67886"/>
                  <a:pt x="5164332" y="15694"/>
                  <a:pt x="5162287" y="177725"/>
                </a:cubicBezTo>
                <a:cubicBezTo>
                  <a:pt x="5253627" y="35691"/>
                  <a:pt x="5444486" y="18770"/>
                  <a:pt x="5487430" y="145934"/>
                </a:cubicBezTo>
                <a:cubicBezTo>
                  <a:pt x="5505153" y="30564"/>
                  <a:pt x="5700784" y="-27378"/>
                  <a:pt x="5753952" y="151574"/>
                </a:cubicBezTo>
                <a:cubicBezTo>
                  <a:pt x="5799622" y="-39171"/>
                  <a:pt x="5947538" y="24923"/>
                  <a:pt x="6002751" y="137217"/>
                </a:cubicBezTo>
                <a:cubicBezTo>
                  <a:pt x="6112495" y="44921"/>
                  <a:pt x="6229056" y="137217"/>
                  <a:pt x="6211333" y="250024"/>
                </a:cubicBezTo>
                <a:cubicBezTo>
                  <a:pt x="6211333" y="250024"/>
                  <a:pt x="6214059" y="250024"/>
                  <a:pt x="6214059" y="252587"/>
                </a:cubicBezTo>
                <a:cubicBezTo>
                  <a:pt x="6328575" y="203876"/>
                  <a:pt x="6450589" y="290532"/>
                  <a:pt x="6427413" y="371034"/>
                </a:cubicBezTo>
                <a:cubicBezTo>
                  <a:pt x="6541247" y="342320"/>
                  <a:pt x="6576693" y="449486"/>
                  <a:pt x="6541247" y="573573"/>
                </a:cubicBezTo>
                <a:cubicBezTo>
                  <a:pt x="6650992" y="573573"/>
                  <a:pt x="6676212" y="692020"/>
                  <a:pt x="6592370" y="844822"/>
                </a:cubicBezTo>
                <a:cubicBezTo>
                  <a:pt x="6739605" y="873536"/>
                  <a:pt x="6770279" y="1090432"/>
                  <a:pt x="6658490" y="1217596"/>
                </a:cubicBezTo>
                <a:cubicBezTo>
                  <a:pt x="6762099" y="1307329"/>
                  <a:pt x="6788001" y="1413982"/>
                  <a:pt x="6683710" y="1532429"/>
                </a:cubicBezTo>
                <a:cubicBezTo>
                  <a:pt x="6683710" y="1532429"/>
                  <a:pt x="6886839" y="1665233"/>
                  <a:pt x="6709613" y="1873413"/>
                </a:cubicBezTo>
                <a:cubicBezTo>
                  <a:pt x="6846623" y="1945711"/>
                  <a:pt x="6785275" y="2127227"/>
                  <a:pt x="6676212" y="2179529"/>
                </a:cubicBezTo>
                <a:cubicBezTo>
                  <a:pt x="6836398" y="2225677"/>
                  <a:pt x="6851394" y="2514872"/>
                  <a:pt x="6695980" y="2604604"/>
                </a:cubicBezTo>
                <a:cubicBezTo>
                  <a:pt x="6858892" y="2702028"/>
                  <a:pt x="6848668" y="2974302"/>
                  <a:pt x="6709613" y="3107106"/>
                </a:cubicBezTo>
                <a:cubicBezTo>
                  <a:pt x="6876615" y="3170175"/>
                  <a:pt x="6808451" y="3453217"/>
                  <a:pt x="6681665" y="3450653"/>
                </a:cubicBezTo>
                <a:cubicBezTo>
                  <a:pt x="6792773" y="3566024"/>
                  <a:pt x="6808451" y="3809070"/>
                  <a:pt x="6706886" y="3863423"/>
                </a:cubicBezTo>
                <a:cubicBezTo>
                  <a:pt x="6775732" y="3924441"/>
                  <a:pt x="6732107" y="4140824"/>
                  <a:pt x="6658490" y="4175692"/>
                </a:cubicBezTo>
                <a:cubicBezTo>
                  <a:pt x="6820720" y="4377718"/>
                  <a:pt x="6678939" y="4585897"/>
                  <a:pt x="6549427" y="4542313"/>
                </a:cubicBezTo>
                <a:cubicBezTo>
                  <a:pt x="6681665" y="4741775"/>
                  <a:pt x="6541247" y="4929957"/>
                  <a:pt x="6358567" y="4865863"/>
                </a:cubicBezTo>
                <a:cubicBezTo>
                  <a:pt x="6350388" y="5077119"/>
                  <a:pt x="6127491" y="5054044"/>
                  <a:pt x="6127491" y="4941238"/>
                </a:cubicBezTo>
                <a:cubicBezTo>
                  <a:pt x="6132944" y="5048404"/>
                  <a:pt x="6038878" y="5100193"/>
                  <a:pt x="5957081" y="5091476"/>
                </a:cubicBezTo>
                <a:cubicBezTo>
                  <a:pt x="5893688" y="5088399"/>
                  <a:pt x="5825524" y="5048404"/>
                  <a:pt x="5779172" y="4984310"/>
                </a:cubicBezTo>
                <a:cubicBezTo>
                  <a:pt x="5708282" y="5117114"/>
                  <a:pt x="5616942" y="5085835"/>
                  <a:pt x="5522875" y="4955595"/>
                </a:cubicBezTo>
                <a:cubicBezTo>
                  <a:pt x="5522875" y="4955595"/>
                  <a:pt x="5415858" y="5212999"/>
                  <a:pt x="5250900" y="4987899"/>
                </a:cubicBezTo>
                <a:cubicBezTo>
                  <a:pt x="5195006" y="5160698"/>
                  <a:pt x="5050498" y="5082759"/>
                  <a:pt x="5006873" y="4947391"/>
                </a:cubicBezTo>
                <a:cubicBezTo>
                  <a:pt x="4987105" y="5059685"/>
                  <a:pt x="4816695" y="5146341"/>
                  <a:pt x="4710359" y="5004820"/>
                </a:cubicBezTo>
                <a:cubicBezTo>
                  <a:pt x="4667415" y="5152494"/>
                  <a:pt x="4488825" y="5131984"/>
                  <a:pt x="4394759" y="4998667"/>
                </a:cubicBezTo>
                <a:cubicBezTo>
                  <a:pt x="4323868" y="5131984"/>
                  <a:pt x="4232528" y="5102756"/>
                  <a:pt x="4138462" y="4969952"/>
                </a:cubicBezTo>
                <a:cubicBezTo>
                  <a:pt x="4138462" y="4969952"/>
                  <a:pt x="4032126" y="5227356"/>
                  <a:pt x="3868532" y="5004820"/>
                </a:cubicBezTo>
                <a:cubicBezTo>
                  <a:pt x="3813319" y="5175055"/>
                  <a:pt x="3668129" y="5100193"/>
                  <a:pt x="3625186" y="4961748"/>
                </a:cubicBezTo>
                <a:cubicBezTo>
                  <a:pt x="3589740" y="5160698"/>
                  <a:pt x="3364117" y="5183772"/>
                  <a:pt x="3289818" y="4987899"/>
                </a:cubicBezTo>
                <a:cubicBezTo>
                  <a:pt x="3208703" y="5102756"/>
                  <a:pt x="3000121" y="5178132"/>
                  <a:pt x="2893785" y="5001743"/>
                </a:cubicBezTo>
                <a:cubicBezTo>
                  <a:pt x="2874614" y="5080964"/>
                  <a:pt x="2831191" y="5118652"/>
                  <a:pt x="2784545" y="5126298"/>
                </a:cubicBezTo>
                <a:close/>
              </a:path>
            </a:pathLst>
          </a:custGeom>
          <a:solidFill>
            <a:srgbClr val="8AB036"/>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3" name="Freeform 3">
            <a:extLst>
              <a:ext uri="{FF2B5EF4-FFF2-40B4-BE49-F238E27FC236}">
                <a16:creationId xmlns="" xmlns:a16="http://schemas.microsoft.com/office/drawing/2014/main" id="{49E41DF2-1E9F-D04D-8A83-C875B540223D}"/>
              </a:ext>
            </a:extLst>
          </p:cNvPr>
          <p:cNvSpPr>
            <a:spLocks/>
          </p:cNvSpPr>
          <p:nvPr userDrawn="1"/>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352144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Freeform 3">
            <a:extLst>
              <a:ext uri="{FF2B5EF4-FFF2-40B4-BE49-F238E27FC236}">
                <a16:creationId xmlns="" xmlns:a16="http://schemas.microsoft.com/office/drawing/2014/main" id="{9A61040C-8E55-FC47-8822-2F052903D263}"/>
              </a:ext>
            </a:extLst>
          </p:cNvPr>
          <p:cNvSpPr>
            <a:spLocks/>
          </p:cNvSpPr>
          <p:nvPr userDrawn="1"/>
        </p:nvSpPr>
        <p:spPr bwMode="auto">
          <a:xfrm rot="10800000">
            <a:off x="0" y="-3"/>
            <a:ext cx="6857999" cy="514350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215214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2"/>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pPr>
                <a:defRPr/>
              </a:pPr>
              <a:t>11/27/2023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pPr>
                <a:defRPr/>
              </a:pPr>
              <a:t>‹#›</a:t>
            </a:fld>
            <a:endParaRPr lang="en-US"/>
          </a:p>
        </p:txBody>
      </p:sp>
    </p:spTree>
    <p:extLst>
      <p:ext uri="{BB962C8B-B14F-4D97-AF65-F5344CB8AC3E}">
        <p14:creationId xmlns="" xmlns:p14="http://schemas.microsoft.com/office/powerpoint/2010/main" val="60458465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pPr>
                <a:defRPr/>
              </a:pPr>
              <a:t>11/27/2023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pPr>
                <a:defRPr/>
              </a:pPr>
              <a:t>‹#›</a:t>
            </a:fld>
            <a:endParaRPr lang="en-US"/>
          </a:p>
        </p:txBody>
      </p:sp>
    </p:spTree>
    <p:extLst>
      <p:ext uri="{BB962C8B-B14F-4D97-AF65-F5344CB8AC3E}">
        <p14:creationId xmlns="" xmlns:p14="http://schemas.microsoft.com/office/powerpoint/2010/main" val="258559010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1688"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844">
                <a:solidFill>
                  <a:schemeClr val="tx1">
                    <a:tint val="75000"/>
                  </a:schemeClr>
                </a:solidFill>
              </a:defRPr>
            </a:lvl1pPr>
            <a:lvl2pPr marL="192881" indent="0">
              <a:buNone/>
              <a:defRPr sz="760">
                <a:solidFill>
                  <a:schemeClr val="tx1">
                    <a:tint val="75000"/>
                  </a:schemeClr>
                </a:solidFill>
              </a:defRPr>
            </a:lvl2pPr>
            <a:lvl3pPr marL="385763" indent="0">
              <a:buNone/>
              <a:defRPr sz="675">
                <a:solidFill>
                  <a:schemeClr val="tx1">
                    <a:tint val="75000"/>
                  </a:schemeClr>
                </a:solidFill>
              </a:defRPr>
            </a:lvl3pPr>
            <a:lvl4pPr marL="578644" indent="0">
              <a:buNone/>
              <a:defRPr sz="591">
                <a:solidFill>
                  <a:schemeClr val="tx1">
                    <a:tint val="75000"/>
                  </a:schemeClr>
                </a:solidFill>
              </a:defRPr>
            </a:lvl4pPr>
            <a:lvl5pPr marL="771525" indent="0">
              <a:buNone/>
              <a:defRPr sz="591">
                <a:solidFill>
                  <a:schemeClr val="tx1">
                    <a:tint val="75000"/>
                  </a:schemeClr>
                </a:solidFill>
              </a:defRPr>
            </a:lvl5pPr>
            <a:lvl6pPr marL="964406" indent="0">
              <a:buNone/>
              <a:defRPr sz="591">
                <a:solidFill>
                  <a:schemeClr val="tx1">
                    <a:tint val="75000"/>
                  </a:schemeClr>
                </a:solidFill>
              </a:defRPr>
            </a:lvl6pPr>
            <a:lvl7pPr marL="1157288" indent="0">
              <a:buNone/>
              <a:defRPr sz="591">
                <a:solidFill>
                  <a:schemeClr val="tx1">
                    <a:tint val="75000"/>
                  </a:schemeClr>
                </a:solidFill>
              </a:defRPr>
            </a:lvl7pPr>
            <a:lvl8pPr marL="1350169" indent="0">
              <a:buNone/>
              <a:defRPr sz="591">
                <a:solidFill>
                  <a:schemeClr val="tx1">
                    <a:tint val="75000"/>
                  </a:schemeClr>
                </a:solidFill>
              </a:defRPr>
            </a:lvl8pPr>
            <a:lvl9pPr marL="1543050" indent="0">
              <a:buNone/>
              <a:defRPr sz="5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pPr>
                <a:defRPr/>
              </a:pPr>
              <a:t>11/27/2023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pPr>
                <a:defRPr/>
              </a:pPr>
              <a:t>‹#›</a:t>
            </a:fld>
            <a:endParaRPr lang="en-US"/>
          </a:p>
        </p:txBody>
      </p:sp>
    </p:spTree>
    <p:extLst>
      <p:ext uri="{BB962C8B-B14F-4D97-AF65-F5344CB8AC3E}">
        <p14:creationId xmlns="" xmlns:p14="http://schemas.microsoft.com/office/powerpoint/2010/main" val="309555966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pPr>
                <a:defRPr/>
              </a:pPr>
              <a:t>11/27/2023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pPr>
                <a:defRPr/>
              </a:pPr>
              <a:t>‹#›</a:t>
            </a:fld>
            <a:endParaRPr lang="en-US"/>
          </a:p>
        </p:txBody>
      </p:sp>
    </p:spTree>
    <p:extLst>
      <p:ext uri="{BB962C8B-B14F-4D97-AF65-F5344CB8AC3E}">
        <p14:creationId xmlns="" xmlns:p14="http://schemas.microsoft.com/office/powerpoint/2010/main" val="161829713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1151335"/>
            <a:ext cx="3030141" cy="47982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342901" y="1631156"/>
            <a:ext cx="3030141" cy="2963466"/>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1151335"/>
            <a:ext cx="3031331" cy="47982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3483771" y="1631156"/>
            <a:ext cx="3031331" cy="2963466"/>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pPr>
                <a:defRPr/>
              </a:pPr>
              <a:t>11/27/2023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pPr>
                <a:defRPr/>
              </a:pPr>
              <a:t>‹#›</a:t>
            </a:fld>
            <a:endParaRPr lang="en-US"/>
          </a:p>
        </p:txBody>
      </p:sp>
    </p:spTree>
    <p:extLst>
      <p:ext uri="{BB962C8B-B14F-4D97-AF65-F5344CB8AC3E}">
        <p14:creationId xmlns="" xmlns:p14="http://schemas.microsoft.com/office/powerpoint/2010/main" val="400626651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pPr>
                <a:defRPr/>
              </a:pPr>
              <a:t>11/27/2023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pPr>
                <a:defRPr/>
              </a:pPr>
              <a:t>‹#›</a:t>
            </a:fld>
            <a:endParaRPr lang="en-US"/>
          </a:p>
        </p:txBody>
      </p:sp>
    </p:spTree>
    <p:extLst>
      <p:ext uri="{BB962C8B-B14F-4D97-AF65-F5344CB8AC3E}">
        <p14:creationId xmlns="" xmlns:p14="http://schemas.microsoft.com/office/powerpoint/2010/main" val="149363211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pPr>
                <a:defRPr/>
              </a:pPr>
              <a:t>11/27/2023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pPr>
                <a:defRPr/>
              </a:pPr>
              <a:t>‹#›</a:t>
            </a:fld>
            <a:endParaRPr lang="en-US"/>
          </a:p>
        </p:txBody>
      </p:sp>
    </p:spTree>
    <p:extLst>
      <p:ext uri="{BB962C8B-B14F-4D97-AF65-F5344CB8AC3E}">
        <p14:creationId xmlns="" xmlns:p14="http://schemas.microsoft.com/office/powerpoint/2010/main" val="88722258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844" b="1"/>
            </a:lvl1pPr>
          </a:lstStyle>
          <a:p>
            <a:r>
              <a:rPr lang="en-US"/>
              <a:t>Click to edit Master title style</a:t>
            </a:r>
          </a:p>
        </p:txBody>
      </p:sp>
      <p:sp>
        <p:nvSpPr>
          <p:cNvPr id="3" name="Content Placeholder 2"/>
          <p:cNvSpPr>
            <a:spLocks noGrp="1"/>
          </p:cNvSpPr>
          <p:nvPr>
            <p:ph idx="1"/>
          </p:nvPr>
        </p:nvSpPr>
        <p:spPr>
          <a:xfrm>
            <a:off x="2681288" y="204791"/>
            <a:ext cx="3833813" cy="4389835"/>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8"/>
            <a:ext cx="2256235" cy="3518297"/>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pPr>
                <a:defRPr/>
              </a:pPr>
              <a:t>11/27/2023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pPr>
                <a:defRPr/>
              </a:pPr>
              <a:t>‹#›</a:t>
            </a:fld>
            <a:endParaRPr lang="en-US"/>
          </a:p>
        </p:txBody>
      </p:sp>
    </p:spTree>
    <p:extLst>
      <p:ext uri="{BB962C8B-B14F-4D97-AF65-F5344CB8AC3E}">
        <p14:creationId xmlns="" xmlns:p14="http://schemas.microsoft.com/office/powerpoint/2010/main" val="373216611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2653321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844"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rtlCol="0">
            <a:normAutofit/>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pPr lvl="0"/>
            <a:endParaRPr lang="en-US" noProof="0"/>
          </a:p>
        </p:txBody>
      </p:sp>
      <p:sp>
        <p:nvSpPr>
          <p:cNvPr id="4" name="Text Placeholder 3"/>
          <p:cNvSpPr>
            <a:spLocks noGrp="1"/>
          </p:cNvSpPr>
          <p:nvPr>
            <p:ph type="body" sz="half" idx="2"/>
          </p:nvPr>
        </p:nvSpPr>
        <p:spPr>
          <a:xfrm>
            <a:off x="1344216" y="4025505"/>
            <a:ext cx="4114800" cy="603647"/>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pPr>
                <a:defRPr/>
              </a:pPr>
              <a:t>11/27/2023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pPr>
                <a:defRPr/>
              </a:pPr>
              <a:t>‹#›</a:t>
            </a:fld>
            <a:endParaRPr lang="en-US"/>
          </a:p>
        </p:txBody>
      </p:sp>
    </p:spTree>
    <p:extLst>
      <p:ext uri="{BB962C8B-B14F-4D97-AF65-F5344CB8AC3E}">
        <p14:creationId xmlns="" xmlns:p14="http://schemas.microsoft.com/office/powerpoint/2010/main" val="421234627"/>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pPr>
                <a:defRPr/>
              </a:pPr>
              <a:t>11/27/2023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pPr>
                <a:defRPr/>
              </a:pPr>
              <a:t>‹#›</a:t>
            </a:fld>
            <a:endParaRPr lang="en-US"/>
          </a:p>
        </p:txBody>
      </p:sp>
    </p:spTree>
    <p:extLst>
      <p:ext uri="{BB962C8B-B14F-4D97-AF65-F5344CB8AC3E}">
        <p14:creationId xmlns="" xmlns:p14="http://schemas.microsoft.com/office/powerpoint/2010/main" val="1153578808"/>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80"/>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80"/>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pPr>
                <a:defRPr/>
              </a:pPr>
              <a:t>11/27/2023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pPr>
                <a:defRPr/>
              </a:pPr>
              <a:t>‹#›</a:t>
            </a:fld>
            <a:endParaRPr lang="en-US"/>
          </a:p>
        </p:txBody>
      </p:sp>
    </p:spTree>
    <p:extLst>
      <p:ext uri="{BB962C8B-B14F-4D97-AF65-F5344CB8AC3E}">
        <p14:creationId xmlns="" xmlns:p14="http://schemas.microsoft.com/office/powerpoint/2010/main" val="109514853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2900" y="205996"/>
            <a:ext cx="61722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pPr>
                <a:defRPr/>
              </a:pPr>
              <a:t>‹#›</a:t>
            </a:fld>
            <a:endParaRPr lang="en-US"/>
          </a:p>
        </p:txBody>
      </p:sp>
    </p:spTree>
    <p:extLst>
      <p:ext uri="{BB962C8B-B14F-4D97-AF65-F5344CB8AC3E}">
        <p14:creationId xmlns="" xmlns:p14="http://schemas.microsoft.com/office/powerpoint/2010/main" val="2263885731"/>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27111"/>
          <a:stretch>
            <a:fillRect/>
          </a:stretch>
        </p:blipFill>
        <p:spPr>
          <a:xfrm>
            <a:off x="-1" y="0"/>
            <a:ext cx="6858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 y="3458213"/>
            <a:ext cx="6858008" cy="1685306"/>
          </a:xfrm>
          <a:prstGeom prst="rect">
            <a:avLst/>
          </a:prstGeom>
        </p:spPr>
      </p:pic>
    </p:spTree>
    <p:extLst>
      <p:ext uri="{BB962C8B-B14F-4D97-AF65-F5344CB8AC3E}">
        <p14:creationId xmlns="" xmlns:p14="http://schemas.microsoft.com/office/powerpoint/2010/main" val="247821303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sz="1400"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 xmlns:p14="http://schemas.microsoft.com/office/powerpoint/2010/main" val="1875087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 name="Group 3"/>
          <p:cNvGrpSpPr/>
          <p:nvPr userDrawn="1"/>
        </p:nvGrpSpPr>
        <p:grpSpPr>
          <a:xfrm>
            <a:off x="211055"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 name="Group 7"/>
          <p:cNvGrpSpPr/>
          <p:nvPr userDrawn="1"/>
        </p:nvGrpSpPr>
        <p:grpSpPr>
          <a:xfrm>
            <a:off x="282787"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 xmlns:p14="http://schemas.microsoft.com/office/powerpoint/2010/main" val="4096465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7" name="Group 16"/>
          <p:cNvGrpSpPr/>
          <p:nvPr userDrawn="1"/>
        </p:nvGrpSpPr>
        <p:grpSpPr>
          <a:xfrm>
            <a:off x="211055"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3" name="Group 12"/>
          <p:cNvGrpSpPr/>
          <p:nvPr userDrawn="1"/>
        </p:nvGrpSpPr>
        <p:grpSpPr>
          <a:xfrm>
            <a:off x="282787"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 xmlns:p14="http://schemas.microsoft.com/office/powerpoint/2010/main" val="1841991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sz="1400" dirty="0"/>
          </a:p>
        </p:txBody>
      </p:sp>
    </p:spTree>
    <p:extLst>
      <p:ext uri="{BB962C8B-B14F-4D97-AF65-F5344CB8AC3E}">
        <p14:creationId xmlns="" xmlns:p14="http://schemas.microsoft.com/office/powerpoint/2010/main" val="63237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 name="Group 3"/>
          <p:cNvGrpSpPr/>
          <p:nvPr userDrawn="1"/>
        </p:nvGrpSpPr>
        <p:grpSpPr>
          <a:xfrm>
            <a:off x="211055"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 name="Group 7"/>
          <p:cNvGrpSpPr/>
          <p:nvPr userDrawn="1"/>
        </p:nvGrpSpPr>
        <p:grpSpPr>
          <a:xfrm>
            <a:off x="282787"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 xmlns:p14="http://schemas.microsoft.com/office/powerpoint/2010/main" val="415757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2440720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sz="1400" dirty="0"/>
          </a:p>
        </p:txBody>
      </p:sp>
    </p:spTree>
    <p:extLst>
      <p:ext uri="{BB962C8B-B14F-4D97-AF65-F5344CB8AC3E}">
        <p14:creationId xmlns="" xmlns:p14="http://schemas.microsoft.com/office/powerpoint/2010/main" val="757564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 name="Group 3"/>
          <p:cNvGrpSpPr/>
          <p:nvPr userDrawn="1"/>
        </p:nvGrpSpPr>
        <p:grpSpPr>
          <a:xfrm>
            <a:off x="211055"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 name="Group 7"/>
          <p:cNvGrpSpPr/>
          <p:nvPr userDrawn="1"/>
        </p:nvGrpSpPr>
        <p:grpSpPr>
          <a:xfrm>
            <a:off x="282787"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extLst>
      <p:ext uri="{BB962C8B-B14F-4D97-AF65-F5344CB8AC3E}">
        <p14:creationId xmlns="" xmlns:p14="http://schemas.microsoft.com/office/powerpoint/2010/main" val="1025340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sz="1400" dirty="0"/>
          </a:p>
        </p:txBody>
      </p:sp>
    </p:spTree>
    <p:extLst>
      <p:ext uri="{BB962C8B-B14F-4D97-AF65-F5344CB8AC3E}">
        <p14:creationId xmlns="" xmlns:p14="http://schemas.microsoft.com/office/powerpoint/2010/main" val="3920229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 xmlns:p14="http://schemas.microsoft.com/office/powerpoint/2010/main" val="2780054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 xmlns:p14="http://schemas.microsoft.com/office/powerpoint/2010/main" val="2603092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1" y="2914650"/>
            <a:ext cx="4800600" cy="1314450"/>
          </a:xfrm>
        </p:spPr>
        <p:txBody>
          <a:bodyPr/>
          <a:lstStyle>
            <a:lvl1pPr marL="0" indent="0" algn="ctr">
              <a:buNone/>
              <a:defRPr>
                <a:solidFill>
                  <a:schemeClr val="tx1">
                    <a:tint val="75000"/>
                  </a:schemeClr>
                </a:solidFill>
              </a:defRPr>
            </a:lvl1pPr>
            <a:lvl2pPr marL="257815" indent="0" algn="ctr">
              <a:buNone/>
              <a:defRPr>
                <a:solidFill>
                  <a:schemeClr val="tx1">
                    <a:tint val="75000"/>
                  </a:schemeClr>
                </a:solidFill>
              </a:defRPr>
            </a:lvl2pPr>
            <a:lvl3pPr marL="515630" indent="0" algn="ctr">
              <a:buNone/>
              <a:defRPr>
                <a:solidFill>
                  <a:schemeClr val="tx1">
                    <a:tint val="75000"/>
                  </a:schemeClr>
                </a:solidFill>
              </a:defRPr>
            </a:lvl3pPr>
            <a:lvl4pPr marL="773445" indent="0" algn="ctr">
              <a:buNone/>
              <a:defRPr>
                <a:solidFill>
                  <a:schemeClr val="tx1">
                    <a:tint val="75000"/>
                  </a:schemeClr>
                </a:solidFill>
              </a:defRPr>
            </a:lvl4pPr>
            <a:lvl5pPr marL="1031260" indent="0" algn="ctr">
              <a:buNone/>
              <a:defRPr>
                <a:solidFill>
                  <a:schemeClr val="tx1">
                    <a:tint val="75000"/>
                  </a:schemeClr>
                </a:solidFill>
              </a:defRPr>
            </a:lvl5pPr>
            <a:lvl6pPr marL="1289075" indent="0" algn="ctr">
              <a:buNone/>
              <a:defRPr>
                <a:solidFill>
                  <a:schemeClr val="tx1">
                    <a:tint val="75000"/>
                  </a:schemeClr>
                </a:solidFill>
              </a:defRPr>
            </a:lvl6pPr>
            <a:lvl7pPr marL="1546890" indent="0" algn="ctr">
              <a:buNone/>
              <a:defRPr>
                <a:solidFill>
                  <a:schemeClr val="tx1">
                    <a:tint val="75000"/>
                  </a:schemeClr>
                </a:solidFill>
              </a:defRPr>
            </a:lvl7pPr>
            <a:lvl8pPr marL="1804706" indent="0" algn="ctr">
              <a:buNone/>
              <a:defRPr>
                <a:solidFill>
                  <a:schemeClr val="tx1">
                    <a:tint val="75000"/>
                  </a:schemeClr>
                </a:solidFill>
              </a:defRPr>
            </a:lvl8pPr>
            <a:lvl9pPr marL="20625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6518527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1" y="2914650"/>
            <a:ext cx="4800600" cy="1314450"/>
          </a:xfrm>
        </p:spPr>
        <p:txBody>
          <a:bodyPr/>
          <a:lstStyle>
            <a:lvl1pPr marL="0" indent="0" algn="ctr">
              <a:buNone/>
              <a:defRPr>
                <a:solidFill>
                  <a:schemeClr val="tx1">
                    <a:tint val="75000"/>
                  </a:schemeClr>
                </a:solidFill>
              </a:defRPr>
            </a:lvl1pPr>
            <a:lvl2pPr marL="257815" indent="0" algn="ctr">
              <a:buNone/>
              <a:defRPr>
                <a:solidFill>
                  <a:schemeClr val="tx1">
                    <a:tint val="75000"/>
                  </a:schemeClr>
                </a:solidFill>
              </a:defRPr>
            </a:lvl2pPr>
            <a:lvl3pPr marL="515630" indent="0" algn="ctr">
              <a:buNone/>
              <a:defRPr>
                <a:solidFill>
                  <a:schemeClr val="tx1">
                    <a:tint val="75000"/>
                  </a:schemeClr>
                </a:solidFill>
              </a:defRPr>
            </a:lvl3pPr>
            <a:lvl4pPr marL="773445" indent="0" algn="ctr">
              <a:buNone/>
              <a:defRPr>
                <a:solidFill>
                  <a:schemeClr val="tx1">
                    <a:tint val="75000"/>
                  </a:schemeClr>
                </a:solidFill>
              </a:defRPr>
            </a:lvl4pPr>
            <a:lvl5pPr marL="1031260" indent="0" algn="ctr">
              <a:buNone/>
              <a:defRPr>
                <a:solidFill>
                  <a:schemeClr val="tx1">
                    <a:tint val="75000"/>
                  </a:schemeClr>
                </a:solidFill>
              </a:defRPr>
            </a:lvl5pPr>
            <a:lvl6pPr marL="1289075" indent="0" algn="ctr">
              <a:buNone/>
              <a:defRPr>
                <a:solidFill>
                  <a:schemeClr val="tx1">
                    <a:tint val="75000"/>
                  </a:schemeClr>
                </a:solidFill>
              </a:defRPr>
            </a:lvl6pPr>
            <a:lvl7pPr marL="1546890" indent="0" algn="ctr">
              <a:buNone/>
              <a:defRPr>
                <a:solidFill>
                  <a:schemeClr val="tx1">
                    <a:tint val="75000"/>
                  </a:schemeClr>
                </a:solidFill>
              </a:defRPr>
            </a:lvl7pPr>
            <a:lvl8pPr marL="1804706" indent="0" algn="ctr">
              <a:buNone/>
              <a:defRPr>
                <a:solidFill>
                  <a:schemeClr val="tx1">
                    <a:tint val="75000"/>
                  </a:schemeClr>
                </a:solidFill>
              </a:defRPr>
            </a:lvl8pPr>
            <a:lvl9pPr marL="20625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1977827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1" y="2914650"/>
            <a:ext cx="4800600" cy="1314450"/>
          </a:xfrm>
        </p:spPr>
        <p:txBody>
          <a:bodyPr/>
          <a:lstStyle>
            <a:lvl1pPr marL="0" indent="0" algn="ctr">
              <a:buNone/>
              <a:defRPr>
                <a:solidFill>
                  <a:schemeClr val="tx1">
                    <a:tint val="75000"/>
                  </a:schemeClr>
                </a:solidFill>
              </a:defRPr>
            </a:lvl1pPr>
            <a:lvl2pPr marL="257815" indent="0" algn="ctr">
              <a:buNone/>
              <a:defRPr>
                <a:solidFill>
                  <a:schemeClr val="tx1">
                    <a:tint val="75000"/>
                  </a:schemeClr>
                </a:solidFill>
              </a:defRPr>
            </a:lvl2pPr>
            <a:lvl3pPr marL="515630" indent="0" algn="ctr">
              <a:buNone/>
              <a:defRPr>
                <a:solidFill>
                  <a:schemeClr val="tx1">
                    <a:tint val="75000"/>
                  </a:schemeClr>
                </a:solidFill>
              </a:defRPr>
            </a:lvl3pPr>
            <a:lvl4pPr marL="773445" indent="0" algn="ctr">
              <a:buNone/>
              <a:defRPr>
                <a:solidFill>
                  <a:schemeClr val="tx1">
                    <a:tint val="75000"/>
                  </a:schemeClr>
                </a:solidFill>
              </a:defRPr>
            </a:lvl4pPr>
            <a:lvl5pPr marL="1031260" indent="0" algn="ctr">
              <a:buNone/>
              <a:defRPr>
                <a:solidFill>
                  <a:schemeClr val="tx1">
                    <a:tint val="75000"/>
                  </a:schemeClr>
                </a:solidFill>
              </a:defRPr>
            </a:lvl5pPr>
            <a:lvl6pPr marL="1289075" indent="0" algn="ctr">
              <a:buNone/>
              <a:defRPr>
                <a:solidFill>
                  <a:schemeClr val="tx1">
                    <a:tint val="75000"/>
                  </a:schemeClr>
                </a:solidFill>
              </a:defRPr>
            </a:lvl6pPr>
            <a:lvl7pPr marL="1546890" indent="0" algn="ctr">
              <a:buNone/>
              <a:defRPr>
                <a:solidFill>
                  <a:schemeClr val="tx1">
                    <a:tint val="75000"/>
                  </a:schemeClr>
                </a:solidFill>
              </a:defRPr>
            </a:lvl7pPr>
            <a:lvl8pPr marL="1804706" indent="0" algn="ctr">
              <a:buNone/>
              <a:defRPr>
                <a:solidFill>
                  <a:schemeClr val="tx1">
                    <a:tint val="75000"/>
                  </a:schemeClr>
                </a:solidFill>
              </a:defRPr>
            </a:lvl8pPr>
            <a:lvl9pPr marL="20625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3244494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1" y="2914650"/>
            <a:ext cx="4800600" cy="1314450"/>
          </a:xfrm>
        </p:spPr>
        <p:txBody>
          <a:bodyPr/>
          <a:lstStyle>
            <a:lvl1pPr marL="0" indent="0" algn="ctr">
              <a:buNone/>
              <a:defRPr>
                <a:solidFill>
                  <a:schemeClr val="tx1">
                    <a:tint val="75000"/>
                  </a:schemeClr>
                </a:solidFill>
              </a:defRPr>
            </a:lvl1pPr>
            <a:lvl2pPr marL="257815" indent="0" algn="ctr">
              <a:buNone/>
              <a:defRPr>
                <a:solidFill>
                  <a:schemeClr val="tx1">
                    <a:tint val="75000"/>
                  </a:schemeClr>
                </a:solidFill>
              </a:defRPr>
            </a:lvl2pPr>
            <a:lvl3pPr marL="515630" indent="0" algn="ctr">
              <a:buNone/>
              <a:defRPr>
                <a:solidFill>
                  <a:schemeClr val="tx1">
                    <a:tint val="75000"/>
                  </a:schemeClr>
                </a:solidFill>
              </a:defRPr>
            </a:lvl3pPr>
            <a:lvl4pPr marL="773445" indent="0" algn="ctr">
              <a:buNone/>
              <a:defRPr>
                <a:solidFill>
                  <a:schemeClr val="tx1">
                    <a:tint val="75000"/>
                  </a:schemeClr>
                </a:solidFill>
              </a:defRPr>
            </a:lvl4pPr>
            <a:lvl5pPr marL="1031260" indent="0" algn="ctr">
              <a:buNone/>
              <a:defRPr>
                <a:solidFill>
                  <a:schemeClr val="tx1">
                    <a:tint val="75000"/>
                  </a:schemeClr>
                </a:solidFill>
              </a:defRPr>
            </a:lvl5pPr>
            <a:lvl6pPr marL="1289075" indent="0" algn="ctr">
              <a:buNone/>
              <a:defRPr>
                <a:solidFill>
                  <a:schemeClr val="tx1">
                    <a:tint val="75000"/>
                  </a:schemeClr>
                </a:solidFill>
              </a:defRPr>
            </a:lvl6pPr>
            <a:lvl7pPr marL="1546890" indent="0" algn="ctr">
              <a:buNone/>
              <a:defRPr>
                <a:solidFill>
                  <a:schemeClr val="tx1">
                    <a:tint val="75000"/>
                  </a:schemeClr>
                </a:solidFill>
              </a:defRPr>
            </a:lvl7pPr>
            <a:lvl8pPr marL="1804706" indent="0" algn="ctr">
              <a:buNone/>
              <a:defRPr>
                <a:solidFill>
                  <a:schemeClr val="tx1">
                    <a:tint val="75000"/>
                  </a:schemeClr>
                </a:solidFill>
              </a:defRPr>
            </a:lvl8pPr>
            <a:lvl9pPr marL="20625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622691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1" y="2914650"/>
            <a:ext cx="4800600" cy="1314450"/>
          </a:xfrm>
        </p:spPr>
        <p:txBody>
          <a:bodyPr/>
          <a:lstStyle>
            <a:lvl1pPr marL="0" indent="0" algn="ctr">
              <a:buNone/>
              <a:defRPr>
                <a:solidFill>
                  <a:schemeClr val="tx1">
                    <a:tint val="75000"/>
                  </a:schemeClr>
                </a:solidFill>
              </a:defRPr>
            </a:lvl1pPr>
            <a:lvl2pPr marL="257815" indent="0" algn="ctr">
              <a:buNone/>
              <a:defRPr>
                <a:solidFill>
                  <a:schemeClr val="tx1">
                    <a:tint val="75000"/>
                  </a:schemeClr>
                </a:solidFill>
              </a:defRPr>
            </a:lvl2pPr>
            <a:lvl3pPr marL="515630" indent="0" algn="ctr">
              <a:buNone/>
              <a:defRPr>
                <a:solidFill>
                  <a:schemeClr val="tx1">
                    <a:tint val="75000"/>
                  </a:schemeClr>
                </a:solidFill>
              </a:defRPr>
            </a:lvl3pPr>
            <a:lvl4pPr marL="773445" indent="0" algn="ctr">
              <a:buNone/>
              <a:defRPr>
                <a:solidFill>
                  <a:schemeClr val="tx1">
                    <a:tint val="75000"/>
                  </a:schemeClr>
                </a:solidFill>
              </a:defRPr>
            </a:lvl4pPr>
            <a:lvl5pPr marL="1031260" indent="0" algn="ctr">
              <a:buNone/>
              <a:defRPr>
                <a:solidFill>
                  <a:schemeClr val="tx1">
                    <a:tint val="75000"/>
                  </a:schemeClr>
                </a:solidFill>
              </a:defRPr>
            </a:lvl5pPr>
            <a:lvl6pPr marL="1289075" indent="0" algn="ctr">
              <a:buNone/>
              <a:defRPr>
                <a:solidFill>
                  <a:schemeClr val="tx1">
                    <a:tint val="75000"/>
                  </a:schemeClr>
                </a:solidFill>
              </a:defRPr>
            </a:lvl6pPr>
            <a:lvl7pPr marL="1546890" indent="0" algn="ctr">
              <a:buNone/>
              <a:defRPr>
                <a:solidFill>
                  <a:schemeClr val="tx1">
                    <a:tint val="75000"/>
                  </a:schemeClr>
                </a:solidFill>
              </a:defRPr>
            </a:lvl7pPr>
            <a:lvl8pPr marL="1804706" indent="0" algn="ctr">
              <a:buNone/>
              <a:defRPr>
                <a:solidFill>
                  <a:schemeClr val="tx1">
                    <a:tint val="75000"/>
                  </a:schemeClr>
                </a:solidFill>
              </a:defRPr>
            </a:lvl8pPr>
            <a:lvl9pPr marL="20625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163754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3737639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1" y="2914650"/>
            <a:ext cx="4800600" cy="1314450"/>
          </a:xfrm>
        </p:spPr>
        <p:txBody>
          <a:bodyPr/>
          <a:lstStyle>
            <a:lvl1pPr marL="0" indent="0" algn="ctr">
              <a:buNone/>
              <a:defRPr>
                <a:solidFill>
                  <a:schemeClr val="tx1">
                    <a:tint val="75000"/>
                  </a:schemeClr>
                </a:solidFill>
              </a:defRPr>
            </a:lvl1pPr>
            <a:lvl2pPr marL="257815" indent="0" algn="ctr">
              <a:buNone/>
              <a:defRPr>
                <a:solidFill>
                  <a:schemeClr val="tx1">
                    <a:tint val="75000"/>
                  </a:schemeClr>
                </a:solidFill>
              </a:defRPr>
            </a:lvl2pPr>
            <a:lvl3pPr marL="515630" indent="0" algn="ctr">
              <a:buNone/>
              <a:defRPr>
                <a:solidFill>
                  <a:schemeClr val="tx1">
                    <a:tint val="75000"/>
                  </a:schemeClr>
                </a:solidFill>
              </a:defRPr>
            </a:lvl3pPr>
            <a:lvl4pPr marL="773445" indent="0" algn="ctr">
              <a:buNone/>
              <a:defRPr>
                <a:solidFill>
                  <a:schemeClr val="tx1">
                    <a:tint val="75000"/>
                  </a:schemeClr>
                </a:solidFill>
              </a:defRPr>
            </a:lvl4pPr>
            <a:lvl5pPr marL="1031260" indent="0" algn="ctr">
              <a:buNone/>
              <a:defRPr>
                <a:solidFill>
                  <a:schemeClr val="tx1">
                    <a:tint val="75000"/>
                  </a:schemeClr>
                </a:solidFill>
              </a:defRPr>
            </a:lvl5pPr>
            <a:lvl6pPr marL="1289075" indent="0" algn="ctr">
              <a:buNone/>
              <a:defRPr>
                <a:solidFill>
                  <a:schemeClr val="tx1">
                    <a:tint val="75000"/>
                  </a:schemeClr>
                </a:solidFill>
              </a:defRPr>
            </a:lvl6pPr>
            <a:lvl7pPr marL="1546890" indent="0" algn="ctr">
              <a:buNone/>
              <a:defRPr>
                <a:solidFill>
                  <a:schemeClr val="tx1">
                    <a:tint val="75000"/>
                  </a:schemeClr>
                </a:solidFill>
              </a:defRPr>
            </a:lvl7pPr>
            <a:lvl8pPr marL="1804706" indent="0" algn="ctr">
              <a:buNone/>
              <a:defRPr>
                <a:solidFill>
                  <a:schemeClr val="tx1">
                    <a:tint val="75000"/>
                  </a:schemeClr>
                </a:solidFill>
              </a:defRPr>
            </a:lvl8pPr>
            <a:lvl9pPr marL="20625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1583609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1" y="2914650"/>
            <a:ext cx="4800600" cy="1314450"/>
          </a:xfrm>
        </p:spPr>
        <p:txBody>
          <a:bodyPr/>
          <a:lstStyle>
            <a:lvl1pPr marL="0" indent="0" algn="ctr">
              <a:buNone/>
              <a:defRPr>
                <a:solidFill>
                  <a:schemeClr val="tx1">
                    <a:tint val="75000"/>
                  </a:schemeClr>
                </a:solidFill>
              </a:defRPr>
            </a:lvl1pPr>
            <a:lvl2pPr marL="257815" indent="0" algn="ctr">
              <a:buNone/>
              <a:defRPr>
                <a:solidFill>
                  <a:schemeClr val="tx1">
                    <a:tint val="75000"/>
                  </a:schemeClr>
                </a:solidFill>
              </a:defRPr>
            </a:lvl2pPr>
            <a:lvl3pPr marL="515630" indent="0" algn="ctr">
              <a:buNone/>
              <a:defRPr>
                <a:solidFill>
                  <a:schemeClr val="tx1">
                    <a:tint val="75000"/>
                  </a:schemeClr>
                </a:solidFill>
              </a:defRPr>
            </a:lvl3pPr>
            <a:lvl4pPr marL="773445" indent="0" algn="ctr">
              <a:buNone/>
              <a:defRPr>
                <a:solidFill>
                  <a:schemeClr val="tx1">
                    <a:tint val="75000"/>
                  </a:schemeClr>
                </a:solidFill>
              </a:defRPr>
            </a:lvl4pPr>
            <a:lvl5pPr marL="1031260" indent="0" algn="ctr">
              <a:buNone/>
              <a:defRPr>
                <a:solidFill>
                  <a:schemeClr val="tx1">
                    <a:tint val="75000"/>
                  </a:schemeClr>
                </a:solidFill>
              </a:defRPr>
            </a:lvl5pPr>
            <a:lvl6pPr marL="1289075" indent="0" algn="ctr">
              <a:buNone/>
              <a:defRPr>
                <a:solidFill>
                  <a:schemeClr val="tx1">
                    <a:tint val="75000"/>
                  </a:schemeClr>
                </a:solidFill>
              </a:defRPr>
            </a:lvl6pPr>
            <a:lvl7pPr marL="1546890" indent="0" algn="ctr">
              <a:buNone/>
              <a:defRPr>
                <a:solidFill>
                  <a:schemeClr val="tx1">
                    <a:tint val="75000"/>
                  </a:schemeClr>
                </a:solidFill>
              </a:defRPr>
            </a:lvl7pPr>
            <a:lvl8pPr marL="1804706" indent="0" algn="ctr">
              <a:buNone/>
              <a:defRPr>
                <a:solidFill>
                  <a:schemeClr val="tx1">
                    <a:tint val="75000"/>
                  </a:schemeClr>
                </a:solidFill>
              </a:defRPr>
            </a:lvl8pPr>
            <a:lvl9pPr marL="20625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2719093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1" y="2914650"/>
            <a:ext cx="4800600" cy="1314450"/>
          </a:xfrm>
        </p:spPr>
        <p:txBody>
          <a:bodyPr/>
          <a:lstStyle>
            <a:lvl1pPr marL="0" indent="0" algn="ctr">
              <a:buNone/>
              <a:defRPr>
                <a:solidFill>
                  <a:schemeClr val="tx1">
                    <a:tint val="75000"/>
                  </a:schemeClr>
                </a:solidFill>
              </a:defRPr>
            </a:lvl1pPr>
            <a:lvl2pPr marL="257815" indent="0" algn="ctr">
              <a:buNone/>
              <a:defRPr>
                <a:solidFill>
                  <a:schemeClr val="tx1">
                    <a:tint val="75000"/>
                  </a:schemeClr>
                </a:solidFill>
              </a:defRPr>
            </a:lvl2pPr>
            <a:lvl3pPr marL="515630" indent="0" algn="ctr">
              <a:buNone/>
              <a:defRPr>
                <a:solidFill>
                  <a:schemeClr val="tx1">
                    <a:tint val="75000"/>
                  </a:schemeClr>
                </a:solidFill>
              </a:defRPr>
            </a:lvl3pPr>
            <a:lvl4pPr marL="773445" indent="0" algn="ctr">
              <a:buNone/>
              <a:defRPr>
                <a:solidFill>
                  <a:schemeClr val="tx1">
                    <a:tint val="75000"/>
                  </a:schemeClr>
                </a:solidFill>
              </a:defRPr>
            </a:lvl4pPr>
            <a:lvl5pPr marL="1031260" indent="0" algn="ctr">
              <a:buNone/>
              <a:defRPr>
                <a:solidFill>
                  <a:schemeClr val="tx1">
                    <a:tint val="75000"/>
                  </a:schemeClr>
                </a:solidFill>
              </a:defRPr>
            </a:lvl5pPr>
            <a:lvl6pPr marL="1289075" indent="0" algn="ctr">
              <a:buNone/>
              <a:defRPr>
                <a:solidFill>
                  <a:schemeClr val="tx1">
                    <a:tint val="75000"/>
                  </a:schemeClr>
                </a:solidFill>
              </a:defRPr>
            </a:lvl6pPr>
            <a:lvl7pPr marL="1546890" indent="0" algn="ctr">
              <a:buNone/>
              <a:defRPr>
                <a:solidFill>
                  <a:schemeClr val="tx1">
                    <a:tint val="75000"/>
                  </a:schemeClr>
                </a:solidFill>
              </a:defRPr>
            </a:lvl7pPr>
            <a:lvl8pPr marL="1804706" indent="0" algn="ctr">
              <a:buNone/>
              <a:defRPr>
                <a:solidFill>
                  <a:schemeClr val="tx1">
                    <a:tint val="75000"/>
                  </a:schemeClr>
                </a:solidFill>
              </a:defRPr>
            </a:lvl8pPr>
            <a:lvl9pPr marL="20625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39154536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1" y="2914650"/>
            <a:ext cx="4800600" cy="1314450"/>
          </a:xfrm>
        </p:spPr>
        <p:txBody>
          <a:bodyPr/>
          <a:lstStyle>
            <a:lvl1pPr marL="0" indent="0" algn="ctr">
              <a:buNone/>
              <a:defRPr>
                <a:solidFill>
                  <a:schemeClr val="tx1">
                    <a:tint val="75000"/>
                  </a:schemeClr>
                </a:solidFill>
              </a:defRPr>
            </a:lvl1pPr>
            <a:lvl2pPr marL="257815" indent="0" algn="ctr">
              <a:buNone/>
              <a:defRPr>
                <a:solidFill>
                  <a:schemeClr val="tx1">
                    <a:tint val="75000"/>
                  </a:schemeClr>
                </a:solidFill>
              </a:defRPr>
            </a:lvl2pPr>
            <a:lvl3pPr marL="515630" indent="0" algn="ctr">
              <a:buNone/>
              <a:defRPr>
                <a:solidFill>
                  <a:schemeClr val="tx1">
                    <a:tint val="75000"/>
                  </a:schemeClr>
                </a:solidFill>
              </a:defRPr>
            </a:lvl3pPr>
            <a:lvl4pPr marL="773445" indent="0" algn="ctr">
              <a:buNone/>
              <a:defRPr>
                <a:solidFill>
                  <a:schemeClr val="tx1">
                    <a:tint val="75000"/>
                  </a:schemeClr>
                </a:solidFill>
              </a:defRPr>
            </a:lvl4pPr>
            <a:lvl5pPr marL="1031260" indent="0" algn="ctr">
              <a:buNone/>
              <a:defRPr>
                <a:solidFill>
                  <a:schemeClr val="tx1">
                    <a:tint val="75000"/>
                  </a:schemeClr>
                </a:solidFill>
              </a:defRPr>
            </a:lvl5pPr>
            <a:lvl6pPr marL="1289075" indent="0" algn="ctr">
              <a:buNone/>
              <a:defRPr>
                <a:solidFill>
                  <a:schemeClr val="tx1">
                    <a:tint val="75000"/>
                  </a:schemeClr>
                </a:solidFill>
              </a:defRPr>
            </a:lvl6pPr>
            <a:lvl7pPr marL="1546890" indent="0" algn="ctr">
              <a:buNone/>
              <a:defRPr>
                <a:solidFill>
                  <a:schemeClr val="tx1">
                    <a:tint val="75000"/>
                  </a:schemeClr>
                </a:solidFill>
              </a:defRPr>
            </a:lvl7pPr>
            <a:lvl8pPr marL="1804706" indent="0" algn="ctr">
              <a:buNone/>
              <a:defRPr>
                <a:solidFill>
                  <a:schemeClr val="tx1">
                    <a:tint val="75000"/>
                  </a:schemeClr>
                </a:solidFill>
              </a:defRPr>
            </a:lvl8pPr>
            <a:lvl9pPr marL="20625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1795861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1" y="2914650"/>
            <a:ext cx="4800600" cy="1314450"/>
          </a:xfrm>
        </p:spPr>
        <p:txBody>
          <a:bodyPr/>
          <a:lstStyle>
            <a:lvl1pPr marL="0" indent="0" algn="ctr">
              <a:buNone/>
              <a:defRPr>
                <a:solidFill>
                  <a:schemeClr val="tx1">
                    <a:tint val="75000"/>
                  </a:schemeClr>
                </a:solidFill>
              </a:defRPr>
            </a:lvl1pPr>
            <a:lvl2pPr marL="257815" indent="0" algn="ctr">
              <a:buNone/>
              <a:defRPr>
                <a:solidFill>
                  <a:schemeClr val="tx1">
                    <a:tint val="75000"/>
                  </a:schemeClr>
                </a:solidFill>
              </a:defRPr>
            </a:lvl2pPr>
            <a:lvl3pPr marL="515630" indent="0" algn="ctr">
              <a:buNone/>
              <a:defRPr>
                <a:solidFill>
                  <a:schemeClr val="tx1">
                    <a:tint val="75000"/>
                  </a:schemeClr>
                </a:solidFill>
              </a:defRPr>
            </a:lvl3pPr>
            <a:lvl4pPr marL="773445" indent="0" algn="ctr">
              <a:buNone/>
              <a:defRPr>
                <a:solidFill>
                  <a:schemeClr val="tx1">
                    <a:tint val="75000"/>
                  </a:schemeClr>
                </a:solidFill>
              </a:defRPr>
            </a:lvl4pPr>
            <a:lvl5pPr marL="1031260" indent="0" algn="ctr">
              <a:buNone/>
              <a:defRPr>
                <a:solidFill>
                  <a:schemeClr val="tx1">
                    <a:tint val="75000"/>
                  </a:schemeClr>
                </a:solidFill>
              </a:defRPr>
            </a:lvl5pPr>
            <a:lvl6pPr marL="1289075" indent="0" algn="ctr">
              <a:buNone/>
              <a:defRPr>
                <a:solidFill>
                  <a:schemeClr val="tx1">
                    <a:tint val="75000"/>
                  </a:schemeClr>
                </a:solidFill>
              </a:defRPr>
            </a:lvl6pPr>
            <a:lvl7pPr marL="1546890" indent="0" algn="ctr">
              <a:buNone/>
              <a:defRPr>
                <a:solidFill>
                  <a:schemeClr val="tx1">
                    <a:tint val="75000"/>
                  </a:schemeClr>
                </a:solidFill>
              </a:defRPr>
            </a:lvl7pPr>
            <a:lvl8pPr marL="1804706" indent="0" algn="ctr">
              <a:buNone/>
              <a:defRPr>
                <a:solidFill>
                  <a:schemeClr val="tx1">
                    <a:tint val="75000"/>
                  </a:schemeClr>
                </a:solidFill>
              </a:defRPr>
            </a:lvl8pPr>
            <a:lvl9pPr marL="20625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1255442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1" y="2914650"/>
            <a:ext cx="4800600" cy="1314450"/>
          </a:xfrm>
        </p:spPr>
        <p:txBody>
          <a:bodyPr/>
          <a:lstStyle>
            <a:lvl1pPr marL="0" indent="0" algn="ctr">
              <a:buNone/>
              <a:defRPr>
                <a:solidFill>
                  <a:schemeClr val="tx1">
                    <a:tint val="75000"/>
                  </a:schemeClr>
                </a:solidFill>
              </a:defRPr>
            </a:lvl1pPr>
            <a:lvl2pPr marL="257815" indent="0" algn="ctr">
              <a:buNone/>
              <a:defRPr>
                <a:solidFill>
                  <a:schemeClr val="tx1">
                    <a:tint val="75000"/>
                  </a:schemeClr>
                </a:solidFill>
              </a:defRPr>
            </a:lvl2pPr>
            <a:lvl3pPr marL="515630" indent="0" algn="ctr">
              <a:buNone/>
              <a:defRPr>
                <a:solidFill>
                  <a:schemeClr val="tx1">
                    <a:tint val="75000"/>
                  </a:schemeClr>
                </a:solidFill>
              </a:defRPr>
            </a:lvl3pPr>
            <a:lvl4pPr marL="773445" indent="0" algn="ctr">
              <a:buNone/>
              <a:defRPr>
                <a:solidFill>
                  <a:schemeClr val="tx1">
                    <a:tint val="75000"/>
                  </a:schemeClr>
                </a:solidFill>
              </a:defRPr>
            </a:lvl4pPr>
            <a:lvl5pPr marL="1031260" indent="0" algn="ctr">
              <a:buNone/>
              <a:defRPr>
                <a:solidFill>
                  <a:schemeClr val="tx1">
                    <a:tint val="75000"/>
                  </a:schemeClr>
                </a:solidFill>
              </a:defRPr>
            </a:lvl5pPr>
            <a:lvl6pPr marL="1289075" indent="0" algn="ctr">
              <a:buNone/>
              <a:defRPr>
                <a:solidFill>
                  <a:schemeClr val="tx1">
                    <a:tint val="75000"/>
                  </a:schemeClr>
                </a:solidFill>
              </a:defRPr>
            </a:lvl6pPr>
            <a:lvl7pPr marL="1546890" indent="0" algn="ctr">
              <a:buNone/>
              <a:defRPr>
                <a:solidFill>
                  <a:schemeClr val="tx1">
                    <a:tint val="75000"/>
                  </a:schemeClr>
                </a:solidFill>
              </a:defRPr>
            </a:lvl7pPr>
            <a:lvl8pPr marL="1804706" indent="0" algn="ctr">
              <a:buNone/>
              <a:defRPr>
                <a:solidFill>
                  <a:schemeClr val="tx1">
                    <a:tint val="75000"/>
                  </a:schemeClr>
                </a:solidFill>
              </a:defRPr>
            </a:lvl8pPr>
            <a:lvl9pPr marL="20625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143272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1" y="2914650"/>
            <a:ext cx="4800600" cy="1314450"/>
          </a:xfrm>
        </p:spPr>
        <p:txBody>
          <a:bodyPr/>
          <a:lstStyle>
            <a:lvl1pPr marL="0" indent="0" algn="ctr">
              <a:buNone/>
              <a:defRPr>
                <a:solidFill>
                  <a:schemeClr val="tx1">
                    <a:tint val="75000"/>
                  </a:schemeClr>
                </a:solidFill>
              </a:defRPr>
            </a:lvl1pPr>
            <a:lvl2pPr marL="257815" indent="0" algn="ctr">
              <a:buNone/>
              <a:defRPr>
                <a:solidFill>
                  <a:schemeClr val="tx1">
                    <a:tint val="75000"/>
                  </a:schemeClr>
                </a:solidFill>
              </a:defRPr>
            </a:lvl2pPr>
            <a:lvl3pPr marL="515630" indent="0" algn="ctr">
              <a:buNone/>
              <a:defRPr>
                <a:solidFill>
                  <a:schemeClr val="tx1">
                    <a:tint val="75000"/>
                  </a:schemeClr>
                </a:solidFill>
              </a:defRPr>
            </a:lvl3pPr>
            <a:lvl4pPr marL="773445" indent="0" algn="ctr">
              <a:buNone/>
              <a:defRPr>
                <a:solidFill>
                  <a:schemeClr val="tx1">
                    <a:tint val="75000"/>
                  </a:schemeClr>
                </a:solidFill>
              </a:defRPr>
            </a:lvl4pPr>
            <a:lvl5pPr marL="1031260" indent="0" algn="ctr">
              <a:buNone/>
              <a:defRPr>
                <a:solidFill>
                  <a:schemeClr val="tx1">
                    <a:tint val="75000"/>
                  </a:schemeClr>
                </a:solidFill>
              </a:defRPr>
            </a:lvl5pPr>
            <a:lvl6pPr marL="1289075" indent="0" algn="ctr">
              <a:buNone/>
              <a:defRPr>
                <a:solidFill>
                  <a:schemeClr val="tx1">
                    <a:tint val="75000"/>
                  </a:schemeClr>
                </a:solidFill>
              </a:defRPr>
            </a:lvl6pPr>
            <a:lvl7pPr marL="1546890" indent="0" algn="ctr">
              <a:buNone/>
              <a:defRPr>
                <a:solidFill>
                  <a:schemeClr val="tx1">
                    <a:tint val="75000"/>
                  </a:schemeClr>
                </a:solidFill>
              </a:defRPr>
            </a:lvl7pPr>
            <a:lvl8pPr marL="1804706" indent="0" algn="ctr">
              <a:buNone/>
              <a:defRPr>
                <a:solidFill>
                  <a:schemeClr val="tx1">
                    <a:tint val="75000"/>
                  </a:schemeClr>
                </a:solidFill>
              </a:defRPr>
            </a:lvl8pPr>
            <a:lvl9pPr marL="20625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2496552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1432173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3093134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2256"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128">
                <a:solidFill>
                  <a:schemeClr val="tx1">
                    <a:tint val="75000"/>
                  </a:schemeClr>
                </a:solidFill>
              </a:defRPr>
            </a:lvl1pPr>
            <a:lvl2pPr marL="257815" indent="0">
              <a:buNone/>
              <a:defRPr sz="1015">
                <a:solidFill>
                  <a:schemeClr val="tx1">
                    <a:tint val="75000"/>
                  </a:schemeClr>
                </a:solidFill>
              </a:defRPr>
            </a:lvl2pPr>
            <a:lvl3pPr marL="515630" indent="0">
              <a:buNone/>
              <a:defRPr sz="902">
                <a:solidFill>
                  <a:schemeClr val="tx1">
                    <a:tint val="75000"/>
                  </a:schemeClr>
                </a:solidFill>
              </a:defRPr>
            </a:lvl3pPr>
            <a:lvl4pPr marL="773445" indent="0">
              <a:buNone/>
              <a:defRPr sz="789">
                <a:solidFill>
                  <a:schemeClr val="tx1">
                    <a:tint val="75000"/>
                  </a:schemeClr>
                </a:solidFill>
              </a:defRPr>
            </a:lvl4pPr>
            <a:lvl5pPr marL="1031260" indent="0">
              <a:buNone/>
              <a:defRPr sz="789">
                <a:solidFill>
                  <a:schemeClr val="tx1">
                    <a:tint val="75000"/>
                  </a:schemeClr>
                </a:solidFill>
              </a:defRPr>
            </a:lvl5pPr>
            <a:lvl6pPr marL="1289075" indent="0">
              <a:buNone/>
              <a:defRPr sz="789">
                <a:solidFill>
                  <a:schemeClr val="tx1">
                    <a:tint val="75000"/>
                  </a:schemeClr>
                </a:solidFill>
              </a:defRPr>
            </a:lvl6pPr>
            <a:lvl7pPr marL="1546890" indent="0">
              <a:buNone/>
              <a:defRPr sz="789">
                <a:solidFill>
                  <a:schemeClr val="tx1">
                    <a:tint val="75000"/>
                  </a:schemeClr>
                </a:solidFill>
              </a:defRPr>
            </a:lvl7pPr>
            <a:lvl8pPr marL="1804706" indent="0">
              <a:buNone/>
              <a:defRPr sz="789">
                <a:solidFill>
                  <a:schemeClr val="tx1">
                    <a:tint val="75000"/>
                  </a:schemeClr>
                </a:solidFill>
              </a:defRPr>
            </a:lvl8pPr>
            <a:lvl9pPr marL="2062521" indent="0">
              <a:buNone/>
              <a:defRPr sz="7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271832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676365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010" y="1200151"/>
            <a:ext cx="4046934" cy="3394472"/>
          </a:xfrm>
        </p:spPr>
        <p:txBody>
          <a:bodyPr/>
          <a:lstStyle>
            <a:lvl1pPr>
              <a:defRPr sz="1579"/>
            </a:lvl1pPr>
            <a:lvl2pPr>
              <a:defRPr sz="1353"/>
            </a:lvl2pPr>
            <a:lvl3pPr>
              <a:defRPr sz="1128"/>
            </a:lvl3pPr>
            <a:lvl4pPr>
              <a:defRPr sz="1015"/>
            </a:lvl4pPr>
            <a:lvl5pPr>
              <a:defRPr sz="1015"/>
            </a:lvl5pPr>
            <a:lvl6pPr>
              <a:defRPr sz="1015"/>
            </a:lvl6pPr>
            <a:lvl7pPr>
              <a:defRPr sz="1015"/>
            </a:lvl7pPr>
            <a:lvl8pPr>
              <a:defRPr sz="1015"/>
            </a:lvl8pPr>
            <a:lvl9pPr>
              <a:defRPr sz="10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7244" y="1200151"/>
            <a:ext cx="4048125" cy="3394472"/>
          </a:xfrm>
        </p:spPr>
        <p:txBody>
          <a:bodyPr/>
          <a:lstStyle>
            <a:lvl1pPr>
              <a:defRPr sz="1579"/>
            </a:lvl1pPr>
            <a:lvl2pPr>
              <a:defRPr sz="1353"/>
            </a:lvl2pPr>
            <a:lvl3pPr>
              <a:defRPr sz="1128"/>
            </a:lvl3pPr>
            <a:lvl4pPr>
              <a:defRPr sz="1015"/>
            </a:lvl4pPr>
            <a:lvl5pPr>
              <a:defRPr sz="1015"/>
            </a:lvl5pPr>
            <a:lvl6pPr>
              <a:defRPr sz="1015"/>
            </a:lvl6pPr>
            <a:lvl7pPr>
              <a:defRPr sz="1015"/>
            </a:lvl7pPr>
            <a:lvl8pPr>
              <a:defRPr sz="1015"/>
            </a:lvl8pPr>
            <a:lvl9pPr>
              <a:defRPr sz="10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3202627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353" b="1"/>
            </a:lvl1pPr>
            <a:lvl2pPr marL="257815" indent="0">
              <a:buNone/>
              <a:defRPr sz="1128" b="1"/>
            </a:lvl2pPr>
            <a:lvl3pPr marL="515630" indent="0">
              <a:buNone/>
              <a:defRPr sz="1015" b="1"/>
            </a:lvl3pPr>
            <a:lvl4pPr marL="773445" indent="0">
              <a:buNone/>
              <a:defRPr sz="902" b="1"/>
            </a:lvl4pPr>
            <a:lvl5pPr marL="1031260" indent="0">
              <a:buNone/>
              <a:defRPr sz="902" b="1"/>
            </a:lvl5pPr>
            <a:lvl6pPr marL="1289075" indent="0">
              <a:buNone/>
              <a:defRPr sz="902" b="1"/>
            </a:lvl6pPr>
            <a:lvl7pPr marL="1546890" indent="0">
              <a:buNone/>
              <a:defRPr sz="902" b="1"/>
            </a:lvl7pPr>
            <a:lvl8pPr marL="1804706" indent="0">
              <a:buNone/>
              <a:defRPr sz="902" b="1"/>
            </a:lvl8pPr>
            <a:lvl9pPr marL="2062521" indent="0">
              <a:buNone/>
              <a:defRPr sz="902"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353"/>
            </a:lvl1pPr>
            <a:lvl2pPr>
              <a:defRPr sz="1128"/>
            </a:lvl2pPr>
            <a:lvl3pPr>
              <a:defRPr sz="1015"/>
            </a:lvl3pPr>
            <a:lvl4pPr>
              <a:defRPr sz="902"/>
            </a:lvl4pPr>
            <a:lvl5pPr>
              <a:defRPr sz="902"/>
            </a:lvl5pPr>
            <a:lvl6pPr>
              <a:defRPr sz="902"/>
            </a:lvl6pPr>
            <a:lvl7pPr>
              <a:defRPr sz="902"/>
            </a:lvl7pPr>
            <a:lvl8pPr>
              <a:defRPr sz="902"/>
            </a:lvl8pPr>
            <a:lvl9pPr>
              <a:defRPr sz="9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353" b="1"/>
            </a:lvl1pPr>
            <a:lvl2pPr marL="257815" indent="0">
              <a:buNone/>
              <a:defRPr sz="1128" b="1"/>
            </a:lvl2pPr>
            <a:lvl3pPr marL="515630" indent="0">
              <a:buNone/>
              <a:defRPr sz="1015" b="1"/>
            </a:lvl3pPr>
            <a:lvl4pPr marL="773445" indent="0">
              <a:buNone/>
              <a:defRPr sz="902" b="1"/>
            </a:lvl4pPr>
            <a:lvl5pPr marL="1031260" indent="0">
              <a:buNone/>
              <a:defRPr sz="902" b="1"/>
            </a:lvl5pPr>
            <a:lvl6pPr marL="1289075" indent="0">
              <a:buNone/>
              <a:defRPr sz="902" b="1"/>
            </a:lvl6pPr>
            <a:lvl7pPr marL="1546890" indent="0">
              <a:buNone/>
              <a:defRPr sz="902" b="1"/>
            </a:lvl7pPr>
            <a:lvl8pPr marL="1804706" indent="0">
              <a:buNone/>
              <a:defRPr sz="902" b="1"/>
            </a:lvl8pPr>
            <a:lvl9pPr marL="2062521" indent="0">
              <a:buNone/>
              <a:defRPr sz="902"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353"/>
            </a:lvl1pPr>
            <a:lvl2pPr>
              <a:defRPr sz="1128"/>
            </a:lvl2pPr>
            <a:lvl3pPr>
              <a:defRPr sz="1015"/>
            </a:lvl3pPr>
            <a:lvl4pPr>
              <a:defRPr sz="902"/>
            </a:lvl4pPr>
            <a:lvl5pPr>
              <a:defRPr sz="902"/>
            </a:lvl5pPr>
            <a:lvl6pPr>
              <a:defRPr sz="902"/>
            </a:lvl6pPr>
            <a:lvl7pPr>
              <a:defRPr sz="902"/>
            </a:lvl7pPr>
            <a:lvl8pPr>
              <a:defRPr sz="902"/>
            </a:lvl8pPr>
            <a:lvl9pPr>
              <a:defRPr sz="9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8" name="Footer Placeholder 7"/>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1027336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Footer Placeholder 3"/>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24889350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12308061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26928366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14606983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24785530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4138571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4970653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7083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3803959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3745539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38327929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3768869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3781793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5258842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2531450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827700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34685980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2439975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428837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996480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22657925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34476547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22077130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31872097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28574891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3" name="Footer Placeholder 2"/>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13630691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128" b="1"/>
            </a:lvl1pPr>
          </a:lstStyle>
          <a:p>
            <a:r>
              <a:rPr lang="en-US"/>
              <a:t>Click to edit Master title style</a:t>
            </a:r>
          </a:p>
        </p:txBody>
      </p:sp>
      <p:sp>
        <p:nvSpPr>
          <p:cNvPr id="3" name="Content Placeholder 2"/>
          <p:cNvSpPr>
            <a:spLocks noGrp="1"/>
          </p:cNvSpPr>
          <p:nvPr>
            <p:ph idx="1"/>
          </p:nvPr>
        </p:nvSpPr>
        <p:spPr>
          <a:xfrm>
            <a:off x="2681288" y="204789"/>
            <a:ext cx="3833812" cy="4389835"/>
          </a:xfrm>
        </p:spPr>
        <p:txBody>
          <a:bodyPr/>
          <a:lstStyle>
            <a:lvl1pPr>
              <a:defRPr sz="1804"/>
            </a:lvl1pPr>
            <a:lvl2pPr>
              <a:defRPr sz="1579"/>
            </a:lvl2pPr>
            <a:lvl3pPr>
              <a:defRPr sz="1353"/>
            </a:lvl3pPr>
            <a:lvl4pPr>
              <a:defRPr sz="1128"/>
            </a:lvl4pPr>
            <a:lvl5pPr>
              <a:defRPr sz="1128"/>
            </a:lvl5pPr>
            <a:lvl6pPr>
              <a:defRPr sz="1128"/>
            </a:lvl6pPr>
            <a:lvl7pPr>
              <a:defRPr sz="1128"/>
            </a:lvl7pPr>
            <a:lvl8pPr>
              <a:defRPr sz="1128"/>
            </a:lvl8pPr>
            <a:lvl9pPr>
              <a:defRPr sz="11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6"/>
            <a:ext cx="2256235" cy="3518297"/>
          </a:xfrm>
        </p:spPr>
        <p:txBody>
          <a:bodyPr/>
          <a:lstStyle>
            <a:lvl1pPr marL="0" indent="0">
              <a:buNone/>
              <a:defRPr sz="789"/>
            </a:lvl1pPr>
            <a:lvl2pPr marL="257815" indent="0">
              <a:buNone/>
              <a:defRPr sz="677"/>
            </a:lvl2pPr>
            <a:lvl3pPr marL="515630" indent="0">
              <a:buNone/>
              <a:defRPr sz="564"/>
            </a:lvl3pPr>
            <a:lvl4pPr marL="773445" indent="0">
              <a:buNone/>
              <a:defRPr sz="508"/>
            </a:lvl4pPr>
            <a:lvl5pPr marL="1031260" indent="0">
              <a:buNone/>
              <a:defRPr sz="508"/>
            </a:lvl5pPr>
            <a:lvl6pPr marL="1289075" indent="0">
              <a:buNone/>
              <a:defRPr sz="508"/>
            </a:lvl6pPr>
            <a:lvl7pPr marL="1546890" indent="0">
              <a:buNone/>
              <a:defRPr sz="508"/>
            </a:lvl7pPr>
            <a:lvl8pPr marL="1804706" indent="0">
              <a:buNone/>
              <a:defRPr sz="508"/>
            </a:lvl8pPr>
            <a:lvl9pPr marL="2062521" indent="0">
              <a:buNone/>
              <a:defRPr sz="508"/>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38806987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128"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1804"/>
            </a:lvl1pPr>
            <a:lvl2pPr marL="257815" indent="0">
              <a:buNone/>
              <a:defRPr sz="1579"/>
            </a:lvl2pPr>
            <a:lvl3pPr marL="515630" indent="0">
              <a:buNone/>
              <a:defRPr sz="1353"/>
            </a:lvl3pPr>
            <a:lvl4pPr marL="773445" indent="0">
              <a:buNone/>
              <a:defRPr sz="1128"/>
            </a:lvl4pPr>
            <a:lvl5pPr marL="1031260" indent="0">
              <a:buNone/>
              <a:defRPr sz="1128"/>
            </a:lvl5pPr>
            <a:lvl6pPr marL="1289075" indent="0">
              <a:buNone/>
              <a:defRPr sz="1128"/>
            </a:lvl6pPr>
            <a:lvl7pPr marL="1546890" indent="0">
              <a:buNone/>
              <a:defRPr sz="1128"/>
            </a:lvl7pPr>
            <a:lvl8pPr marL="1804706" indent="0">
              <a:buNone/>
              <a:defRPr sz="1128"/>
            </a:lvl8pPr>
            <a:lvl9pPr marL="2062521" indent="0">
              <a:buNone/>
              <a:defRPr sz="1128"/>
            </a:lvl9pPr>
          </a:lstStyle>
          <a:p>
            <a:endParaRPr lang="en-US"/>
          </a:p>
        </p:txBody>
      </p:sp>
      <p:sp>
        <p:nvSpPr>
          <p:cNvPr id="4" name="Text Placeholder 3"/>
          <p:cNvSpPr>
            <a:spLocks noGrp="1"/>
          </p:cNvSpPr>
          <p:nvPr>
            <p:ph type="body" sz="half" idx="2"/>
          </p:nvPr>
        </p:nvSpPr>
        <p:spPr>
          <a:xfrm>
            <a:off x="1344216" y="4025503"/>
            <a:ext cx="4114800" cy="603647"/>
          </a:xfrm>
        </p:spPr>
        <p:txBody>
          <a:bodyPr/>
          <a:lstStyle>
            <a:lvl1pPr marL="0" indent="0">
              <a:buNone/>
              <a:defRPr sz="789"/>
            </a:lvl1pPr>
            <a:lvl2pPr marL="257815" indent="0">
              <a:buNone/>
              <a:defRPr sz="677"/>
            </a:lvl2pPr>
            <a:lvl3pPr marL="515630" indent="0">
              <a:buNone/>
              <a:defRPr sz="564"/>
            </a:lvl3pPr>
            <a:lvl4pPr marL="773445" indent="0">
              <a:buNone/>
              <a:defRPr sz="508"/>
            </a:lvl4pPr>
            <a:lvl5pPr marL="1031260" indent="0">
              <a:buNone/>
              <a:defRPr sz="508"/>
            </a:lvl5pPr>
            <a:lvl6pPr marL="1289075" indent="0">
              <a:buNone/>
              <a:defRPr sz="508"/>
            </a:lvl6pPr>
            <a:lvl7pPr marL="1546890" indent="0">
              <a:buNone/>
              <a:defRPr sz="508"/>
            </a:lvl7pPr>
            <a:lvl8pPr marL="1804706" indent="0">
              <a:buNone/>
              <a:defRPr sz="508"/>
            </a:lvl8pPr>
            <a:lvl9pPr marL="2062521" indent="0">
              <a:buNone/>
              <a:defRPr sz="508"/>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Footer Placeholder 5"/>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16995937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25028147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922" y="205980"/>
            <a:ext cx="20514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009" y="205980"/>
            <a:ext cx="6043613"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11420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Freeform 1">
            <a:extLst>
              <a:ext uri="{FF2B5EF4-FFF2-40B4-BE49-F238E27FC236}">
                <a16:creationId xmlns="" xmlns:a16="http://schemas.microsoft.com/office/drawing/2014/main" id="{2C080760-F4F7-D142-855D-324916935CAA}"/>
              </a:ext>
            </a:extLst>
          </p:cNvPr>
          <p:cNvSpPr>
            <a:spLocks/>
          </p:cNvSpPr>
          <p:nvPr userDrawn="1"/>
        </p:nvSpPr>
        <p:spPr bwMode="auto">
          <a:xfrm rot="10800000">
            <a:off x="0" y="7859"/>
            <a:ext cx="6858000" cy="5127782"/>
          </a:xfrm>
          <a:custGeom>
            <a:avLst/>
            <a:gdLst>
              <a:gd name="connsiteX0" fmla="*/ 1737096 w 6816037"/>
              <a:gd name="connsiteY0" fmla="*/ 4925030 h 5127782"/>
              <a:gd name="connsiteX1" fmla="*/ 3404260 w 6816037"/>
              <a:gd name="connsiteY1" fmla="*/ 4874662 h 5127782"/>
              <a:gd name="connsiteX2" fmla="*/ 6409878 w 6816037"/>
              <a:gd name="connsiteY2" fmla="*/ 4706888 h 5127782"/>
              <a:gd name="connsiteX3" fmla="*/ 6612951 w 6816037"/>
              <a:gd name="connsiteY3" fmla="*/ 2586147 h 5127782"/>
              <a:gd name="connsiteX4" fmla="*/ 6264642 w 6816037"/>
              <a:gd name="connsiteY4" fmla="*/ 408852 h 5127782"/>
              <a:gd name="connsiteX5" fmla="*/ 3415828 w 6816037"/>
              <a:gd name="connsiteY5" fmla="*/ 242020 h 5127782"/>
              <a:gd name="connsiteX6" fmla="*/ 539380 w 6816037"/>
              <a:gd name="connsiteY6" fmla="*/ 416864 h 5127782"/>
              <a:gd name="connsiteX7" fmla="*/ 188500 w 6816037"/>
              <a:gd name="connsiteY7" fmla="*/ 2718575 h 5127782"/>
              <a:gd name="connsiteX8" fmla="*/ 541308 w 6816037"/>
              <a:gd name="connsiteY8" fmla="*/ 4755901 h 5127782"/>
              <a:gd name="connsiteX9" fmla="*/ 1737096 w 6816037"/>
              <a:gd name="connsiteY9" fmla="*/ 4925030 h 5127782"/>
              <a:gd name="connsiteX10" fmla="*/ 2784545 w 6816037"/>
              <a:gd name="connsiteY10" fmla="*/ 5126298 h 5127782"/>
              <a:gd name="connsiteX11" fmla="*/ 2621810 w 6816037"/>
              <a:gd name="connsiteY11" fmla="*/ 4967389 h 5127782"/>
              <a:gd name="connsiteX12" fmla="*/ 2293940 w 6816037"/>
              <a:gd name="connsiteY12" fmla="*/ 5001743 h 5127782"/>
              <a:gd name="connsiteX13" fmla="*/ 2030145 w 6816037"/>
              <a:gd name="connsiteY13" fmla="*/ 4993539 h 5127782"/>
              <a:gd name="connsiteX14" fmla="*/ 1809293 w 6816037"/>
              <a:gd name="connsiteY14" fmla="*/ 5050968 h 5127782"/>
              <a:gd name="connsiteX15" fmla="*/ 1715227 w 6816037"/>
              <a:gd name="connsiteY15" fmla="*/ 5068402 h 5127782"/>
              <a:gd name="connsiteX16" fmla="*/ 1600711 w 6816037"/>
              <a:gd name="connsiteY16" fmla="*/ 5001743 h 5127782"/>
              <a:gd name="connsiteX17" fmla="*/ 1303516 w 6816037"/>
              <a:gd name="connsiteY17" fmla="*/ 5001743 h 5127782"/>
              <a:gd name="connsiteX18" fmla="*/ 1036994 w 6816037"/>
              <a:gd name="connsiteY18" fmla="*/ 4993539 h 5127782"/>
              <a:gd name="connsiteX19" fmla="*/ 802509 w 6816037"/>
              <a:gd name="connsiteY19" fmla="*/ 5034047 h 5127782"/>
              <a:gd name="connsiteX20" fmla="*/ 600062 w 6816037"/>
              <a:gd name="connsiteY20" fmla="*/ 4915600 h 5127782"/>
              <a:gd name="connsiteX21" fmla="*/ 383981 w 6816037"/>
              <a:gd name="connsiteY21" fmla="*/ 4797153 h 5127782"/>
              <a:gd name="connsiteX22" fmla="*/ 266739 w 6816037"/>
              <a:gd name="connsiteY22" fmla="*/ 4594614 h 5127782"/>
              <a:gd name="connsiteX23" fmla="*/ 216298 w 6816037"/>
              <a:gd name="connsiteY23" fmla="*/ 4322853 h 5127782"/>
              <a:gd name="connsiteX24" fmla="*/ 150178 w 6816037"/>
              <a:gd name="connsiteY24" fmla="*/ 3950591 h 5127782"/>
              <a:gd name="connsiteX25" fmla="*/ 124958 w 6816037"/>
              <a:gd name="connsiteY25" fmla="*/ 3638322 h 5127782"/>
              <a:gd name="connsiteX26" fmla="*/ 99055 w 6816037"/>
              <a:gd name="connsiteY26" fmla="*/ 3294775 h 5127782"/>
              <a:gd name="connsiteX27" fmla="*/ 146089 w 6816037"/>
              <a:gd name="connsiteY27" fmla="*/ 2971226 h 5127782"/>
              <a:gd name="connsiteX28" fmla="*/ 112688 w 6816037"/>
              <a:gd name="connsiteY28" fmla="*/ 2563584 h 5127782"/>
              <a:gd name="connsiteX29" fmla="*/ 99055 w 6816037"/>
              <a:gd name="connsiteY29" fmla="*/ 2061082 h 5127782"/>
              <a:gd name="connsiteX30" fmla="*/ 127003 w 6816037"/>
              <a:gd name="connsiteY30" fmla="*/ 1720611 h 5127782"/>
              <a:gd name="connsiteX31" fmla="*/ 150179 w 6816037"/>
              <a:gd name="connsiteY31" fmla="*/ 1329890 h 5127782"/>
              <a:gd name="connsiteX32" fmla="*/ 183579 w 6816037"/>
              <a:gd name="connsiteY32" fmla="*/ 1087869 h 5127782"/>
              <a:gd name="connsiteX33" fmla="*/ 286507 w 6816037"/>
              <a:gd name="connsiteY33" fmla="*/ 648436 h 5127782"/>
              <a:gd name="connsiteX34" fmla="*/ 450101 w 6816037"/>
              <a:gd name="connsiteY34" fmla="*/ 302325 h 5127782"/>
              <a:gd name="connsiteX35" fmla="*/ 680496 w 6816037"/>
              <a:gd name="connsiteY35" fmla="*/ 230026 h 5127782"/>
              <a:gd name="connsiteX36" fmla="*/ 696174 w 6816037"/>
              <a:gd name="connsiteY36" fmla="*/ 157727 h 5127782"/>
              <a:gd name="connsiteX37" fmla="*/ 696174 w 6816037"/>
              <a:gd name="connsiteY37" fmla="*/ 154138 h 5127782"/>
              <a:gd name="connsiteX38" fmla="*/ 1011774 w 6816037"/>
              <a:gd name="connsiteY38" fmla="*/ 160291 h 5127782"/>
              <a:gd name="connsiteX39" fmla="*/ 1274887 w 6816037"/>
              <a:gd name="connsiteY39" fmla="*/ 111579 h 5127782"/>
              <a:gd name="connsiteX40" fmla="*/ 1534592 w 6816037"/>
              <a:gd name="connsiteY40" fmla="*/ 151574 h 5127782"/>
              <a:gd name="connsiteX41" fmla="*/ 1542090 w 6816037"/>
              <a:gd name="connsiteY41" fmla="*/ 148498 h 5127782"/>
              <a:gd name="connsiteX42" fmla="*/ 2004925 w 6816037"/>
              <a:gd name="connsiteY42" fmla="*/ 160291 h 5127782"/>
              <a:gd name="connsiteX43" fmla="*/ 2261222 w 6816037"/>
              <a:gd name="connsiteY43" fmla="*/ 189518 h 5127782"/>
              <a:gd name="connsiteX44" fmla="*/ 2533197 w 6816037"/>
              <a:gd name="connsiteY44" fmla="*/ 157727 h 5127782"/>
              <a:gd name="connsiteX45" fmla="*/ 2774498 w 6816037"/>
              <a:gd name="connsiteY45" fmla="*/ 200799 h 5127782"/>
              <a:gd name="connsiteX46" fmla="*/ 3074420 w 6816037"/>
              <a:gd name="connsiteY46" fmla="*/ 140294 h 5127782"/>
              <a:gd name="connsiteX47" fmla="*/ 3388656 w 6816037"/>
              <a:gd name="connsiteY47" fmla="*/ 145934 h 5127782"/>
              <a:gd name="connsiteX48" fmla="*/ 3642909 w 6816037"/>
              <a:gd name="connsiteY48" fmla="*/ 174648 h 5127782"/>
              <a:gd name="connsiteX49" fmla="*/ 3914884 w 6816037"/>
              <a:gd name="connsiteY49" fmla="*/ 140294 h 5127782"/>
              <a:gd name="connsiteX50" fmla="*/ 4158911 w 6816037"/>
              <a:gd name="connsiteY50" fmla="*/ 183365 h 5127782"/>
              <a:gd name="connsiteX51" fmla="*/ 4491552 w 6816037"/>
              <a:gd name="connsiteY51" fmla="*/ 157727 h 5127782"/>
              <a:gd name="connsiteX52" fmla="*/ 4890312 w 6816037"/>
              <a:gd name="connsiteY52" fmla="*/ 143370 h 5127782"/>
              <a:gd name="connsiteX53" fmla="*/ 5162287 w 6816037"/>
              <a:gd name="connsiteY53" fmla="*/ 177725 h 5127782"/>
              <a:gd name="connsiteX54" fmla="*/ 5487430 w 6816037"/>
              <a:gd name="connsiteY54" fmla="*/ 145934 h 5127782"/>
              <a:gd name="connsiteX55" fmla="*/ 5753952 w 6816037"/>
              <a:gd name="connsiteY55" fmla="*/ 151574 h 5127782"/>
              <a:gd name="connsiteX56" fmla="*/ 6002751 w 6816037"/>
              <a:gd name="connsiteY56" fmla="*/ 137217 h 5127782"/>
              <a:gd name="connsiteX57" fmla="*/ 6211333 w 6816037"/>
              <a:gd name="connsiteY57" fmla="*/ 250024 h 5127782"/>
              <a:gd name="connsiteX58" fmla="*/ 6214059 w 6816037"/>
              <a:gd name="connsiteY58" fmla="*/ 252587 h 5127782"/>
              <a:gd name="connsiteX59" fmla="*/ 6427413 w 6816037"/>
              <a:gd name="connsiteY59" fmla="*/ 371034 h 5127782"/>
              <a:gd name="connsiteX60" fmla="*/ 6541247 w 6816037"/>
              <a:gd name="connsiteY60" fmla="*/ 573573 h 5127782"/>
              <a:gd name="connsiteX61" fmla="*/ 6592370 w 6816037"/>
              <a:gd name="connsiteY61" fmla="*/ 844822 h 5127782"/>
              <a:gd name="connsiteX62" fmla="*/ 6658490 w 6816037"/>
              <a:gd name="connsiteY62" fmla="*/ 1217596 h 5127782"/>
              <a:gd name="connsiteX63" fmla="*/ 6683710 w 6816037"/>
              <a:gd name="connsiteY63" fmla="*/ 1532429 h 5127782"/>
              <a:gd name="connsiteX64" fmla="*/ 6709613 w 6816037"/>
              <a:gd name="connsiteY64" fmla="*/ 1873413 h 5127782"/>
              <a:gd name="connsiteX65" fmla="*/ 6676212 w 6816037"/>
              <a:gd name="connsiteY65" fmla="*/ 2179529 h 5127782"/>
              <a:gd name="connsiteX66" fmla="*/ 6695980 w 6816037"/>
              <a:gd name="connsiteY66" fmla="*/ 2604604 h 5127782"/>
              <a:gd name="connsiteX67" fmla="*/ 6709613 w 6816037"/>
              <a:gd name="connsiteY67" fmla="*/ 3107106 h 5127782"/>
              <a:gd name="connsiteX68" fmla="*/ 6681665 w 6816037"/>
              <a:gd name="connsiteY68" fmla="*/ 3450653 h 5127782"/>
              <a:gd name="connsiteX69" fmla="*/ 6706886 w 6816037"/>
              <a:gd name="connsiteY69" fmla="*/ 3863423 h 5127782"/>
              <a:gd name="connsiteX70" fmla="*/ 6658490 w 6816037"/>
              <a:gd name="connsiteY70" fmla="*/ 4175692 h 5127782"/>
              <a:gd name="connsiteX71" fmla="*/ 6549427 w 6816037"/>
              <a:gd name="connsiteY71" fmla="*/ 4542313 h 5127782"/>
              <a:gd name="connsiteX72" fmla="*/ 6358567 w 6816037"/>
              <a:gd name="connsiteY72" fmla="*/ 4865863 h 5127782"/>
              <a:gd name="connsiteX73" fmla="*/ 6127491 w 6816037"/>
              <a:gd name="connsiteY73" fmla="*/ 4941238 h 5127782"/>
              <a:gd name="connsiteX74" fmla="*/ 5957081 w 6816037"/>
              <a:gd name="connsiteY74" fmla="*/ 5091476 h 5127782"/>
              <a:gd name="connsiteX75" fmla="*/ 5779172 w 6816037"/>
              <a:gd name="connsiteY75" fmla="*/ 4984310 h 5127782"/>
              <a:gd name="connsiteX76" fmla="*/ 5522875 w 6816037"/>
              <a:gd name="connsiteY76" fmla="*/ 4955595 h 5127782"/>
              <a:gd name="connsiteX77" fmla="*/ 5250900 w 6816037"/>
              <a:gd name="connsiteY77" fmla="*/ 4987899 h 5127782"/>
              <a:gd name="connsiteX78" fmla="*/ 5006873 w 6816037"/>
              <a:gd name="connsiteY78" fmla="*/ 4947391 h 5127782"/>
              <a:gd name="connsiteX79" fmla="*/ 4710359 w 6816037"/>
              <a:gd name="connsiteY79" fmla="*/ 5004820 h 5127782"/>
              <a:gd name="connsiteX80" fmla="*/ 4394759 w 6816037"/>
              <a:gd name="connsiteY80" fmla="*/ 4998667 h 5127782"/>
              <a:gd name="connsiteX81" fmla="*/ 4138462 w 6816037"/>
              <a:gd name="connsiteY81" fmla="*/ 4969952 h 5127782"/>
              <a:gd name="connsiteX82" fmla="*/ 3868532 w 6816037"/>
              <a:gd name="connsiteY82" fmla="*/ 5004820 h 5127782"/>
              <a:gd name="connsiteX83" fmla="*/ 3625186 w 6816037"/>
              <a:gd name="connsiteY83" fmla="*/ 4961748 h 5127782"/>
              <a:gd name="connsiteX84" fmla="*/ 3289818 w 6816037"/>
              <a:gd name="connsiteY84" fmla="*/ 4987899 h 5127782"/>
              <a:gd name="connsiteX85" fmla="*/ 2893785 w 6816037"/>
              <a:gd name="connsiteY85" fmla="*/ 5001743 h 5127782"/>
              <a:gd name="connsiteX86" fmla="*/ 2784545 w 6816037"/>
              <a:gd name="connsiteY86" fmla="*/ 5126298 h 512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16037" h="5127782">
                <a:moveTo>
                  <a:pt x="1737096" y="4925030"/>
                </a:moveTo>
                <a:cubicBezTo>
                  <a:pt x="2286552" y="4920140"/>
                  <a:pt x="2914570" y="4878668"/>
                  <a:pt x="3404260" y="4874662"/>
                </a:cubicBezTo>
                <a:cubicBezTo>
                  <a:pt x="4382355" y="4866651"/>
                  <a:pt x="6102054" y="4959492"/>
                  <a:pt x="6409878" y="4706888"/>
                </a:cubicBezTo>
                <a:cubicBezTo>
                  <a:pt x="6626447" y="4528274"/>
                  <a:pt x="6617450" y="3310026"/>
                  <a:pt x="6612951" y="2586147"/>
                </a:cubicBezTo>
                <a:cubicBezTo>
                  <a:pt x="6608453" y="1862738"/>
                  <a:pt x="6623876" y="654858"/>
                  <a:pt x="6264642" y="408852"/>
                </a:cubicBezTo>
                <a:cubicBezTo>
                  <a:pt x="5695264" y="68591"/>
                  <a:pt x="4470397" y="268412"/>
                  <a:pt x="3415828" y="242020"/>
                </a:cubicBezTo>
                <a:cubicBezTo>
                  <a:pt x="2368971" y="288205"/>
                  <a:pt x="882549" y="97810"/>
                  <a:pt x="539380" y="416864"/>
                </a:cubicBezTo>
                <a:cubicBezTo>
                  <a:pt x="139017" y="789172"/>
                  <a:pt x="188500" y="1995638"/>
                  <a:pt x="188500" y="2718575"/>
                </a:cubicBezTo>
                <a:cubicBezTo>
                  <a:pt x="188500" y="3441512"/>
                  <a:pt x="248908" y="4517906"/>
                  <a:pt x="541308" y="4755901"/>
                </a:cubicBezTo>
                <a:cubicBezTo>
                  <a:pt x="716748" y="4898226"/>
                  <a:pt x="1187641" y="4929919"/>
                  <a:pt x="1737096" y="4925030"/>
                </a:cubicBezTo>
                <a:close/>
                <a:moveTo>
                  <a:pt x="2784545" y="5126298"/>
                </a:moveTo>
                <a:cubicBezTo>
                  <a:pt x="2706802" y="5139042"/>
                  <a:pt x="2620106" y="5068338"/>
                  <a:pt x="2621810" y="4967389"/>
                </a:cubicBezTo>
                <a:cubicBezTo>
                  <a:pt x="2527743" y="5108909"/>
                  <a:pt x="2336884" y="5126343"/>
                  <a:pt x="2293940" y="5001743"/>
                </a:cubicBezTo>
                <a:cubicBezTo>
                  <a:pt x="2278944" y="5114550"/>
                  <a:pt x="2083313" y="5172491"/>
                  <a:pt x="2030145" y="4993539"/>
                </a:cubicBezTo>
                <a:cubicBezTo>
                  <a:pt x="1989247" y="5157621"/>
                  <a:pt x="1877458" y="5131984"/>
                  <a:pt x="1809293" y="5050968"/>
                </a:cubicBezTo>
                <a:cubicBezTo>
                  <a:pt x="1778620" y="5065325"/>
                  <a:pt x="1745901" y="5070965"/>
                  <a:pt x="1715227" y="5068402"/>
                </a:cubicBezTo>
                <a:cubicBezTo>
                  <a:pt x="1666149" y="5074042"/>
                  <a:pt x="1623205" y="5044815"/>
                  <a:pt x="1600711" y="5001743"/>
                </a:cubicBezTo>
                <a:cubicBezTo>
                  <a:pt x="1503918" y="5111473"/>
                  <a:pt x="1341688" y="5114550"/>
                  <a:pt x="1303516" y="5001743"/>
                </a:cubicBezTo>
                <a:cubicBezTo>
                  <a:pt x="1285111" y="5114550"/>
                  <a:pt x="1090162" y="5172491"/>
                  <a:pt x="1036994" y="4993539"/>
                </a:cubicBezTo>
                <a:cubicBezTo>
                  <a:pt x="993369" y="5169415"/>
                  <a:pt x="866584" y="5128907"/>
                  <a:pt x="802509" y="5034047"/>
                </a:cubicBezTo>
                <a:cubicBezTo>
                  <a:pt x="691402" y="5126343"/>
                  <a:pt x="574159" y="5027894"/>
                  <a:pt x="600062" y="4915600"/>
                </a:cubicBezTo>
                <a:cubicBezTo>
                  <a:pt x="482819" y="4969952"/>
                  <a:pt x="358079" y="4877656"/>
                  <a:pt x="383981" y="4797153"/>
                </a:cubicBezTo>
                <a:cubicBezTo>
                  <a:pt x="266739" y="4825868"/>
                  <a:pt x="234020" y="4718701"/>
                  <a:pt x="266739" y="4594614"/>
                </a:cubicBezTo>
                <a:cubicBezTo>
                  <a:pt x="157677" y="4594614"/>
                  <a:pt x="132456" y="4476167"/>
                  <a:pt x="216298" y="4322853"/>
                </a:cubicBezTo>
                <a:cubicBezTo>
                  <a:pt x="69063" y="4297215"/>
                  <a:pt x="38389" y="4077755"/>
                  <a:pt x="150178" y="3950591"/>
                </a:cubicBezTo>
                <a:cubicBezTo>
                  <a:pt x="45887" y="3863423"/>
                  <a:pt x="20667" y="3754205"/>
                  <a:pt x="124958" y="3638322"/>
                </a:cubicBezTo>
                <a:cubicBezTo>
                  <a:pt x="124958" y="3638322"/>
                  <a:pt x="-78171" y="3502955"/>
                  <a:pt x="99055" y="3294775"/>
                </a:cubicBezTo>
                <a:cubicBezTo>
                  <a:pt x="-37955" y="3225553"/>
                  <a:pt x="37026" y="3026091"/>
                  <a:pt x="146089" y="2971226"/>
                </a:cubicBezTo>
                <a:cubicBezTo>
                  <a:pt x="-11371" y="2925077"/>
                  <a:pt x="-42726" y="2655880"/>
                  <a:pt x="112688" y="2563584"/>
                </a:cubicBezTo>
                <a:cubicBezTo>
                  <a:pt x="-32501" y="2460007"/>
                  <a:pt x="-25003" y="2188245"/>
                  <a:pt x="99055" y="2061082"/>
                </a:cubicBezTo>
                <a:cubicBezTo>
                  <a:pt x="-67947" y="1998013"/>
                  <a:pt x="217" y="1717534"/>
                  <a:pt x="127003" y="1720611"/>
                </a:cubicBezTo>
                <a:cubicBezTo>
                  <a:pt x="15895" y="1602164"/>
                  <a:pt x="48614" y="1385268"/>
                  <a:pt x="150179" y="1329890"/>
                </a:cubicBezTo>
                <a:cubicBezTo>
                  <a:pt x="82015" y="1269385"/>
                  <a:pt x="106554" y="1124787"/>
                  <a:pt x="183579" y="1087869"/>
                </a:cubicBezTo>
                <a:cubicBezTo>
                  <a:pt x="-3191" y="787393"/>
                  <a:pt x="156995" y="605364"/>
                  <a:pt x="286507" y="648436"/>
                </a:cubicBezTo>
                <a:cubicBezTo>
                  <a:pt x="129730" y="492558"/>
                  <a:pt x="269466" y="261304"/>
                  <a:pt x="450101" y="302325"/>
                </a:cubicBezTo>
                <a:cubicBezTo>
                  <a:pt x="457599" y="93633"/>
                  <a:pt x="680496" y="114143"/>
                  <a:pt x="680496" y="230026"/>
                </a:cubicBezTo>
                <a:cubicBezTo>
                  <a:pt x="680496" y="200799"/>
                  <a:pt x="686631" y="177725"/>
                  <a:pt x="696174" y="157727"/>
                </a:cubicBezTo>
                <a:lnTo>
                  <a:pt x="696174" y="154138"/>
                </a:lnTo>
                <a:cubicBezTo>
                  <a:pt x="739117" y="10053"/>
                  <a:pt x="917707" y="30564"/>
                  <a:pt x="1011774" y="160291"/>
                </a:cubicBezTo>
                <a:cubicBezTo>
                  <a:pt x="1082664" y="30564"/>
                  <a:pt x="1180821" y="-18662"/>
                  <a:pt x="1274887" y="111579"/>
                </a:cubicBezTo>
                <a:cubicBezTo>
                  <a:pt x="1274887" y="111579"/>
                  <a:pt x="1371680" y="-61733"/>
                  <a:pt x="1534592" y="151574"/>
                </a:cubicBezTo>
                <a:cubicBezTo>
                  <a:pt x="1536637" y="148498"/>
                  <a:pt x="1539364" y="148498"/>
                  <a:pt x="1542090" y="148498"/>
                </a:cubicBezTo>
                <a:cubicBezTo>
                  <a:pt x="1608891" y="-15585"/>
                  <a:pt x="1928581" y="-85320"/>
                  <a:pt x="2004925" y="160291"/>
                </a:cubicBezTo>
                <a:cubicBezTo>
                  <a:pt x="2073089" y="30564"/>
                  <a:pt x="2167155" y="59278"/>
                  <a:pt x="2261222" y="189518"/>
                </a:cubicBezTo>
                <a:cubicBezTo>
                  <a:pt x="2261222" y="189518"/>
                  <a:pt x="2367558" y="-67886"/>
                  <a:pt x="2533197" y="157727"/>
                </a:cubicBezTo>
                <a:cubicBezTo>
                  <a:pt x="2588410" y="-15585"/>
                  <a:pt x="2733599" y="61842"/>
                  <a:pt x="2774498" y="200799"/>
                </a:cubicBezTo>
                <a:cubicBezTo>
                  <a:pt x="2794947" y="87992"/>
                  <a:pt x="2967402" y="1337"/>
                  <a:pt x="3074420" y="140294"/>
                </a:cubicBezTo>
                <a:cubicBezTo>
                  <a:pt x="3114637" y="-6868"/>
                  <a:pt x="3294590" y="13130"/>
                  <a:pt x="3388656" y="145934"/>
                </a:cubicBezTo>
                <a:cubicBezTo>
                  <a:pt x="3460229" y="13130"/>
                  <a:pt x="3552250" y="41844"/>
                  <a:pt x="3642909" y="174648"/>
                </a:cubicBezTo>
                <a:cubicBezTo>
                  <a:pt x="3642909" y="174648"/>
                  <a:pt x="3749926" y="-82756"/>
                  <a:pt x="3914884" y="140294"/>
                </a:cubicBezTo>
                <a:cubicBezTo>
                  <a:pt x="3970778" y="-30454"/>
                  <a:pt x="4115286" y="47485"/>
                  <a:pt x="4158911" y="183365"/>
                </a:cubicBezTo>
                <a:cubicBezTo>
                  <a:pt x="4194356" y="-15584"/>
                  <a:pt x="4420662" y="-36095"/>
                  <a:pt x="4491552" y="157727"/>
                </a:cubicBezTo>
                <a:cubicBezTo>
                  <a:pt x="4573349" y="41844"/>
                  <a:pt x="4783295" y="-33018"/>
                  <a:pt x="4890312" y="143370"/>
                </a:cubicBezTo>
                <a:cubicBezTo>
                  <a:pt x="4940754" y="-67886"/>
                  <a:pt x="5164332" y="15694"/>
                  <a:pt x="5162287" y="177725"/>
                </a:cubicBezTo>
                <a:cubicBezTo>
                  <a:pt x="5253627" y="35691"/>
                  <a:pt x="5444486" y="18770"/>
                  <a:pt x="5487430" y="145934"/>
                </a:cubicBezTo>
                <a:cubicBezTo>
                  <a:pt x="5505153" y="30564"/>
                  <a:pt x="5700784" y="-27378"/>
                  <a:pt x="5753952" y="151574"/>
                </a:cubicBezTo>
                <a:cubicBezTo>
                  <a:pt x="5799622" y="-39171"/>
                  <a:pt x="5947538" y="24923"/>
                  <a:pt x="6002751" y="137217"/>
                </a:cubicBezTo>
                <a:cubicBezTo>
                  <a:pt x="6112495" y="44921"/>
                  <a:pt x="6229056" y="137217"/>
                  <a:pt x="6211333" y="250024"/>
                </a:cubicBezTo>
                <a:cubicBezTo>
                  <a:pt x="6211333" y="250024"/>
                  <a:pt x="6214059" y="250024"/>
                  <a:pt x="6214059" y="252587"/>
                </a:cubicBezTo>
                <a:cubicBezTo>
                  <a:pt x="6328575" y="203876"/>
                  <a:pt x="6450589" y="290532"/>
                  <a:pt x="6427413" y="371034"/>
                </a:cubicBezTo>
                <a:cubicBezTo>
                  <a:pt x="6541247" y="342320"/>
                  <a:pt x="6576693" y="449486"/>
                  <a:pt x="6541247" y="573573"/>
                </a:cubicBezTo>
                <a:cubicBezTo>
                  <a:pt x="6650992" y="573573"/>
                  <a:pt x="6676212" y="692020"/>
                  <a:pt x="6592370" y="844822"/>
                </a:cubicBezTo>
                <a:cubicBezTo>
                  <a:pt x="6739605" y="873536"/>
                  <a:pt x="6770279" y="1090432"/>
                  <a:pt x="6658490" y="1217596"/>
                </a:cubicBezTo>
                <a:cubicBezTo>
                  <a:pt x="6762099" y="1307329"/>
                  <a:pt x="6788001" y="1413982"/>
                  <a:pt x="6683710" y="1532429"/>
                </a:cubicBezTo>
                <a:cubicBezTo>
                  <a:pt x="6683710" y="1532429"/>
                  <a:pt x="6886839" y="1665233"/>
                  <a:pt x="6709613" y="1873413"/>
                </a:cubicBezTo>
                <a:cubicBezTo>
                  <a:pt x="6846623" y="1945711"/>
                  <a:pt x="6785275" y="2127227"/>
                  <a:pt x="6676212" y="2179529"/>
                </a:cubicBezTo>
                <a:cubicBezTo>
                  <a:pt x="6836398" y="2225677"/>
                  <a:pt x="6851394" y="2514872"/>
                  <a:pt x="6695980" y="2604604"/>
                </a:cubicBezTo>
                <a:cubicBezTo>
                  <a:pt x="6858892" y="2702028"/>
                  <a:pt x="6848668" y="2974302"/>
                  <a:pt x="6709613" y="3107106"/>
                </a:cubicBezTo>
                <a:cubicBezTo>
                  <a:pt x="6876615" y="3170175"/>
                  <a:pt x="6808451" y="3453217"/>
                  <a:pt x="6681665" y="3450653"/>
                </a:cubicBezTo>
                <a:cubicBezTo>
                  <a:pt x="6792773" y="3566024"/>
                  <a:pt x="6808451" y="3809070"/>
                  <a:pt x="6706886" y="3863423"/>
                </a:cubicBezTo>
                <a:cubicBezTo>
                  <a:pt x="6775732" y="3924441"/>
                  <a:pt x="6732107" y="4140824"/>
                  <a:pt x="6658490" y="4175692"/>
                </a:cubicBezTo>
                <a:cubicBezTo>
                  <a:pt x="6820720" y="4377718"/>
                  <a:pt x="6678939" y="4585897"/>
                  <a:pt x="6549427" y="4542313"/>
                </a:cubicBezTo>
                <a:cubicBezTo>
                  <a:pt x="6681665" y="4741775"/>
                  <a:pt x="6541247" y="4929957"/>
                  <a:pt x="6358567" y="4865863"/>
                </a:cubicBezTo>
                <a:cubicBezTo>
                  <a:pt x="6350388" y="5077119"/>
                  <a:pt x="6127491" y="5054044"/>
                  <a:pt x="6127491" y="4941238"/>
                </a:cubicBezTo>
                <a:cubicBezTo>
                  <a:pt x="6132944" y="5048404"/>
                  <a:pt x="6038878" y="5100193"/>
                  <a:pt x="5957081" y="5091476"/>
                </a:cubicBezTo>
                <a:cubicBezTo>
                  <a:pt x="5893688" y="5088399"/>
                  <a:pt x="5825524" y="5048404"/>
                  <a:pt x="5779172" y="4984310"/>
                </a:cubicBezTo>
                <a:cubicBezTo>
                  <a:pt x="5708282" y="5117114"/>
                  <a:pt x="5616942" y="5085835"/>
                  <a:pt x="5522875" y="4955595"/>
                </a:cubicBezTo>
                <a:cubicBezTo>
                  <a:pt x="5522875" y="4955595"/>
                  <a:pt x="5415858" y="5212999"/>
                  <a:pt x="5250900" y="4987899"/>
                </a:cubicBezTo>
                <a:cubicBezTo>
                  <a:pt x="5195006" y="5160698"/>
                  <a:pt x="5050498" y="5082759"/>
                  <a:pt x="5006873" y="4947391"/>
                </a:cubicBezTo>
                <a:cubicBezTo>
                  <a:pt x="4987105" y="5059685"/>
                  <a:pt x="4816695" y="5146341"/>
                  <a:pt x="4710359" y="5004820"/>
                </a:cubicBezTo>
                <a:cubicBezTo>
                  <a:pt x="4667415" y="5152494"/>
                  <a:pt x="4488825" y="5131984"/>
                  <a:pt x="4394759" y="4998667"/>
                </a:cubicBezTo>
                <a:cubicBezTo>
                  <a:pt x="4323868" y="5131984"/>
                  <a:pt x="4232528" y="5102756"/>
                  <a:pt x="4138462" y="4969952"/>
                </a:cubicBezTo>
                <a:cubicBezTo>
                  <a:pt x="4138462" y="4969952"/>
                  <a:pt x="4032126" y="5227356"/>
                  <a:pt x="3868532" y="5004820"/>
                </a:cubicBezTo>
                <a:cubicBezTo>
                  <a:pt x="3813319" y="5175055"/>
                  <a:pt x="3668129" y="5100193"/>
                  <a:pt x="3625186" y="4961748"/>
                </a:cubicBezTo>
                <a:cubicBezTo>
                  <a:pt x="3589740" y="5160698"/>
                  <a:pt x="3364117" y="5183772"/>
                  <a:pt x="3289818" y="4987899"/>
                </a:cubicBezTo>
                <a:cubicBezTo>
                  <a:pt x="3208703" y="5102756"/>
                  <a:pt x="3000121" y="5178132"/>
                  <a:pt x="2893785" y="5001743"/>
                </a:cubicBezTo>
                <a:cubicBezTo>
                  <a:pt x="2874614" y="5080964"/>
                  <a:pt x="2831191" y="5118652"/>
                  <a:pt x="2784545" y="5126298"/>
                </a:cubicBezTo>
                <a:close/>
              </a:path>
            </a:pathLst>
          </a:custGeom>
          <a:solidFill>
            <a:srgbClr val="B7D574"/>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3" name="Freeform 3">
            <a:extLst>
              <a:ext uri="{FF2B5EF4-FFF2-40B4-BE49-F238E27FC236}">
                <a16:creationId xmlns="" xmlns:a16="http://schemas.microsoft.com/office/drawing/2014/main" id="{98212400-0E01-DA40-A2E2-B199DA8B6BD6}"/>
              </a:ext>
            </a:extLst>
          </p:cNvPr>
          <p:cNvSpPr>
            <a:spLocks/>
          </p:cNvSpPr>
          <p:nvPr userDrawn="1"/>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41" Type="http://schemas.openxmlformats.org/officeDocument/2006/relationships/slideLayout" Target="../slideLayouts/slideLayout75.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 xmlns:a16="http://schemas.microsoft.com/office/drawing/2014/main" id="{1160D5E9-5C13-4E49-B243-2427E10B365B}"/>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x-none"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42900" y="205979"/>
            <a:ext cx="61722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342900" y="1200151"/>
            <a:ext cx="61722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eaLnBrk="1" fontAlgn="auto" hangingPunct="1">
              <a:spcBef>
                <a:spcPts val="0"/>
              </a:spcBef>
              <a:spcAft>
                <a:spcPts val="0"/>
              </a:spcAft>
              <a:defRPr sz="506">
                <a:solidFill>
                  <a:prstClr val="black">
                    <a:tint val="75000"/>
                  </a:prstClr>
                </a:solidFill>
                <a:latin typeface="Calibri" panose="020F0502020204030204"/>
                <a:cs typeface="+mn-cs"/>
              </a:defRPr>
            </a:lvl1pPr>
          </a:lstStyle>
          <a:p>
            <a:pPr>
              <a:defRPr/>
            </a:pPr>
            <a:fld id="{D7CF0933-AD9A-483E-B55D-B968C5CAA30A}" type="datetimeFigureOut">
              <a:rPr lang="en-US"/>
              <a:pPr>
                <a:defRPr/>
              </a:pPr>
              <a:t>11/27/2023</a:t>
            </a:fld>
            <a:endParaRPr lang="en-US"/>
          </a:p>
        </p:txBody>
      </p:sp>
      <p:sp>
        <p:nvSpPr>
          <p:cNvPr id="5" name="Footer Placeholder 4"/>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eaLnBrk="1" fontAlgn="auto" hangingPunct="1">
              <a:spcBef>
                <a:spcPts val="0"/>
              </a:spcBef>
              <a:spcAft>
                <a:spcPts val="0"/>
              </a:spcAft>
              <a:defRPr sz="506">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eaLnBrk="1" fontAlgn="auto" hangingPunct="1">
              <a:spcBef>
                <a:spcPts val="0"/>
              </a:spcBef>
              <a:spcAft>
                <a:spcPts val="0"/>
              </a:spcAft>
              <a:defRPr sz="506">
                <a:solidFill>
                  <a:prstClr val="black">
                    <a:tint val="75000"/>
                  </a:prstClr>
                </a:solidFill>
                <a:latin typeface="Calibri" panose="020F0502020204030204"/>
                <a:cs typeface="+mn-cs"/>
              </a:defRPr>
            </a:lvl1pPr>
          </a:lstStyle>
          <a:p>
            <a:pPr>
              <a:defRPr/>
            </a:pPr>
            <a:fld id="{7E8B42BE-97E8-4C84-9448-6C66074E824B}" type="slidenum">
              <a:rPr lang="en-US"/>
              <a:pPr>
                <a:defRPr/>
              </a:pPr>
              <a:t>‹#›</a:t>
            </a:fld>
            <a:endParaRPr lang="en-US"/>
          </a:p>
        </p:txBody>
      </p:sp>
    </p:spTree>
    <p:extLst>
      <p:ext uri="{BB962C8B-B14F-4D97-AF65-F5344CB8AC3E}">
        <p14:creationId xmlns="" xmlns:p14="http://schemas.microsoft.com/office/powerpoint/2010/main" val="6499031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mc:AlternateContent xmlns:mc="http://schemas.openxmlformats.org/markup-compatibility/2006">
    <mc:Choice xmlns="" xmlns:p14="http://schemas.microsoft.com/office/powerpoint/2010/main" Requires="p14">
      <p:transition p14:dur="10"/>
    </mc:Choice>
    <mc:Fallback>
      <p:transition/>
    </mc:Fallback>
  </mc:AlternateContent>
  <p:txStyles>
    <p:titleStyle>
      <a:lvl1pPr algn="ctr" rtl="0" eaLnBrk="0" fontAlgn="base" hangingPunct="0">
        <a:spcBef>
          <a:spcPct val="0"/>
        </a:spcBef>
        <a:spcAft>
          <a:spcPct val="0"/>
        </a:spcAft>
        <a:defRPr sz="1856" kern="1200">
          <a:solidFill>
            <a:schemeClr val="tx1"/>
          </a:solidFill>
          <a:latin typeface="+mj-lt"/>
          <a:ea typeface="+mj-ea"/>
          <a:cs typeface="+mj-cs"/>
        </a:defRPr>
      </a:lvl1pPr>
      <a:lvl2pPr algn="ctr" rtl="0" eaLnBrk="0" fontAlgn="base" hangingPunct="0">
        <a:spcBef>
          <a:spcPct val="0"/>
        </a:spcBef>
        <a:spcAft>
          <a:spcPct val="0"/>
        </a:spcAft>
        <a:defRPr sz="1856">
          <a:solidFill>
            <a:schemeClr val="tx1"/>
          </a:solidFill>
          <a:latin typeface="Calibri" panose="020F0502020204030204" pitchFamily="34" charset="0"/>
        </a:defRPr>
      </a:lvl2pPr>
      <a:lvl3pPr algn="ctr" rtl="0" eaLnBrk="0" fontAlgn="base" hangingPunct="0">
        <a:spcBef>
          <a:spcPct val="0"/>
        </a:spcBef>
        <a:spcAft>
          <a:spcPct val="0"/>
        </a:spcAft>
        <a:defRPr sz="1856">
          <a:solidFill>
            <a:schemeClr val="tx1"/>
          </a:solidFill>
          <a:latin typeface="Calibri" panose="020F0502020204030204" pitchFamily="34" charset="0"/>
        </a:defRPr>
      </a:lvl3pPr>
      <a:lvl4pPr algn="ctr" rtl="0" eaLnBrk="0" fontAlgn="base" hangingPunct="0">
        <a:spcBef>
          <a:spcPct val="0"/>
        </a:spcBef>
        <a:spcAft>
          <a:spcPct val="0"/>
        </a:spcAft>
        <a:defRPr sz="1856">
          <a:solidFill>
            <a:schemeClr val="tx1"/>
          </a:solidFill>
          <a:latin typeface="Calibri" panose="020F0502020204030204" pitchFamily="34" charset="0"/>
        </a:defRPr>
      </a:lvl4pPr>
      <a:lvl5pPr algn="ctr" rtl="0" eaLnBrk="0" fontAlgn="base" hangingPunct="0">
        <a:spcBef>
          <a:spcPct val="0"/>
        </a:spcBef>
        <a:spcAft>
          <a:spcPct val="0"/>
        </a:spcAft>
        <a:defRPr sz="1856">
          <a:solidFill>
            <a:schemeClr val="tx1"/>
          </a:solidFill>
          <a:latin typeface="Calibri" panose="020F0502020204030204" pitchFamily="34" charset="0"/>
        </a:defRPr>
      </a:lvl5pPr>
      <a:lvl6pPr marL="192881" algn="ctr" rtl="0" fontAlgn="base">
        <a:spcBef>
          <a:spcPct val="0"/>
        </a:spcBef>
        <a:spcAft>
          <a:spcPct val="0"/>
        </a:spcAft>
        <a:defRPr sz="1856">
          <a:solidFill>
            <a:schemeClr val="tx1"/>
          </a:solidFill>
          <a:latin typeface="Calibri" panose="020F0502020204030204" pitchFamily="34" charset="0"/>
        </a:defRPr>
      </a:lvl6pPr>
      <a:lvl7pPr marL="385763" algn="ctr" rtl="0" fontAlgn="base">
        <a:spcBef>
          <a:spcPct val="0"/>
        </a:spcBef>
        <a:spcAft>
          <a:spcPct val="0"/>
        </a:spcAft>
        <a:defRPr sz="1856">
          <a:solidFill>
            <a:schemeClr val="tx1"/>
          </a:solidFill>
          <a:latin typeface="Calibri" panose="020F0502020204030204" pitchFamily="34" charset="0"/>
        </a:defRPr>
      </a:lvl7pPr>
      <a:lvl8pPr marL="578644" algn="ctr" rtl="0" fontAlgn="base">
        <a:spcBef>
          <a:spcPct val="0"/>
        </a:spcBef>
        <a:spcAft>
          <a:spcPct val="0"/>
        </a:spcAft>
        <a:defRPr sz="1856">
          <a:solidFill>
            <a:schemeClr val="tx1"/>
          </a:solidFill>
          <a:latin typeface="Calibri" panose="020F0502020204030204" pitchFamily="34" charset="0"/>
        </a:defRPr>
      </a:lvl8pPr>
      <a:lvl9pPr marL="771525" algn="ctr" rtl="0" fontAlgn="base">
        <a:spcBef>
          <a:spcPct val="0"/>
        </a:spcBef>
        <a:spcAft>
          <a:spcPct val="0"/>
        </a:spcAft>
        <a:defRPr sz="1856">
          <a:solidFill>
            <a:schemeClr val="tx1"/>
          </a:solidFill>
          <a:latin typeface="Calibri" panose="020F0502020204030204" pitchFamily="34" charset="0"/>
        </a:defRPr>
      </a:lvl9pPr>
    </p:titleStyle>
    <p:bodyStyle>
      <a:lvl1pPr marL="144661" indent="-144661" algn="l" rtl="0" eaLnBrk="0" fontAlgn="base" hangingPunct="0">
        <a:spcBef>
          <a:spcPct val="20000"/>
        </a:spcBef>
        <a:spcAft>
          <a:spcPct val="0"/>
        </a:spcAft>
        <a:buFont typeface="Arial" panose="020B0604020202020204" pitchFamily="34" charset="0"/>
        <a:buChar char="•"/>
        <a:defRPr sz="1350" kern="1200">
          <a:solidFill>
            <a:schemeClr val="tx1"/>
          </a:solidFill>
          <a:latin typeface="+mn-lt"/>
          <a:ea typeface="+mn-ea"/>
          <a:cs typeface="+mn-cs"/>
        </a:defRPr>
      </a:lvl1pPr>
      <a:lvl2pPr marL="313432" indent="-120551" algn="l" rtl="0" eaLnBrk="0" fontAlgn="base" hangingPunct="0">
        <a:spcBef>
          <a:spcPct val="20000"/>
        </a:spcBef>
        <a:spcAft>
          <a:spcPct val="0"/>
        </a:spcAft>
        <a:buFont typeface="Arial" panose="020B0604020202020204" pitchFamily="34" charset="0"/>
        <a:buChar char="–"/>
        <a:defRPr sz="1181" kern="1200">
          <a:solidFill>
            <a:schemeClr val="tx1"/>
          </a:solidFill>
          <a:latin typeface="+mn-lt"/>
          <a:ea typeface="+mn-ea"/>
          <a:cs typeface="+mn-cs"/>
        </a:defRPr>
      </a:lvl2pPr>
      <a:lvl3pPr marL="482204" indent="-96441" algn="l" rtl="0" eaLnBrk="0" fontAlgn="base" hangingPunct="0">
        <a:spcBef>
          <a:spcPct val="20000"/>
        </a:spcBef>
        <a:spcAft>
          <a:spcPct val="0"/>
        </a:spcAft>
        <a:buFont typeface="Arial" panose="020B0604020202020204" pitchFamily="34" charset="0"/>
        <a:buChar char="•"/>
        <a:defRPr sz="1013" kern="1200">
          <a:solidFill>
            <a:schemeClr val="tx1"/>
          </a:solidFill>
          <a:latin typeface="+mn-lt"/>
          <a:ea typeface="+mn-ea"/>
          <a:cs typeface="+mn-cs"/>
        </a:defRPr>
      </a:lvl3pPr>
      <a:lvl4pPr marL="675085" indent="-96441" algn="l" rtl="0" eaLnBrk="0" fontAlgn="base" hangingPunct="0">
        <a:spcBef>
          <a:spcPct val="20000"/>
        </a:spcBef>
        <a:spcAft>
          <a:spcPct val="0"/>
        </a:spcAft>
        <a:buFont typeface="Arial" panose="020B0604020202020204" pitchFamily="34" charset="0"/>
        <a:buChar char="–"/>
        <a:defRPr sz="844" kern="1200">
          <a:solidFill>
            <a:schemeClr val="tx1"/>
          </a:solidFill>
          <a:latin typeface="+mn-lt"/>
          <a:ea typeface="+mn-ea"/>
          <a:cs typeface="+mn-cs"/>
        </a:defRPr>
      </a:lvl4pPr>
      <a:lvl5pPr marL="867966" indent="-96441" algn="l" rtl="0" eaLnBrk="0" fontAlgn="base" hangingPunct="0">
        <a:spcBef>
          <a:spcPct val="20000"/>
        </a:spcBef>
        <a:spcAft>
          <a:spcPct val="0"/>
        </a:spcAft>
        <a:buFont typeface="Arial" panose="020B0604020202020204" pitchFamily="34" charset="0"/>
        <a:buChar char="»"/>
        <a:defRPr sz="844" kern="1200">
          <a:solidFill>
            <a:schemeClr val="tx1"/>
          </a:solidFill>
          <a:latin typeface="+mn-lt"/>
          <a:ea typeface="+mn-ea"/>
          <a:cs typeface="+mn-cs"/>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20"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 xmlns:p14="http://schemas.microsoft.com/office/powerpoint/2010/main" val="1276450576"/>
      </p:ext>
    </p:extLst>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677">
                <a:solidFill>
                  <a:schemeClr val="tx1">
                    <a:tint val="75000"/>
                  </a:schemeClr>
                </a:solidFill>
              </a:defRPr>
            </a:lvl1pPr>
          </a:lstStyle>
          <a:p>
            <a:pPr marL="0" marR="0" lvl="0" indent="0" algn="l" defTabSz="515630" rtl="0" eaLnBrk="1" fontAlgn="auto" latinLnBrk="0" hangingPunct="1">
              <a:lnSpc>
                <a:spcPct val="100000"/>
              </a:lnSpc>
              <a:spcBef>
                <a:spcPts val="0"/>
              </a:spcBef>
              <a:spcAft>
                <a:spcPts val="0"/>
              </a:spcAft>
              <a:buClrTx/>
              <a:buSzTx/>
              <a:buFont typeface="Arial"/>
              <a:buNone/>
              <a:tabLst/>
              <a:defRPr/>
            </a:pPr>
            <a:fld id="{DAC91E5F-9BD5-49A2-BB11-37556073DA36}" type="datetimeFigureOut">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515630" rtl="0" eaLnBrk="1" fontAlgn="auto" latinLnBrk="0" hangingPunct="1">
                <a:lnSpc>
                  <a:spcPct val="100000"/>
                </a:lnSpc>
                <a:spcBef>
                  <a:spcPts val="0"/>
                </a:spcBef>
                <a:spcAft>
                  <a:spcPts val="0"/>
                </a:spcAft>
                <a:buClrTx/>
                <a:buSzTx/>
                <a:buFont typeface="Arial"/>
                <a:buNone/>
                <a:tabLst/>
                <a:defRPr/>
              </a:pPr>
              <a:t>11/27/2023</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3"/>
          </p:nvPr>
        </p:nvSpPr>
        <p:spPr>
          <a:xfrm>
            <a:off x="2343151" y="4767264"/>
            <a:ext cx="2171700" cy="273844"/>
          </a:xfrm>
          <a:prstGeom prst="rect">
            <a:avLst/>
          </a:prstGeom>
        </p:spPr>
        <p:txBody>
          <a:bodyPr vert="horz" lIns="91440" tIns="45720" rIns="91440" bIns="45720" rtlCol="0" anchor="ctr"/>
          <a:lstStyle>
            <a:lvl1pPr algn="ctr">
              <a:defRPr sz="677">
                <a:solidFill>
                  <a:schemeClr val="tx1">
                    <a:tint val="75000"/>
                  </a:schemeClr>
                </a:solidFill>
              </a:defRPr>
            </a:lvl1p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4"/>
          </p:nvPr>
        </p:nvSpPr>
        <p:spPr>
          <a:xfrm>
            <a:off x="4914900" y="4767264"/>
            <a:ext cx="1600200" cy="273844"/>
          </a:xfrm>
          <a:prstGeom prst="rect">
            <a:avLst/>
          </a:prstGeom>
        </p:spPr>
        <p:txBody>
          <a:bodyPr vert="horz" lIns="91440" tIns="45720" rIns="91440" bIns="45720" rtlCol="0" anchor="ctr"/>
          <a:lstStyle>
            <a:lvl1pPr algn="r">
              <a:defRPr sz="677">
                <a:solidFill>
                  <a:schemeClr val="tx1">
                    <a:tint val="75000"/>
                  </a:schemeClr>
                </a:solidFill>
              </a:defRPr>
            </a:lvl1pPr>
          </a:lstStyle>
          <a:p>
            <a:pPr marL="0" marR="0" lvl="0" indent="0" algn="r" defTabSz="515630" rtl="0" eaLnBrk="1" fontAlgn="auto" latinLnBrk="0" hangingPunct="1">
              <a:lnSpc>
                <a:spcPct val="100000"/>
              </a:lnSpc>
              <a:spcBef>
                <a:spcPts val="0"/>
              </a:spcBef>
              <a:spcAft>
                <a:spcPts val="0"/>
              </a:spcAft>
              <a:buClrTx/>
              <a:buSzTx/>
              <a:buFont typeface="Arial"/>
              <a:buNone/>
              <a:tabLst/>
              <a:defRPr/>
            </a:pPr>
            <a:fld id="{73E36CA4-DA90-411A-B432-786EFC2A492A}" type="slidenum">
              <a:rPr kumimoji="0" lang="en-US" sz="677"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515630" rtl="0" eaLnBrk="1" fontAlgn="auto" latinLnBrk="0" hangingPunct="1">
                <a:lnSpc>
                  <a:spcPct val="100000"/>
                </a:lnSpc>
                <a:spcBef>
                  <a:spcPts val="0"/>
                </a:spcBef>
                <a:spcAft>
                  <a:spcPts val="0"/>
                </a:spcAft>
                <a:buClrTx/>
                <a:buSzTx/>
                <a:buFont typeface="Arial"/>
                <a:buNone/>
                <a:tabLst/>
                <a:defRPr/>
              </a:pPr>
              <a:t>‹#›</a:t>
            </a:fld>
            <a:endParaRPr kumimoji="0" lang="en-US" sz="677"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 xmlns:p14="http://schemas.microsoft.com/office/powerpoint/2010/main" val="31903530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59" r:id="rId27"/>
    <p:sldLayoutId id="2147483760" r:id="rId28"/>
    <p:sldLayoutId id="2147483761" r:id="rId29"/>
    <p:sldLayoutId id="2147483762" r:id="rId30"/>
    <p:sldLayoutId id="2147483763" r:id="rId31"/>
    <p:sldLayoutId id="2147483764" r:id="rId32"/>
    <p:sldLayoutId id="2147483765" r:id="rId33"/>
    <p:sldLayoutId id="2147483766" r:id="rId34"/>
    <p:sldLayoutId id="2147483767" r:id="rId35"/>
    <p:sldLayoutId id="2147483768" r:id="rId36"/>
    <p:sldLayoutId id="2147483769" r:id="rId37"/>
    <p:sldLayoutId id="2147483770" r:id="rId38"/>
    <p:sldLayoutId id="2147483771" r:id="rId39"/>
    <p:sldLayoutId id="2147483772" r:id="rId40"/>
    <p:sldLayoutId id="2147483773" r:id="rId41"/>
    <p:sldLayoutId id="2147483774" r:id="rId42"/>
    <p:sldLayoutId id="2147483775" r:id="rId43"/>
    <p:sldLayoutId id="2147483776" r:id="rId44"/>
    <p:sldLayoutId id="2147483777" r:id="rId45"/>
  </p:sldLayoutIdLst>
  <p:txStyles>
    <p:titleStyle>
      <a:lvl1pPr algn="ctr" defTabSz="515630" rtl="0" eaLnBrk="1" latinLnBrk="0" hangingPunct="1">
        <a:spcBef>
          <a:spcPct val="0"/>
        </a:spcBef>
        <a:buNone/>
        <a:defRPr sz="2481" kern="1200">
          <a:solidFill>
            <a:schemeClr val="tx1"/>
          </a:solidFill>
          <a:latin typeface="+mj-lt"/>
          <a:ea typeface="+mj-ea"/>
          <a:cs typeface="+mj-cs"/>
        </a:defRPr>
      </a:lvl1pPr>
    </p:titleStyle>
    <p:bodyStyle>
      <a:lvl1pPr marL="193361" indent="-193361" algn="l" defTabSz="515630" rtl="0" eaLnBrk="1" latinLnBrk="0" hangingPunct="1">
        <a:spcBef>
          <a:spcPct val="20000"/>
        </a:spcBef>
        <a:buFont typeface="Arial" pitchFamily="34" charset="0"/>
        <a:buChar char="•"/>
        <a:defRPr sz="1804" kern="1200">
          <a:solidFill>
            <a:schemeClr val="tx1"/>
          </a:solidFill>
          <a:latin typeface="+mn-lt"/>
          <a:ea typeface="+mn-ea"/>
          <a:cs typeface="+mn-cs"/>
        </a:defRPr>
      </a:lvl1pPr>
      <a:lvl2pPr marL="418950" indent="-161134" algn="l" defTabSz="515630" rtl="0" eaLnBrk="1" latinLnBrk="0" hangingPunct="1">
        <a:spcBef>
          <a:spcPct val="20000"/>
        </a:spcBef>
        <a:buFont typeface="Arial" pitchFamily="34" charset="0"/>
        <a:buChar char="–"/>
        <a:defRPr sz="1579" kern="1200">
          <a:solidFill>
            <a:schemeClr val="tx1"/>
          </a:solidFill>
          <a:latin typeface="+mn-lt"/>
          <a:ea typeface="+mn-ea"/>
          <a:cs typeface="+mn-cs"/>
        </a:defRPr>
      </a:lvl2pPr>
      <a:lvl3pPr marL="644538" indent="-128908" algn="l" defTabSz="515630" rtl="0" eaLnBrk="1" latinLnBrk="0" hangingPunct="1">
        <a:spcBef>
          <a:spcPct val="20000"/>
        </a:spcBef>
        <a:buFont typeface="Arial" pitchFamily="34" charset="0"/>
        <a:buChar char="•"/>
        <a:defRPr sz="1353" kern="1200">
          <a:solidFill>
            <a:schemeClr val="tx1"/>
          </a:solidFill>
          <a:latin typeface="+mn-lt"/>
          <a:ea typeface="+mn-ea"/>
          <a:cs typeface="+mn-cs"/>
        </a:defRPr>
      </a:lvl3pPr>
      <a:lvl4pPr marL="902353" indent="-128908" algn="l" defTabSz="515630" rtl="0" eaLnBrk="1" latinLnBrk="0" hangingPunct="1">
        <a:spcBef>
          <a:spcPct val="20000"/>
        </a:spcBef>
        <a:buFont typeface="Arial" pitchFamily="34" charset="0"/>
        <a:buChar char="–"/>
        <a:defRPr sz="1128" kern="1200">
          <a:solidFill>
            <a:schemeClr val="tx1"/>
          </a:solidFill>
          <a:latin typeface="+mn-lt"/>
          <a:ea typeface="+mn-ea"/>
          <a:cs typeface="+mn-cs"/>
        </a:defRPr>
      </a:lvl4pPr>
      <a:lvl5pPr marL="1160168" indent="-128908" algn="l" defTabSz="515630" rtl="0" eaLnBrk="1" latinLnBrk="0" hangingPunct="1">
        <a:spcBef>
          <a:spcPct val="20000"/>
        </a:spcBef>
        <a:buFont typeface="Arial" pitchFamily="34" charset="0"/>
        <a:buChar char="»"/>
        <a:defRPr sz="1128" kern="1200">
          <a:solidFill>
            <a:schemeClr val="tx1"/>
          </a:solidFill>
          <a:latin typeface="+mn-lt"/>
          <a:ea typeface="+mn-ea"/>
          <a:cs typeface="+mn-cs"/>
        </a:defRPr>
      </a:lvl5pPr>
      <a:lvl6pPr marL="1417983" indent="-128908" algn="l" defTabSz="515630" rtl="0" eaLnBrk="1" latinLnBrk="0" hangingPunct="1">
        <a:spcBef>
          <a:spcPct val="20000"/>
        </a:spcBef>
        <a:buFont typeface="Arial" pitchFamily="34" charset="0"/>
        <a:buChar char="•"/>
        <a:defRPr sz="1128" kern="1200">
          <a:solidFill>
            <a:schemeClr val="tx1"/>
          </a:solidFill>
          <a:latin typeface="+mn-lt"/>
          <a:ea typeface="+mn-ea"/>
          <a:cs typeface="+mn-cs"/>
        </a:defRPr>
      </a:lvl6pPr>
      <a:lvl7pPr marL="1675798" indent="-128908" algn="l" defTabSz="515630" rtl="0" eaLnBrk="1" latinLnBrk="0" hangingPunct="1">
        <a:spcBef>
          <a:spcPct val="20000"/>
        </a:spcBef>
        <a:buFont typeface="Arial" pitchFamily="34" charset="0"/>
        <a:buChar char="•"/>
        <a:defRPr sz="1128" kern="1200">
          <a:solidFill>
            <a:schemeClr val="tx1"/>
          </a:solidFill>
          <a:latin typeface="+mn-lt"/>
          <a:ea typeface="+mn-ea"/>
          <a:cs typeface="+mn-cs"/>
        </a:defRPr>
      </a:lvl7pPr>
      <a:lvl8pPr marL="1933613" indent="-128908" algn="l" defTabSz="515630" rtl="0" eaLnBrk="1" latinLnBrk="0" hangingPunct="1">
        <a:spcBef>
          <a:spcPct val="20000"/>
        </a:spcBef>
        <a:buFont typeface="Arial" pitchFamily="34" charset="0"/>
        <a:buChar char="•"/>
        <a:defRPr sz="1128" kern="1200">
          <a:solidFill>
            <a:schemeClr val="tx1"/>
          </a:solidFill>
          <a:latin typeface="+mn-lt"/>
          <a:ea typeface="+mn-ea"/>
          <a:cs typeface="+mn-cs"/>
        </a:defRPr>
      </a:lvl8pPr>
      <a:lvl9pPr marL="2191428" indent="-128908" algn="l" defTabSz="515630" rtl="0" eaLnBrk="1" latinLnBrk="0" hangingPunct="1">
        <a:spcBef>
          <a:spcPct val="20000"/>
        </a:spcBef>
        <a:buFont typeface="Arial" pitchFamily="34" charset="0"/>
        <a:buChar char="•"/>
        <a:defRPr sz="1128" kern="1200">
          <a:solidFill>
            <a:schemeClr val="tx1"/>
          </a:solidFill>
          <a:latin typeface="+mn-lt"/>
          <a:ea typeface="+mn-ea"/>
          <a:cs typeface="+mn-cs"/>
        </a:defRPr>
      </a:lvl9pPr>
    </p:bodyStyle>
    <p:otherStyle>
      <a:defPPr>
        <a:defRPr lang="en-US"/>
      </a:defPPr>
      <a:lvl1pPr marL="0" algn="l" defTabSz="515630" rtl="0" eaLnBrk="1" latinLnBrk="0" hangingPunct="1">
        <a:defRPr sz="1015" kern="1200">
          <a:solidFill>
            <a:schemeClr val="tx1"/>
          </a:solidFill>
          <a:latin typeface="+mn-lt"/>
          <a:ea typeface="+mn-ea"/>
          <a:cs typeface="+mn-cs"/>
        </a:defRPr>
      </a:lvl1pPr>
      <a:lvl2pPr marL="257815" algn="l" defTabSz="515630" rtl="0" eaLnBrk="1" latinLnBrk="0" hangingPunct="1">
        <a:defRPr sz="1015" kern="1200">
          <a:solidFill>
            <a:schemeClr val="tx1"/>
          </a:solidFill>
          <a:latin typeface="+mn-lt"/>
          <a:ea typeface="+mn-ea"/>
          <a:cs typeface="+mn-cs"/>
        </a:defRPr>
      </a:lvl2pPr>
      <a:lvl3pPr marL="515630" algn="l" defTabSz="515630" rtl="0" eaLnBrk="1" latinLnBrk="0" hangingPunct="1">
        <a:defRPr sz="1015" kern="1200">
          <a:solidFill>
            <a:schemeClr val="tx1"/>
          </a:solidFill>
          <a:latin typeface="+mn-lt"/>
          <a:ea typeface="+mn-ea"/>
          <a:cs typeface="+mn-cs"/>
        </a:defRPr>
      </a:lvl3pPr>
      <a:lvl4pPr marL="773445" algn="l" defTabSz="515630" rtl="0" eaLnBrk="1" latinLnBrk="0" hangingPunct="1">
        <a:defRPr sz="1015" kern="1200">
          <a:solidFill>
            <a:schemeClr val="tx1"/>
          </a:solidFill>
          <a:latin typeface="+mn-lt"/>
          <a:ea typeface="+mn-ea"/>
          <a:cs typeface="+mn-cs"/>
        </a:defRPr>
      </a:lvl4pPr>
      <a:lvl5pPr marL="1031260" algn="l" defTabSz="515630" rtl="0" eaLnBrk="1" latinLnBrk="0" hangingPunct="1">
        <a:defRPr sz="1015" kern="1200">
          <a:solidFill>
            <a:schemeClr val="tx1"/>
          </a:solidFill>
          <a:latin typeface="+mn-lt"/>
          <a:ea typeface="+mn-ea"/>
          <a:cs typeface="+mn-cs"/>
        </a:defRPr>
      </a:lvl5pPr>
      <a:lvl6pPr marL="1289075" algn="l" defTabSz="515630" rtl="0" eaLnBrk="1" latinLnBrk="0" hangingPunct="1">
        <a:defRPr sz="1015" kern="1200">
          <a:solidFill>
            <a:schemeClr val="tx1"/>
          </a:solidFill>
          <a:latin typeface="+mn-lt"/>
          <a:ea typeface="+mn-ea"/>
          <a:cs typeface="+mn-cs"/>
        </a:defRPr>
      </a:lvl6pPr>
      <a:lvl7pPr marL="1546890" algn="l" defTabSz="515630" rtl="0" eaLnBrk="1" latinLnBrk="0" hangingPunct="1">
        <a:defRPr sz="1015" kern="1200">
          <a:solidFill>
            <a:schemeClr val="tx1"/>
          </a:solidFill>
          <a:latin typeface="+mn-lt"/>
          <a:ea typeface="+mn-ea"/>
          <a:cs typeface="+mn-cs"/>
        </a:defRPr>
      </a:lvl7pPr>
      <a:lvl8pPr marL="1804706" algn="l" defTabSz="515630" rtl="0" eaLnBrk="1" latinLnBrk="0" hangingPunct="1">
        <a:defRPr sz="1015" kern="1200">
          <a:solidFill>
            <a:schemeClr val="tx1"/>
          </a:solidFill>
          <a:latin typeface="+mn-lt"/>
          <a:ea typeface="+mn-ea"/>
          <a:cs typeface="+mn-cs"/>
        </a:defRPr>
      </a:lvl8pPr>
      <a:lvl9pPr marL="2062521" algn="l" defTabSz="51563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5.xml"/><Relationship Id="rId1" Type="http://schemas.openxmlformats.org/officeDocument/2006/relationships/vmlDrawing" Target="../drawings/vmlDrawing1.vml"/><Relationship Id="rId6" Type="http://schemas.microsoft.com/office/2007/relationships/hdphoto" Target="../media/hdphoto7.wdp"/><Relationship Id="rId5" Type="http://schemas.openxmlformats.org/officeDocument/2006/relationships/image" Target="../media/image10.pn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3.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microsoft.com/office/2007/relationships/hdphoto" Target="../media/hdphoto4.wdp"/><Relationship Id="rId5" Type="http://schemas.openxmlformats.org/officeDocument/2006/relationships/image" Target="../media/image14.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5.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360565" y="67322"/>
            <a:ext cx="1124203" cy="500198"/>
          </a:xfrm>
          <a:prstGeom prst="rect">
            <a:avLst/>
          </a:prstGeom>
          <a:noFill/>
        </p:spPr>
        <p:txBody>
          <a:bodyPr wrap="square" lIns="68640" tIns="34320" rIns="68640" bIns="34320" rtlCol="0">
            <a:spAutoFit/>
          </a:bodyPr>
          <a:lstStyle/>
          <a:p>
            <a:pPr marL="0" marR="0" lvl="0" indent="0" algn="ctr" defTabSz="51563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sym typeface="Arial"/>
              </a:rPr>
              <a:t>Bài</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itchFamily="34" charset="0"/>
                <a:cs typeface="Times New Roman" panose="02020603050405020304" pitchFamily="18" charset="0"/>
                <a:sym typeface="Arial"/>
              </a:rPr>
              <a:t> 23</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abia" pitchFamily="2" charset="0"/>
              <a:cs typeface="Times New Roman" panose="02020603050405020304" pitchFamily="18" charset="0"/>
              <a:sym typeface="Arial"/>
            </a:endParaRPr>
          </a:p>
        </p:txBody>
      </p:sp>
      <p:sp>
        <p:nvSpPr>
          <p:cNvPr id="3" name="TextBox 2"/>
          <p:cNvSpPr txBox="1"/>
          <p:nvPr/>
        </p:nvSpPr>
        <p:spPr>
          <a:xfrm>
            <a:off x="922666" y="497474"/>
            <a:ext cx="5647245" cy="646331"/>
          </a:xfrm>
          <a:prstGeom prst="rect">
            <a:avLst/>
          </a:prstGeom>
          <a:noFill/>
        </p:spPr>
        <p:txBody>
          <a:bodyPr wrap="square">
            <a:spAutoFit/>
          </a:bodyPr>
          <a:lstStyle/>
          <a:p>
            <a:pPr marL="0" marR="0" lvl="0" indent="0" algn="ctr" defTabSz="514341" rtl="0" eaLnBrk="1" fontAlgn="auto" latinLnBrk="0" hangingPunct="1">
              <a:lnSpc>
                <a:spcPct val="100000"/>
              </a:lnSpc>
              <a:spcBef>
                <a:spcPts val="0"/>
              </a:spcBef>
              <a:spcAft>
                <a:spcPts val="0"/>
              </a:spcAft>
              <a:buClrTx/>
              <a:buSzTx/>
              <a:buFont typeface="Arial"/>
              <a:buNone/>
              <a:tabLst/>
              <a:defRPr/>
            </a:pPr>
            <a:r>
              <a:rPr kumimoji="0" lang="en-US" sz="3600" b="0" i="0" u="none" strike="noStrike" kern="1200" cap="none" spc="56" normalizeH="0" baseline="0" noProof="0" dirty="0" smtClean="0">
                <a:ln w="22225">
                  <a:solidFill>
                    <a:srgbClr val="FF0000"/>
                  </a:solidFill>
                  <a:prstDash val="solid"/>
                </a:ln>
                <a:solidFill>
                  <a:srgbClr val="FFFF00"/>
                </a:solidFill>
                <a:effectLst/>
                <a:uLnTx/>
                <a:uFillTx/>
                <a:latin typeface="Times New Roman" panose="02020603050405020304" pitchFamily="18" charset="0"/>
                <a:ea typeface="+mn-ea"/>
                <a:cs typeface="Times New Roman" panose="02020603050405020304" pitchFamily="18" charset="0"/>
                <a:sym typeface="Arial"/>
              </a:rPr>
              <a:t>RỒNG</a:t>
            </a:r>
            <a:r>
              <a:rPr kumimoji="0" lang="en-US" sz="3600" b="0" i="0" u="none" strike="noStrike" kern="1200" cap="none" spc="56" normalizeH="0" noProof="0" dirty="0" smtClean="0">
                <a:ln w="22225">
                  <a:solidFill>
                    <a:srgbClr val="FF0000"/>
                  </a:solidFill>
                  <a:prstDash val="solid"/>
                </a:ln>
                <a:solidFill>
                  <a:srgbClr val="FFFF00"/>
                </a:solidFill>
                <a:effectLst/>
                <a:uLnTx/>
                <a:uFillTx/>
                <a:latin typeface="Times New Roman" panose="02020603050405020304" pitchFamily="18" charset="0"/>
                <a:ea typeface="+mn-ea"/>
                <a:cs typeface="Times New Roman" panose="02020603050405020304" pitchFamily="18" charset="0"/>
                <a:sym typeface="Arial"/>
              </a:rPr>
              <a:t> RẮN LÊN MÂY</a:t>
            </a:r>
            <a:endParaRPr kumimoji="0" lang="en-US" sz="3600" b="0" i="0" u="none" strike="noStrike" kern="1200" cap="none" spc="56" normalizeH="0" baseline="0" noProof="0" dirty="0">
              <a:ln w="22225">
                <a:solidFill>
                  <a:srgbClr val="FF0000"/>
                </a:solidFill>
                <a:prstDash val="solid"/>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5" name="Picture 4">
            <a:extLst>
              <a:ext uri="{FF2B5EF4-FFF2-40B4-BE49-F238E27FC236}">
                <a16:creationId xmlns="" xmlns:a16="http://schemas.microsoft.com/office/drawing/2014/main" id="{14BAF950-0B30-E54B-A54A-0A5E75F60C39}"/>
              </a:ext>
            </a:extLst>
          </p:cNvPr>
          <p:cNvPicPr>
            <a:picLocks noChangeAspect="1"/>
          </p:cNvPicPr>
          <p:nvPr/>
        </p:nvPicPr>
        <p:blipFill>
          <a:blip r:embed="rId3">
            <a:extLst>
              <a:ext uri="{BEBA8EAE-BF5A-486C-A8C5-ECC9F3942E4B}">
                <a14:imgProps xmlns="" xmlns:a14="http://schemas.microsoft.com/office/drawing/2010/main">
                  <a14:imgLayer r:embed="rId4">
                    <a14:imgEffect>
                      <a14:sharpenSoften amount="33000"/>
                    </a14:imgEffect>
                    <a14:imgEffect>
                      <a14:brightnessContrast bright="6000"/>
                    </a14:imgEffect>
                  </a14:imgLayer>
                </a14:imgProps>
              </a:ext>
            </a:extLst>
          </a:blip>
          <a:stretch>
            <a:fillRect/>
          </a:stretch>
        </p:blipFill>
        <p:spPr>
          <a:xfrm>
            <a:off x="360565" y="1515140"/>
            <a:ext cx="6058342" cy="3210799"/>
          </a:xfrm>
          <a:prstGeom prst="roundRect">
            <a:avLst>
              <a:gd name="adj" fmla="val 29879"/>
            </a:avLst>
          </a:prstGeom>
        </p:spPr>
      </p:pic>
      <p:sp>
        <p:nvSpPr>
          <p:cNvPr id="6" name="TextBox 5">
            <a:extLst>
              <a:ext uri="{FF2B5EF4-FFF2-40B4-BE49-F238E27FC236}">
                <a16:creationId xmlns="" xmlns:a16="http://schemas.microsoft.com/office/drawing/2014/main" id="{B600F577-F819-4602-BCEB-985221633540}"/>
              </a:ext>
            </a:extLst>
          </p:cNvPr>
          <p:cNvSpPr txBox="1"/>
          <p:nvPr/>
        </p:nvSpPr>
        <p:spPr>
          <a:xfrm>
            <a:off x="1152726" y="992455"/>
            <a:ext cx="5572410" cy="438582"/>
          </a:xfrm>
          <a:prstGeom prst="rect">
            <a:avLst/>
          </a:prstGeom>
          <a:noFill/>
        </p:spPr>
        <p:txBody>
          <a:bodyPr wrap="square" rtlCol="0">
            <a:spAutoFit/>
          </a:bodyPr>
          <a:lstStyle/>
          <a:p>
            <a:pPr algn="just">
              <a:lnSpc>
                <a:spcPct val="150000"/>
              </a:lnSpc>
            </a:pPr>
            <a:r>
              <a:rPr lang="en-US" sz="1500" dirty="0" smtClean="0">
                <a:latin typeface="UTM Avo" panose="02040603050506020204" pitchFamily="18" charset="0"/>
              </a:rPr>
              <a:t>- </a:t>
            </a:r>
            <a:r>
              <a:rPr lang="vi-VN" sz="1500" dirty="0" smtClean="0">
                <a:latin typeface="UTM Avo" panose="02040603050506020204" pitchFamily="18" charset="0"/>
              </a:rPr>
              <a:t>Em </a:t>
            </a:r>
            <a:r>
              <a:rPr lang="vi-VN" sz="1500" dirty="0">
                <a:latin typeface="UTM Avo" panose="02040603050506020204" pitchFamily="18" charset="0"/>
              </a:rPr>
              <a:t>biết gì về trò chơi rồng rắn lên mây?</a:t>
            </a:r>
            <a:endParaRPr lang="en-US" sz="1500" b="1" dirty="0">
              <a:latin typeface="UTM Avo" panose="02040603050506020204" pitchFamily="18" charset="0"/>
            </a:endParaRPr>
          </a:p>
        </p:txBody>
      </p:sp>
      <p:pic>
        <p:nvPicPr>
          <p:cNvPr id="7" name="Picture 6">
            <a:extLst>
              <a:ext uri="{FF2B5EF4-FFF2-40B4-BE49-F238E27FC236}">
                <a16:creationId xmlns="" xmlns:a16="http://schemas.microsoft.com/office/drawing/2014/main" id="{A5FE461F-E49E-4C41-98B4-152CC73E7463}"/>
              </a:ext>
            </a:extLst>
          </p:cNvPr>
          <p:cNvPicPr>
            <a:picLocks noChangeAspect="1"/>
          </p:cNvPicPr>
          <p:nvPr/>
        </p:nvPicPr>
        <p:blipFill>
          <a:blip r:embed="rId5">
            <a:clrChange>
              <a:clrFrom>
                <a:srgbClr val="FFFEFE"/>
              </a:clrFrom>
              <a:clrTo>
                <a:srgbClr val="FFFEFE">
                  <a:alpha val="0"/>
                </a:srgbClr>
              </a:clrTo>
            </a:clrChange>
            <a:extLst>
              <a:ext uri="{BEBA8EAE-BF5A-486C-A8C5-ECC9F3942E4B}">
                <a14:imgProps xmln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62467" y="567520"/>
            <a:ext cx="695814" cy="366713"/>
          </a:xfrm>
          <a:prstGeom prst="rect">
            <a:avLst/>
          </a:prstGeom>
        </p:spPr>
      </p:pic>
      <p:sp>
        <p:nvSpPr>
          <p:cNvPr id="8" name="TextBox 7">
            <a:extLst>
              <a:ext uri="{FF2B5EF4-FFF2-40B4-BE49-F238E27FC236}">
                <a16:creationId xmlns="" xmlns:a16="http://schemas.microsoft.com/office/drawing/2014/main" id="{B600F577-F819-4602-BCEB-985221633540}"/>
              </a:ext>
            </a:extLst>
          </p:cNvPr>
          <p:cNvSpPr txBox="1"/>
          <p:nvPr/>
        </p:nvSpPr>
        <p:spPr>
          <a:xfrm>
            <a:off x="922666" y="997672"/>
            <a:ext cx="5572410" cy="392928"/>
          </a:xfrm>
          <a:prstGeom prst="rect">
            <a:avLst/>
          </a:prstGeom>
          <a:noFill/>
        </p:spPr>
        <p:txBody>
          <a:bodyPr wrap="square" rtlCol="0">
            <a:spAutoFit/>
          </a:bodyPr>
          <a:lstStyle/>
          <a:p>
            <a:pPr algn="just">
              <a:lnSpc>
                <a:spcPct val="150000"/>
              </a:lnSpc>
            </a:pPr>
            <a:r>
              <a:rPr lang="en-US" sz="1500" b="1" dirty="0" err="1" smtClean="0">
                <a:solidFill>
                  <a:srgbClr val="FFFF00"/>
                </a:solidFill>
                <a:latin typeface="UTM Avo" panose="02040603050506020204" pitchFamily="18" charset="0"/>
              </a:rPr>
              <a:t>Là</a:t>
            </a:r>
            <a:r>
              <a:rPr lang="en-US" sz="1500" b="1" dirty="0" smtClean="0">
                <a:solidFill>
                  <a:srgbClr val="FFFF00"/>
                </a:solidFill>
                <a:latin typeface="UTM Avo" panose="02040603050506020204" pitchFamily="18" charset="0"/>
              </a:rPr>
              <a:t> </a:t>
            </a:r>
            <a:r>
              <a:rPr lang="en-US" sz="1500" b="1" dirty="0" err="1" smtClean="0">
                <a:solidFill>
                  <a:srgbClr val="FFFF00"/>
                </a:solidFill>
                <a:latin typeface="UTM Avo" panose="02040603050506020204" pitchFamily="18" charset="0"/>
              </a:rPr>
              <a:t>một</a:t>
            </a:r>
            <a:r>
              <a:rPr lang="en-US" sz="1500" b="1" dirty="0" smtClean="0">
                <a:solidFill>
                  <a:srgbClr val="FFFF00"/>
                </a:solidFill>
                <a:latin typeface="UTM Avo" panose="02040603050506020204" pitchFamily="18" charset="0"/>
              </a:rPr>
              <a:t> </a:t>
            </a:r>
            <a:r>
              <a:rPr lang="en-US" sz="1500" b="1" dirty="0" err="1" smtClean="0">
                <a:solidFill>
                  <a:srgbClr val="FFFF00"/>
                </a:solidFill>
                <a:latin typeface="UTM Avo" panose="02040603050506020204" pitchFamily="18" charset="0"/>
              </a:rPr>
              <a:t>trò</a:t>
            </a:r>
            <a:r>
              <a:rPr lang="en-US" sz="1500" b="1" dirty="0" smtClean="0">
                <a:solidFill>
                  <a:srgbClr val="FFFF00"/>
                </a:solidFill>
                <a:latin typeface="UTM Avo" panose="02040603050506020204" pitchFamily="18" charset="0"/>
              </a:rPr>
              <a:t> </a:t>
            </a:r>
            <a:r>
              <a:rPr lang="en-US" sz="1500" b="1" dirty="0" err="1" smtClean="0">
                <a:solidFill>
                  <a:srgbClr val="FFFF00"/>
                </a:solidFill>
                <a:latin typeface="UTM Avo" panose="02040603050506020204" pitchFamily="18" charset="0"/>
              </a:rPr>
              <a:t>chơi</a:t>
            </a:r>
            <a:r>
              <a:rPr lang="en-US" sz="1500" b="1" dirty="0" smtClean="0">
                <a:solidFill>
                  <a:srgbClr val="FFFF00"/>
                </a:solidFill>
                <a:latin typeface="UTM Avo" panose="02040603050506020204" pitchFamily="18" charset="0"/>
              </a:rPr>
              <a:t> </a:t>
            </a:r>
            <a:r>
              <a:rPr lang="en-US" sz="1500" b="1" dirty="0" err="1" smtClean="0">
                <a:solidFill>
                  <a:srgbClr val="FFFF00"/>
                </a:solidFill>
                <a:latin typeface="UTM Avo" panose="02040603050506020204" pitchFamily="18" charset="0"/>
              </a:rPr>
              <a:t>dân</a:t>
            </a:r>
            <a:r>
              <a:rPr lang="en-US" sz="1500" b="1" dirty="0" smtClean="0">
                <a:solidFill>
                  <a:srgbClr val="FFFF00"/>
                </a:solidFill>
                <a:latin typeface="UTM Avo" panose="02040603050506020204" pitchFamily="18" charset="0"/>
              </a:rPr>
              <a:t> </a:t>
            </a:r>
            <a:r>
              <a:rPr lang="en-US" sz="1500" b="1" dirty="0" err="1" smtClean="0">
                <a:solidFill>
                  <a:srgbClr val="FFFF00"/>
                </a:solidFill>
                <a:latin typeface="UTM Avo" panose="02040603050506020204" pitchFamily="18" charset="0"/>
              </a:rPr>
              <a:t>gian</a:t>
            </a:r>
            <a:r>
              <a:rPr lang="en-US" sz="1500" b="1" dirty="0" smtClean="0">
                <a:solidFill>
                  <a:srgbClr val="FFFF00"/>
                </a:solidFill>
                <a:latin typeface="UTM Avo" panose="02040603050506020204" pitchFamily="18" charset="0"/>
              </a:rPr>
              <a:t>, </a:t>
            </a:r>
            <a:r>
              <a:rPr lang="en-US" sz="1500" b="1" dirty="0" err="1" smtClean="0">
                <a:solidFill>
                  <a:srgbClr val="FFFF00"/>
                </a:solidFill>
                <a:latin typeface="UTM Avo" panose="02040603050506020204" pitchFamily="18" charset="0"/>
              </a:rPr>
              <a:t>có</a:t>
            </a:r>
            <a:r>
              <a:rPr lang="en-US" sz="1500" b="1" dirty="0" smtClean="0">
                <a:solidFill>
                  <a:srgbClr val="FFFF00"/>
                </a:solidFill>
                <a:latin typeface="UTM Avo" panose="02040603050506020204" pitchFamily="18" charset="0"/>
              </a:rPr>
              <a:t> </a:t>
            </a:r>
            <a:r>
              <a:rPr lang="en-US" sz="1500" b="1" dirty="0" err="1" smtClean="0">
                <a:solidFill>
                  <a:srgbClr val="FFFF00"/>
                </a:solidFill>
                <a:latin typeface="UTM Avo" panose="02040603050506020204" pitchFamily="18" charset="0"/>
              </a:rPr>
              <a:t>tính</a:t>
            </a:r>
            <a:r>
              <a:rPr lang="en-US" sz="1500" b="1" dirty="0" smtClean="0">
                <a:solidFill>
                  <a:srgbClr val="FFFF00"/>
                </a:solidFill>
                <a:latin typeface="UTM Avo" panose="02040603050506020204" pitchFamily="18" charset="0"/>
              </a:rPr>
              <a:t> </a:t>
            </a:r>
            <a:r>
              <a:rPr lang="en-US" sz="1500" b="1" dirty="0" err="1" smtClean="0">
                <a:solidFill>
                  <a:srgbClr val="FFFF00"/>
                </a:solidFill>
                <a:latin typeface="UTM Avo" panose="02040603050506020204" pitchFamily="18" charset="0"/>
              </a:rPr>
              <a:t>tập</a:t>
            </a:r>
            <a:r>
              <a:rPr lang="en-US" sz="1500" b="1" dirty="0" smtClean="0">
                <a:solidFill>
                  <a:srgbClr val="FFFF00"/>
                </a:solidFill>
                <a:latin typeface="UTM Avo" panose="02040603050506020204" pitchFamily="18" charset="0"/>
              </a:rPr>
              <a:t> </a:t>
            </a:r>
            <a:r>
              <a:rPr lang="en-US" sz="1500" b="1" dirty="0" err="1" smtClean="0">
                <a:solidFill>
                  <a:srgbClr val="FFFF00"/>
                </a:solidFill>
                <a:latin typeface="UTM Avo" panose="02040603050506020204" pitchFamily="18" charset="0"/>
              </a:rPr>
              <a:t>thể</a:t>
            </a:r>
            <a:r>
              <a:rPr lang="en-US" sz="1500" b="1" dirty="0" smtClean="0">
                <a:solidFill>
                  <a:srgbClr val="FFFF00"/>
                </a:solidFill>
                <a:latin typeface="UTM Avo" panose="02040603050506020204" pitchFamily="18" charset="0"/>
              </a:rPr>
              <a:t> </a:t>
            </a:r>
            <a:r>
              <a:rPr lang="en-US" sz="1500" b="1" dirty="0" err="1" smtClean="0">
                <a:solidFill>
                  <a:srgbClr val="FFFF00"/>
                </a:solidFill>
                <a:latin typeface="UTM Avo" panose="02040603050506020204" pitchFamily="18" charset="0"/>
              </a:rPr>
              <a:t>và</a:t>
            </a:r>
            <a:r>
              <a:rPr lang="en-US" sz="1500" b="1" dirty="0" smtClean="0">
                <a:solidFill>
                  <a:srgbClr val="FFFF00"/>
                </a:solidFill>
                <a:latin typeface="UTM Avo" panose="02040603050506020204" pitchFamily="18" charset="0"/>
              </a:rPr>
              <a:t> </a:t>
            </a:r>
            <a:r>
              <a:rPr lang="en-US" sz="1500" b="1" dirty="0" err="1" smtClean="0">
                <a:solidFill>
                  <a:srgbClr val="FFFF00"/>
                </a:solidFill>
                <a:latin typeface="UTM Avo" panose="02040603050506020204" pitchFamily="18" charset="0"/>
              </a:rPr>
              <a:t>đoàn</a:t>
            </a:r>
            <a:r>
              <a:rPr lang="en-US" sz="1500" b="1" dirty="0" smtClean="0">
                <a:solidFill>
                  <a:srgbClr val="FFFF00"/>
                </a:solidFill>
                <a:latin typeface="UTM Avo" panose="02040603050506020204" pitchFamily="18" charset="0"/>
              </a:rPr>
              <a:t> </a:t>
            </a:r>
            <a:r>
              <a:rPr lang="en-US" sz="1500" b="1" dirty="0" err="1" smtClean="0">
                <a:solidFill>
                  <a:srgbClr val="FFFF00"/>
                </a:solidFill>
                <a:latin typeface="UTM Avo" panose="02040603050506020204" pitchFamily="18" charset="0"/>
              </a:rPr>
              <a:t>kết</a:t>
            </a:r>
            <a:r>
              <a:rPr lang="en-US" sz="1500" b="1" dirty="0" smtClean="0">
                <a:solidFill>
                  <a:srgbClr val="FFFF00"/>
                </a:solidFill>
                <a:latin typeface="UTM Avo" panose="02040603050506020204" pitchFamily="18" charset="0"/>
              </a:rPr>
              <a:t> </a:t>
            </a:r>
            <a:r>
              <a:rPr lang="en-US" sz="1500" b="1" dirty="0" err="1" smtClean="0">
                <a:solidFill>
                  <a:srgbClr val="FFFF00"/>
                </a:solidFill>
                <a:latin typeface="UTM Avo" panose="02040603050506020204" pitchFamily="18" charset="0"/>
              </a:rPr>
              <a:t>cao</a:t>
            </a:r>
            <a:r>
              <a:rPr lang="en-US" sz="1500" b="1" dirty="0" smtClean="0">
                <a:solidFill>
                  <a:srgbClr val="FFFF00"/>
                </a:solidFill>
                <a:latin typeface="UTM Avo" panose="02040603050506020204" pitchFamily="18" charset="0"/>
              </a:rPr>
              <a:t>.</a:t>
            </a:r>
            <a:endParaRPr lang="en-US" sz="1500" b="1" dirty="0">
              <a:solidFill>
                <a:srgbClr val="FFFF00"/>
              </a:solidFill>
              <a:latin typeface="UTM Avo" panose="02040603050506020204" pitchFamily="18" charset="0"/>
            </a:endParaRPr>
          </a:p>
        </p:txBody>
      </p:sp>
    </p:spTree>
    <p:extLst>
      <p:ext uri="{BB962C8B-B14F-4D97-AF65-F5344CB8AC3E}">
        <p14:creationId xmlns="" xmlns:p14="http://schemas.microsoft.com/office/powerpoint/2010/main" val="413181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par>
                          <p:cTn id="14" fill="hold">
                            <p:stCondLst>
                              <p:cond delay="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3424B5F-0445-48D2-98A5-4B1BCF2A1106}"/>
              </a:ext>
            </a:extLst>
          </p:cNvPr>
          <p:cNvPicPr>
            <a:picLocks noChangeAspect="1"/>
          </p:cNvPicPr>
          <p:nvPr/>
        </p:nvPicPr>
        <p:blipFill rotWithShape="1">
          <a:blip r:embed="rId3"/>
          <a:srcRect l="1416" t="4519" r="1233" b="7851"/>
          <a:stretch/>
        </p:blipFill>
        <p:spPr>
          <a:xfrm>
            <a:off x="772731" y="798490"/>
            <a:ext cx="5299658" cy="3412902"/>
          </a:xfrm>
          <a:prstGeom prst="rect">
            <a:avLst/>
          </a:prstGeom>
        </p:spPr>
      </p:pic>
      <p:sp>
        <p:nvSpPr>
          <p:cNvPr id="16" name="TextBox 15">
            <a:extLst>
              <a:ext uri="{FF2B5EF4-FFF2-40B4-BE49-F238E27FC236}">
                <a16:creationId xmlns="" xmlns:a16="http://schemas.microsoft.com/office/drawing/2014/main" id="{C427ADA6-213D-424A-8265-DDE2F08EB70B}"/>
              </a:ext>
            </a:extLst>
          </p:cNvPr>
          <p:cNvSpPr txBox="1"/>
          <p:nvPr/>
        </p:nvSpPr>
        <p:spPr>
          <a:xfrm>
            <a:off x="1882910" y="1316684"/>
            <a:ext cx="2824639" cy="362096"/>
          </a:xfrm>
          <a:prstGeom prst="rect">
            <a:avLst/>
          </a:prstGeom>
          <a:noFill/>
        </p:spPr>
        <p:txBody>
          <a:bodyPr wrap="square" lIns="38510" tIns="19277" rIns="38510" bIns="19277" rtlCol="0">
            <a:spAutoFit/>
          </a:bodyPr>
          <a:lstStyle/>
          <a:p>
            <a:pPr marL="0" marR="0" lvl="0" indent="0" algn="ctr" defTabSz="385247" rtl="0" eaLnBrk="1" fontAlgn="auto" latinLnBrk="0" hangingPunct="1">
              <a:lnSpc>
                <a:spcPct val="100000"/>
              </a:lnSpc>
              <a:spcBef>
                <a:spcPts val="0"/>
              </a:spcBef>
              <a:spcAft>
                <a:spcPts val="0"/>
              </a:spcAft>
              <a:buClrTx/>
              <a:buSzTx/>
              <a:buFont typeface="Arial"/>
              <a:buNone/>
              <a:tabLst/>
              <a:defRPr/>
            </a:pPr>
            <a:r>
              <a:rPr kumimoji="0" lang="en-US" sz="2100" b="1" i="0" u="none" strike="noStrike" kern="1200" cap="none" spc="0" normalizeH="0" baseline="0" noProof="0" dirty="0" err="1">
                <a:ln>
                  <a:noFill/>
                </a:ln>
                <a:solidFill>
                  <a:srgbClr val="FFFF00"/>
                </a:solidFill>
                <a:effectLst/>
                <a:uLnTx/>
                <a:uFillTx/>
                <a:latin typeface="Times New Roman" panose="02020603050405020304" pitchFamily="18" charset="0"/>
                <a:ea typeface="Arial-Rounded" pitchFamily="34" charset="0"/>
                <a:cs typeface="Times New Roman" panose="02020603050405020304" pitchFamily="18" charset="0"/>
                <a:sym typeface="Arial"/>
              </a:rPr>
              <a:t>Tìm</a:t>
            </a:r>
            <a:r>
              <a:rPr kumimoji="0" lang="en-US" sz="2100" b="1" i="0" u="none" strike="noStrike" kern="1200" cap="none" spc="0" normalizeH="0" baseline="0" noProof="0" dirty="0">
                <a:ln>
                  <a:noFill/>
                </a:ln>
                <a:solidFill>
                  <a:srgbClr val="FFFF00"/>
                </a:solidFill>
                <a:effectLst/>
                <a:uLnTx/>
                <a:uFillTx/>
                <a:latin typeface="Times New Roman" panose="02020603050405020304" pitchFamily="18" charset="0"/>
                <a:ea typeface="Arial-Rounded" pitchFamily="34" charset="0"/>
                <a:cs typeface="Times New Roman" panose="02020603050405020304" pitchFamily="18" charset="0"/>
                <a:sym typeface="Arial"/>
              </a:rPr>
              <a:t> </a:t>
            </a:r>
            <a:r>
              <a:rPr kumimoji="0" lang="en-US" sz="2100" b="1" i="0" u="none" strike="noStrike" kern="1200" cap="none" spc="0" normalizeH="0" baseline="0" noProof="0" dirty="0" err="1">
                <a:ln>
                  <a:noFill/>
                </a:ln>
                <a:solidFill>
                  <a:srgbClr val="FFFF00"/>
                </a:solidFill>
                <a:effectLst/>
                <a:uLnTx/>
                <a:uFillTx/>
                <a:latin typeface="Times New Roman" panose="02020603050405020304" pitchFamily="18" charset="0"/>
                <a:ea typeface="Arial-Rounded" pitchFamily="34" charset="0"/>
                <a:cs typeface="Times New Roman" panose="02020603050405020304" pitchFamily="18" charset="0"/>
                <a:sym typeface="Arial"/>
              </a:rPr>
              <a:t>hiểu</a:t>
            </a:r>
            <a:r>
              <a:rPr kumimoji="0" lang="en-US" sz="2100" b="1" i="0" u="none" strike="noStrike" kern="1200" cap="none" spc="0" normalizeH="0" baseline="0" noProof="0" dirty="0">
                <a:ln>
                  <a:noFill/>
                </a:ln>
                <a:solidFill>
                  <a:srgbClr val="FFFF00"/>
                </a:solidFill>
                <a:effectLst/>
                <a:uLnTx/>
                <a:uFillTx/>
                <a:latin typeface="Times New Roman" panose="02020603050405020304" pitchFamily="18" charset="0"/>
                <a:ea typeface="Arial-Rounded" pitchFamily="34" charset="0"/>
                <a:cs typeface="Times New Roman" panose="02020603050405020304" pitchFamily="18" charset="0"/>
                <a:sym typeface="Arial"/>
              </a:rPr>
              <a:t> </a:t>
            </a:r>
            <a:r>
              <a:rPr kumimoji="0" lang="en-US" sz="2100" b="1" i="0" u="none" strike="noStrike" kern="1200" cap="none" spc="0" normalizeH="0" baseline="0" noProof="0" dirty="0" err="1">
                <a:ln>
                  <a:noFill/>
                </a:ln>
                <a:solidFill>
                  <a:srgbClr val="FFFF00"/>
                </a:solidFill>
                <a:effectLst/>
                <a:uLnTx/>
                <a:uFillTx/>
                <a:latin typeface="Times New Roman" panose="02020603050405020304" pitchFamily="18" charset="0"/>
                <a:ea typeface="Arial-Rounded" pitchFamily="34" charset="0"/>
                <a:cs typeface="Times New Roman" panose="02020603050405020304" pitchFamily="18" charset="0"/>
                <a:sym typeface="Arial"/>
              </a:rPr>
              <a:t>nội</a:t>
            </a:r>
            <a:r>
              <a:rPr kumimoji="0" lang="en-US" sz="2100" b="1" i="0" u="none" strike="noStrike" kern="1200" cap="none" spc="0" normalizeH="0" baseline="0" noProof="0" dirty="0">
                <a:ln>
                  <a:noFill/>
                </a:ln>
                <a:solidFill>
                  <a:srgbClr val="FFFF00"/>
                </a:solidFill>
                <a:effectLst/>
                <a:uLnTx/>
                <a:uFillTx/>
                <a:latin typeface="Times New Roman" panose="02020603050405020304" pitchFamily="18" charset="0"/>
                <a:ea typeface="Arial-Rounded" pitchFamily="34" charset="0"/>
                <a:cs typeface="Times New Roman" panose="02020603050405020304" pitchFamily="18" charset="0"/>
                <a:sym typeface="Arial"/>
              </a:rPr>
              <a:t> dung </a:t>
            </a:r>
            <a:r>
              <a:rPr kumimoji="0" lang="en-US" sz="2100" b="1" i="0" u="none" strike="noStrike" kern="1200" cap="none" spc="0" normalizeH="0" baseline="0" noProof="0" dirty="0" err="1">
                <a:ln>
                  <a:noFill/>
                </a:ln>
                <a:solidFill>
                  <a:srgbClr val="FFFF00"/>
                </a:solidFill>
                <a:effectLst/>
                <a:uLnTx/>
                <a:uFillTx/>
                <a:latin typeface="Times New Roman" panose="02020603050405020304" pitchFamily="18" charset="0"/>
                <a:ea typeface="Arial-Rounded" pitchFamily="34" charset="0"/>
                <a:cs typeface="Times New Roman" panose="02020603050405020304" pitchFamily="18" charset="0"/>
                <a:sym typeface="Arial"/>
              </a:rPr>
              <a:t>bài</a:t>
            </a:r>
            <a:endParaRPr kumimoji="0" lang="en-US" sz="2100" b="1" i="0" u="none" strike="noStrike" kern="1200" cap="none" spc="0" normalizeH="0" baseline="0" noProof="0" dirty="0">
              <a:ln>
                <a:noFill/>
              </a:ln>
              <a:solidFill>
                <a:srgbClr val="FFFF00"/>
              </a:solidFill>
              <a:effectLst/>
              <a:uLnTx/>
              <a:uFillTx/>
              <a:latin typeface="Times New Roman" panose="02020603050405020304" pitchFamily="18" charset="0"/>
              <a:ea typeface="Arial-Rounded" pitchFamily="34" charset="0"/>
              <a:cs typeface="Times New Roman" panose="02020603050405020304" pitchFamily="18" charset="0"/>
              <a:sym typeface="Arial"/>
            </a:endParaRPr>
          </a:p>
        </p:txBody>
      </p:sp>
    </p:spTree>
    <p:extLst>
      <p:ext uri="{BB962C8B-B14F-4D97-AF65-F5344CB8AC3E}">
        <p14:creationId xmlns="" xmlns:p14="http://schemas.microsoft.com/office/powerpoint/2010/main" val="103560178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B600F577-F819-4602-BCEB-985221633540}"/>
              </a:ext>
            </a:extLst>
          </p:cNvPr>
          <p:cNvSpPr txBox="1"/>
          <p:nvPr/>
        </p:nvSpPr>
        <p:spPr>
          <a:xfrm>
            <a:off x="493836" y="1705000"/>
            <a:ext cx="5869259"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Những người chơi làm thành rồng rắn bằng cách nào?</a:t>
            </a:r>
          </a:p>
        </p:txBody>
      </p:sp>
      <p:sp>
        <p:nvSpPr>
          <p:cNvPr id="7" name="TextBox 6">
            <a:extLst>
              <a:ext uri="{FF2B5EF4-FFF2-40B4-BE49-F238E27FC236}">
                <a16:creationId xmlns="" xmlns:a16="http://schemas.microsoft.com/office/drawing/2014/main" id="{16C88818-C0C0-400F-98A9-FC392E078C62}"/>
              </a:ext>
            </a:extLst>
          </p:cNvPr>
          <p:cNvSpPr txBox="1"/>
          <p:nvPr/>
        </p:nvSpPr>
        <p:spPr>
          <a:xfrm>
            <a:off x="491638" y="3076296"/>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Rồng rắn đến gặp thầy thuốc để làm gì?</a:t>
            </a:r>
          </a:p>
        </p:txBody>
      </p:sp>
      <p:sp>
        <p:nvSpPr>
          <p:cNvPr id="11" name="TextBox 10">
            <a:extLst>
              <a:ext uri="{FF2B5EF4-FFF2-40B4-BE49-F238E27FC236}">
                <a16:creationId xmlns="" xmlns:a16="http://schemas.microsoft.com/office/drawing/2014/main" id="{F3700BE8-37E7-464C-9E38-7AD2A3E286EA}"/>
              </a:ext>
            </a:extLst>
          </p:cNvPr>
          <p:cNvSpPr txBox="1"/>
          <p:nvPr/>
        </p:nvSpPr>
        <p:spPr>
          <a:xfrm>
            <a:off x="491638" y="3469224"/>
            <a:ext cx="5871457"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Rồng rắn đến gặp thầy thuốc để xin thuốc cho con.</a:t>
            </a:r>
          </a:p>
        </p:txBody>
      </p:sp>
      <p:sp>
        <p:nvSpPr>
          <p:cNvPr id="10" name="TextBox 9">
            <a:extLst>
              <a:ext uri="{FF2B5EF4-FFF2-40B4-BE49-F238E27FC236}">
                <a16:creationId xmlns=""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a:extLst>
              <a:ext uri="{FF2B5EF4-FFF2-40B4-BE49-F238E27FC236}">
                <a16:creationId xmlns="" xmlns:a16="http://schemas.microsoft.com/office/drawing/2014/main" id="{9DC59F8C-EFBC-E845-85DB-19AF407A4D02}"/>
              </a:ext>
            </a:extLst>
          </p:cNvPr>
          <p:cNvSpPr txBox="1"/>
          <p:nvPr/>
        </p:nvSpPr>
        <p:spPr>
          <a:xfrm>
            <a:off x="564065" y="2074876"/>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tx2">
                    <a:lumMod val="75000"/>
                  </a:schemeClr>
                </a:solidFill>
                <a:latin typeface="UTM Avo" panose="02040603050506020204" pitchFamily="18" charset="0"/>
              </a:rPr>
              <a:t>Năm sáu bạn túm áo nhau làm rồng rắn.</a:t>
            </a:r>
          </a:p>
        </p:txBody>
      </p:sp>
      <p:pic>
        <p:nvPicPr>
          <p:cNvPr id="9" name="Picture 8">
            <a:extLst>
              <a:ext uri="{FF2B5EF4-FFF2-40B4-BE49-F238E27FC236}">
                <a16:creationId xmlns="" xmlns:a16="http://schemas.microsoft.com/office/drawing/2014/main" id="{DBD93E1B-13F0-6E48-9E76-73DCCD85DEA0}"/>
              </a:ext>
            </a:extLst>
          </p:cNvPr>
          <p:cNvPicPr>
            <a:picLocks noChangeAspect="1"/>
          </p:cNvPicPr>
          <p:nvPr/>
        </p:nvPicPr>
        <p:blipFill>
          <a:blip r:embed="rId3">
            <a:extLst>
              <a:ext uri="{BEBA8EAE-BF5A-486C-A8C5-ECC9F3942E4B}">
                <a14:imgProps xmlns="" xmlns:a14="http://schemas.microsoft.com/office/drawing/2010/main">
                  <a14:imgLayer r:embed="rId4">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spTree>
    <p:custDataLst>
      <p:tags r:id="rId1"/>
    </p:custDataLst>
    <p:extLst>
      <p:ext uri="{BB962C8B-B14F-4D97-AF65-F5344CB8AC3E}">
        <p14:creationId xmlns=""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 xmlns:a16="http://schemas.microsoft.com/office/drawing/2014/main" id="{D3293CAC-D4BF-EF4A-BA15-59916BF2519A}"/>
              </a:ext>
            </a:extLst>
          </p:cNvPr>
          <p:cNvSpPr txBox="1"/>
          <p:nvPr/>
        </p:nvSpPr>
        <p:spPr>
          <a:xfrm>
            <a:off x="435762" y="562480"/>
            <a:ext cx="6119826" cy="458074"/>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mj-lt"/>
              </a:rPr>
              <a:t>3. </a:t>
            </a:r>
            <a:r>
              <a:rPr lang="vi-VN" sz="1800" dirty="0">
                <a:latin typeface="+mj-lt"/>
              </a:rPr>
              <a:t>Chuyện gì xảy ra nếu khúc đuôi bị thầy bắt?</a:t>
            </a:r>
          </a:p>
        </p:txBody>
      </p:sp>
      <p:sp>
        <p:nvSpPr>
          <p:cNvPr id="17" name="TextBox 16">
            <a:extLst>
              <a:ext uri="{FF2B5EF4-FFF2-40B4-BE49-F238E27FC236}">
                <a16:creationId xmlns="" xmlns:a16="http://schemas.microsoft.com/office/drawing/2014/main" id="{BD9D2B1B-6515-4441-99F0-E0146694E2AF}"/>
              </a:ext>
            </a:extLst>
          </p:cNvPr>
          <p:cNvSpPr txBox="1"/>
          <p:nvPr/>
        </p:nvSpPr>
        <p:spPr>
          <a:xfrm>
            <a:off x="435762" y="993508"/>
            <a:ext cx="5726913" cy="457818"/>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mj-lt"/>
                <a:sym typeface="Wingdings" panose="05000000000000000000" pitchFamily="2" charset="2"/>
              </a:rPr>
              <a:t> </a:t>
            </a:r>
            <a:r>
              <a:rPr lang="vi-VN" sz="1800" dirty="0">
                <a:solidFill>
                  <a:schemeClr val="accent6">
                    <a:lumMod val="75000"/>
                  </a:schemeClr>
                </a:solidFill>
                <a:latin typeface="+mj-lt"/>
              </a:rPr>
              <a:t>Nếu khúc đuôi bị thầy bắt thì đổi vai làm thầy thuốc.</a:t>
            </a:r>
          </a:p>
        </p:txBody>
      </p:sp>
      <p:sp>
        <p:nvSpPr>
          <p:cNvPr id="23" name="TextBox 22">
            <a:extLst>
              <a:ext uri="{FF2B5EF4-FFF2-40B4-BE49-F238E27FC236}">
                <a16:creationId xmlns="" xmlns:a16="http://schemas.microsoft.com/office/drawing/2014/main" id="{BFC170D4-876E-944E-89A6-8FEA3C3282BF}"/>
              </a:ext>
            </a:extLst>
          </p:cNvPr>
          <p:cNvSpPr txBox="1"/>
          <p:nvPr/>
        </p:nvSpPr>
        <p:spPr>
          <a:xfrm>
            <a:off x="435761" y="1841086"/>
            <a:ext cx="6546063" cy="458074"/>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mj-lt"/>
              </a:rPr>
              <a:t>4. </a:t>
            </a:r>
            <a:r>
              <a:rPr lang="vi-VN" sz="1800" dirty="0">
                <a:latin typeface="+mj-lt"/>
              </a:rPr>
              <a:t>Nếu bạn khúc giữa bị đứt thì bạn đó phải làm gì?</a:t>
            </a:r>
          </a:p>
        </p:txBody>
      </p:sp>
      <p:sp>
        <p:nvSpPr>
          <p:cNvPr id="6" name="TextBox 5">
            <a:extLst>
              <a:ext uri="{FF2B5EF4-FFF2-40B4-BE49-F238E27FC236}">
                <a16:creationId xmlns="" xmlns:a16="http://schemas.microsoft.com/office/drawing/2014/main" id="{988E50B6-041A-E040-90B4-C3EA3A487C6D}"/>
              </a:ext>
            </a:extLst>
          </p:cNvPr>
          <p:cNvSpPr txBox="1"/>
          <p:nvPr/>
        </p:nvSpPr>
        <p:spPr>
          <a:xfrm>
            <a:off x="435762" y="2270192"/>
            <a:ext cx="5726913"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mj-lt"/>
                <a:sym typeface="Wingdings" panose="05000000000000000000" pitchFamily="2" charset="2"/>
              </a:rPr>
              <a:t> </a:t>
            </a:r>
            <a:r>
              <a:rPr lang="vi-VN" sz="1800" dirty="0">
                <a:solidFill>
                  <a:schemeClr val="accent6">
                    <a:lumMod val="75000"/>
                  </a:schemeClr>
                </a:solidFill>
                <a:latin typeface="+mj-lt"/>
              </a:rPr>
              <a:t>Nếu khúc giữa bị đứt thì bạn đó phải làm đuôi.</a:t>
            </a:r>
          </a:p>
        </p:txBody>
      </p:sp>
      <p:pic>
        <p:nvPicPr>
          <p:cNvPr id="5" name="Picture 4">
            <a:extLst>
              <a:ext uri="{FF2B5EF4-FFF2-40B4-BE49-F238E27FC236}">
                <a16:creationId xmlns="" xmlns:a16="http://schemas.microsoft.com/office/drawing/2014/main" id="{7B6C1EA9-651A-9340-B3CE-89F4A2E90C48}"/>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2231206" y="2806123"/>
            <a:ext cx="2894029" cy="2076892"/>
          </a:xfrm>
          <a:prstGeom prst="rect">
            <a:avLst/>
          </a:prstGeom>
        </p:spPr>
      </p:pic>
    </p:spTree>
    <p:custDataLst>
      <p:tags r:id="rId1"/>
    </p:custDataLst>
    <p:extLst>
      <p:ext uri="{BB962C8B-B14F-4D97-AF65-F5344CB8AC3E}">
        <p14:creationId xmlns="" xmlns:p14="http://schemas.microsoft.com/office/powerpoint/2010/main" val="14832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72376" y="-26105"/>
            <a:ext cx="2398524" cy="551284"/>
            <a:chOff x="635794" y="390538"/>
            <a:chExt cx="2398524" cy="551284"/>
          </a:xfrm>
        </p:grpSpPr>
        <p:sp>
          <p:nvSpPr>
            <p:cNvPr id="3" name="TextBox 2">
              <a:extLst>
                <a:ext uri="{FF2B5EF4-FFF2-40B4-BE49-F238E27FC236}">
                  <a16:creationId xmlns="" xmlns:a16="http://schemas.microsoft.com/office/drawing/2014/main" id="{C07B3502-F58A-46C0-88F8-3DE26F98CD3F}"/>
                </a:ext>
              </a:extLst>
            </p:cNvPr>
            <p:cNvSpPr txBox="1"/>
            <p:nvPr/>
          </p:nvSpPr>
          <p:spPr>
            <a:xfrm>
              <a:off x="945802" y="390538"/>
              <a:ext cx="2088516" cy="507831"/>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LUYỆN </a:t>
              </a:r>
              <a:r>
                <a:rPr lang="vi-VN" sz="1800" b="1" dirty="0" smtClean="0">
                  <a:solidFill>
                    <a:srgbClr val="17479D"/>
                  </a:solidFill>
                  <a:latin typeface="UTM Avo" panose="02040603050506020204" pitchFamily="18" charset="0"/>
                </a:rPr>
                <a:t>ĐỌC</a:t>
              </a:r>
              <a:r>
                <a:rPr lang="en-US" sz="1800" b="1" dirty="0" smtClean="0">
                  <a:solidFill>
                    <a:srgbClr val="17479D"/>
                  </a:solidFill>
                  <a:latin typeface="UTM Avo" panose="02040603050506020204" pitchFamily="18" charset="0"/>
                </a:rPr>
                <a:t> LẠI</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964692" y="220649"/>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mj-lt"/>
              </a:rPr>
              <a:t>Rồng rắn lên mây</a:t>
            </a:r>
            <a:endParaRPr lang="en-US" sz="1800" b="1" dirty="0">
              <a:solidFill>
                <a:schemeClr val="accent1">
                  <a:lumMod val="50000"/>
                </a:schemeClr>
              </a:solidFill>
              <a:latin typeface="+mj-lt"/>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72376" y="583808"/>
            <a:ext cx="6751370" cy="4254819"/>
          </a:xfrm>
          <a:prstGeom prst="rect">
            <a:avLst/>
          </a:prstGeom>
          <a:noFill/>
        </p:spPr>
        <p:txBody>
          <a:bodyPr wrap="square" rtlCol="0">
            <a:spAutoFit/>
          </a:bodyPr>
          <a:lstStyle/>
          <a:p>
            <a:pPr marL="44450" algn="just">
              <a:lnSpc>
                <a:spcPct val="150000"/>
              </a:lnSpc>
            </a:pPr>
            <a:r>
              <a:rPr lang="vi-VN" dirty="0">
                <a:latin typeface="+mj-lt"/>
              </a:rPr>
              <a:t>         </a:t>
            </a:r>
            <a:r>
              <a:rPr lang="vi-VN" b="1" dirty="0">
                <a:latin typeface="+mj-lt"/>
              </a:rPr>
              <a:t>Rồng rắn lên mây là một trò chơi vui nhộn. Năm, sáu bạn túm áo nhau làm </a:t>
            </a:r>
            <a:r>
              <a:rPr lang="vi-VN" b="1" dirty="0">
                <a:solidFill>
                  <a:srgbClr val="FF0000"/>
                </a:solidFill>
                <a:latin typeface="+mj-lt"/>
              </a:rPr>
              <a:t>rồng rắn</a:t>
            </a:r>
            <a:r>
              <a:rPr lang="vi-VN" b="1" dirty="0">
                <a:latin typeface="+mj-lt"/>
              </a:rPr>
              <a:t>. Một bạn làm thầy thuốc, đứng </a:t>
            </a:r>
            <a:r>
              <a:rPr lang="vi-VN" b="1" dirty="0">
                <a:solidFill>
                  <a:srgbClr val="FF0000"/>
                </a:solidFill>
                <a:latin typeface="+mj-lt"/>
              </a:rPr>
              <a:t>đối diện </a:t>
            </a:r>
            <a:r>
              <a:rPr lang="vi-VN" b="1" dirty="0">
                <a:latin typeface="+mj-lt"/>
              </a:rPr>
              <a:t>với rồng rắn.</a:t>
            </a:r>
          </a:p>
          <a:p>
            <a:pPr marL="44450" algn="just">
              <a:lnSpc>
                <a:spcPct val="150000"/>
              </a:lnSpc>
            </a:pPr>
            <a:r>
              <a:rPr lang="vi-VN" b="1" dirty="0">
                <a:latin typeface="+mj-lt"/>
              </a:rPr>
              <a:t>          Rồng rắn vừa đi vòng vèo vừa hát:</a:t>
            </a:r>
          </a:p>
          <a:p>
            <a:pPr marL="44450" algn="just">
              <a:lnSpc>
                <a:spcPct val="150000"/>
              </a:lnSpc>
            </a:pPr>
            <a:r>
              <a:rPr lang="vi-VN" b="1" dirty="0">
                <a:latin typeface="+mj-lt"/>
              </a:rPr>
              <a:t>		          Rồng rắn lên mây</a:t>
            </a:r>
          </a:p>
          <a:p>
            <a:pPr marL="44450" algn="just">
              <a:lnSpc>
                <a:spcPct val="150000"/>
              </a:lnSpc>
            </a:pPr>
            <a:r>
              <a:rPr lang="vi-VN" b="1" dirty="0">
                <a:latin typeface="+mj-lt"/>
              </a:rPr>
              <a:t>		          Thấy cây núc nắc</a:t>
            </a:r>
          </a:p>
          <a:p>
            <a:pPr marL="44450" algn="just">
              <a:lnSpc>
                <a:spcPct val="150000"/>
              </a:lnSpc>
            </a:pPr>
            <a:r>
              <a:rPr lang="vi-VN" b="1" dirty="0">
                <a:latin typeface="+mj-lt"/>
              </a:rPr>
              <a:t>		          Hỏi thăm thầy thuốc</a:t>
            </a:r>
          </a:p>
          <a:p>
            <a:pPr marL="44450" algn="just">
              <a:lnSpc>
                <a:spcPct val="150000"/>
              </a:lnSpc>
            </a:pPr>
            <a:r>
              <a:rPr lang="vi-VN" b="1" dirty="0">
                <a:latin typeface="+mj-lt"/>
              </a:rPr>
              <a:t>		          </a:t>
            </a:r>
            <a:r>
              <a:rPr lang="vi-VN" b="1" dirty="0">
                <a:solidFill>
                  <a:srgbClr val="FF0000"/>
                </a:solidFill>
                <a:latin typeface="+mj-lt"/>
              </a:rPr>
              <a:t>Có</a:t>
            </a:r>
            <a:r>
              <a:rPr lang="vi-VN" b="1" dirty="0">
                <a:latin typeface="+mj-lt"/>
              </a:rPr>
              <a:t> nhà hay </a:t>
            </a:r>
            <a:r>
              <a:rPr lang="vi-VN" b="1" dirty="0">
                <a:solidFill>
                  <a:srgbClr val="FF0000"/>
                </a:solidFill>
                <a:latin typeface="+mj-lt"/>
              </a:rPr>
              <a:t>không</a:t>
            </a:r>
            <a:r>
              <a:rPr lang="vi-VN" b="1" dirty="0">
                <a:latin typeface="+mj-lt"/>
              </a:rPr>
              <a:t>?</a:t>
            </a:r>
          </a:p>
          <a:p>
            <a:pPr marL="44450" algn="just">
              <a:lnSpc>
                <a:spcPct val="150000"/>
              </a:lnSpc>
            </a:pPr>
            <a:r>
              <a:rPr lang="vi-VN" b="1" dirty="0">
                <a:latin typeface="+mj-lt"/>
              </a:rPr>
              <a:t>          Nếu thầy nói “không” thì rồng rắn đi tiếp. Nếu thầy nói “có” thì rồng rắn hỏi xin thuốc cho con và đồng ý cho thầy bắt khúc đuôi.</a:t>
            </a:r>
          </a:p>
          <a:p>
            <a:pPr marL="44450" algn="just">
              <a:lnSpc>
                <a:spcPct val="150000"/>
              </a:lnSpc>
            </a:pPr>
            <a:r>
              <a:rPr lang="vi-VN" b="1" dirty="0">
                <a:latin typeface="+mj-lt"/>
              </a:rPr>
              <a:t>          Thầy thuốc </a:t>
            </a:r>
            <a:r>
              <a:rPr lang="vi-VN" b="1" dirty="0">
                <a:solidFill>
                  <a:srgbClr val="FF0000"/>
                </a:solidFill>
                <a:latin typeface="+mj-lt"/>
              </a:rPr>
              <a:t>tìm cách bắt </a:t>
            </a:r>
            <a:r>
              <a:rPr lang="vi-VN" b="1" dirty="0">
                <a:latin typeface="+mj-lt"/>
              </a:rPr>
              <a:t>khúc đuôi. Bạn làm đầu </a:t>
            </a:r>
            <a:r>
              <a:rPr lang="vi-VN" b="1" dirty="0">
                <a:solidFill>
                  <a:srgbClr val="FF0000"/>
                </a:solidFill>
                <a:latin typeface="+mj-lt"/>
              </a:rPr>
              <a:t>dang tay cản </a:t>
            </a:r>
            <a:r>
              <a:rPr lang="vi-VN" b="1" dirty="0">
                <a:latin typeface="+mj-lt"/>
              </a:rPr>
              <a:t>thầy thuốc, bạn làm đuôi </a:t>
            </a:r>
            <a:r>
              <a:rPr lang="vi-VN" b="1" dirty="0">
                <a:solidFill>
                  <a:srgbClr val="FF0000"/>
                </a:solidFill>
                <a:latin typeface="+mj-lt"/>
              </a:rPr>
              <a:t>tìm cách tránh </a:t>
            </a:r>
            <a:r>
              <a:rPr lang="vi-VN" b="1" dirty="0">
                <a:latin typeface="+mj-lt"/>
              </a:rPr>
              <a:t>thầy. Nếu bạn khúc đuôi để thầy bắt được thì đổi vai làm thầy thuốc. Nếu bạn khúc giữa để đứt thì đổi vai làm đuôi. Trò chơi cứ tiếp tục.</a:t>
            </a:r>
          </a:p>
          <a:p>
            <a:pPr marL="266700" algn="just">
              <a:lnSpc>
                <a:spcPct val="150000"/>
              </a:lnSpc>
            </a:pPr>
            <a:r>
              <a:rPr lang="vi-VN" b="1" dirty="0">
                <a:latin typeface="+mj-lt"/>
              </a:rPr>
              <a:t>		(Theo 101 trò chơi dân gian dành cho trẻ Mầm non) </a:t>
            </a:r>
          </a:p>
        </p:txBody>
      </p:sp>
      <p:pic>
        <p:nvPicPr>
          <p:cNvPr id="8" name="Picture 7">
            <a:extLst>
              <a:ext uri="{FF2B5EF4-FFF2-40B4-BE49-F238E27FC236}">
                <a16:creationId xmlns="" xmlns:a16="http://schemas.microsoft.com/office/drawing/2014/main" id="{36BD7BCD-94CA-D343-AEAC-E9536830F320}"/>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29999" y="656631"/>
            <a:ext cx="304770" cy="288000"/>
          </a:xfrm>
          <a:prstGeom prst="rect">
            <a:avLst/>
          </a:prstGeom>
        </p:spPr>
      </p:pic>
      <p:pic>
        <p:nvPicPr>
          <p:cNvPr id="9" name="Picture 8">
            <a:extLst>
              <a:ext uri="{FF2B5EF4-FFF2-40B4-BE49-F238E27FC236}">
                <a16:creationId xmlns=""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 xmlns:a14="http://schemas.microsoft.com/office/drawing/2010/main" val="0"/>
              </a:ext>
            </a:extLst>
          </a:blip>
          <a:stretch>
            <a:fillRect/>
          </a:stretch>
        </p:blipFill>
        <p:spPr>
          <a:xfrm>
            <a:off x="238384" y="1290287"/>
            <a:ext cx="288000" cy="288000"/>
          </a:xfrm>
          <a:prstGeom prst="rect">
            <a:avLst/>
          </a:prstGeom>
        </p:spPr>
      </p:pic>
      <p:pic>
        <p:nvPicPr>
          <p:cNvPr id="10" name="Picture 9">
            <a:extLst>
              <a:ext uri="{FF2B5EF4-FFF2-40B4-BE49-F238E27FC236}">
                <a16:creationId xmlns="" xmlns:a16="http://schemas.microsoft.com/office/drawing/2014/main" id="{1E6D9032-00C1-1846-AA95-97429EFD976C}"/>
              </a:ext>
            </a:extLst>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327931" y="3509297"/>
            <a:ext cx="288000" cy="288000"/>
          </a:xfrm>
          <a:prstGeom prst="rect">
            <a:avLst/>
          </a:prstGeom>
        </p:spPr>
      </p:pic>
      <p:cxnSp>
        <p:nvCxnSpPr>
          <p:cNvPr id="11" name="Straight Connector 10">
            <a:extLst>
              <a:ext uri="{FF2B5EF4-FFF2-40B4-BE49-F238E27FC236}">
                <a16:creationId xmlns="" xmlns:a16="http://schemas.microsoft.com/office/drawing/2014/main" id="{EBAB6099-1825-42BA-81D7-F321C7D06E30}"/>
              </a:ext>
            </a:extLst>
          </p:cNvPr>
          <p:cNvCxnSpPr/>
          <p:nvPr/>
        </p:nvCxnSpPr>
        <p:spPr>
          <a:xfrm flipH="1">
            <a:off x="5912344" y="2869242"/>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DBA9867-245D-4C61-8E55-56DD169207DD}"/>
              </a:ext>
            </a:extLst>
          </p:cNvPr>
          <p:cNvCxnSpPr/>
          <p:nvPr/>
        </p:nvCxnSpPr>
        <p:spPr>
          <a:xfrm flipH="1">
            <a:off x="2362068" y="3155568"/>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9605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B600F577-F819-4602-BCEB-985221633540}"/>
              </a:ext>
            </a:extLst>
          </p:cNvPr>
          <p:cNvSpPr txBox="1"/>
          <p:nvPr/>
        </p:nvSpPr>
        <p:spPr>
          <a:xfrm>
            <a:off x="1575460" y="1267466"/>
            <a:ext cx="3059913" cy="461665"/>
          </a:xfrm>
          <a:prstGeom prst="rect">
            <a:avLst/>
          </a:prstGeom>
          <a:noFill/>
        </p:spPr>
        <p:txBody>
          <a:bodyPr wrap="square" rtlCol="0">
            <a:spAutoFit/>
          </a:bodyPr>
          <a:lstStyle/>
          <a:p>
            <a:pPr lvl="0" algn="just">
              <a:lnSpc>
                <a:spcPct val="150000"/>
              </a:lnSpc>
            </a:pPr>
            <a:r>
              <a:rPr lang="vi-VN" sz="1600" b="1" dirty="0">
                <a:solidFill>
                  <a:srgbClr val="FF0000"/>
                </a:solidFill>
                <a:latin typeface="+mj-lt"/>
              </a:rPr>
              <a:t>1. </a:t>
            </a:r>
            <a:r>
              <a:rPr lang="vi-VN" sz="1600" dirty="0">
                <a:latin typeface="+mj-lt"/>
              </a:rPr>
              <a:t>Nói tiếp để hoàn thành câu:</a:t>
            </a:r>
          </a:p>
        </p:txBody>
      </p:sp>
      <p:sp>
        <p:nvSpPr>
          <p:cNvPr id="12" name="TextBox 11">
            <a:extLst>
              <a:ext uri="{FF2B5EF4-FFF2-40B4-BE49-F238E27FC236}">
                <a16:creationId xmlns=""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pic>
        <p:nvPicPr>
          <p:cNvPr id="14" name="Picture 13">
            <a:extLst>
              <a:ext uri="{FF2B5EF4-FFF2-40B4-BE49-F238E27FC236}">
                <a16:creationId xmlns="" xmlns:a16="http://schemas.microsoft.com/office/drawing/2014/main" id="{7FC2CD40-30FB-1647-87E4-C2A1BB2C78F1}"/>
              </a:ext>
            </a:extLst>
          </p:cNvPr>
          <p:cNvPicPr>
            <a:picLocks noChangeAspect="1"/>
          </p:cNvPicPr>
          <p:nvPr/>
        </p:nvPicPr>
        <p:blipFill>
          <a:blip r:embed="rId5">
            <a:extLst>
              <a:ext uri="{BEBA8EAE-BF5A-486C-A8C5-ECC9F3942E4B}">
                <a14:imgProps xmlns="" xmlns:a14="http://schemas.microsoft.com/office/drawing/2010/main">
                  <a14:imgLayer r:embed="rId6">
                    <a14:imgEffect>
                      <a14:sharpenSoften amount="33000"/>
                    </a14:imgEffect>
                    <a14:imgEffect>
                      <a14:brightnessContrast bright="6000"/>
                    </a14:imgEffect>
                  </a14:imgLayer>
                </a14:imgProps>
              </a:ext>
            </a:extLst>
          </a:blip>
          <a:stretch>
            <a:fillRect/>
          </a:stretch>
        </p:blipFill>
        <p:spPr>
          <a:xfrm>
            <a:off x="406795" y="424207"/>
            <a:ext cx="1216058" cy="1166700"/>
          </a:xfrm>
          <a:prstGeom prst="ellipse">
            <a:avLst/>
          </a:prstGeom>
        </p:spPr>
      </p:pic>
      <p:sp>
        <p:nvSpPr>
          <p:cNvPr id="11" name="TextBox 10">
            <a:extLst>
              <a:ext uri="{FF2B5EF4-FFF2-40B4-BE49-F238E27FC236}">
                <a16:creationId xmlns="" xmlns:a16="http://schemas.microsoft.com/office/drawing/2014/main" id="{F3700BE8-37E7-464C-9E38-7AD2A3E286EA}"/>
              </a:ext>
            </a:extLst>
          </p:cNvPr>
          <p:cNvSpPr txBox="1"/>
          <p:nvPr/>
        </p:nvSpPr>
        <p:spPr>
          <a:xfrm>
            <a:off x="2733206" y="1578942"/>
            <a:ext cx="1846355" cy="507831"/>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mj-lt"/>
              </a:rPr>
              <a:t>rồng rắn đi tiếp.</a:t>
            </a:r>
          </a:p>
        </p:txBody>
      </p:sp>
      <p:sp>
        <p:nvSpPr>
          <p:cNvPr id="17" name="TextBox 16">
            <a:extLst>
              <a:ext uri="{FF2B5EF4-FFF2-40B4-BE49-F238E27FC236}">
                <a16:creationId xmlns="" xmlns:a16="http://schemas.microsoft.com/office/drawing/2014/main" id="{821C3254-6F47-1947-B420-A191BF13F3E8}"/>
              </a:ext>
            </a:extLst>
          </p:cNvPr>
          <p:cNvSpPr txBox="1"/>
          <p:nvPr/>
        </p:nvSpPr>
        <p:spPr>
          <a:xfrm>
            <a:off x="2326228" y="2007015"/>
            <a:ext cx="3748644" cy="507831"/>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mj-lt"/>
              </a:rPr>
              <a:t>rồng rắn xin thuốc cho con.</a:t>
            </a:r>
          </a:p>
        </p:txBody>
      </p:sp>
      <p:sp>
        <p:nvSpPr>
          <p:cNvPr id="20" name="TextBox 19">
            <a:extLst>
              <a:ext uri="{FF2B5EF4-FFF2-40B4-BE49-F238E27FC236}">
                <a16:creationId xmlns="" xmlns:a16="http://schemas.microsoft.com/office/drawing/2014/main" id="{645B9CF0-46E5-BB44-8527-EC1FF14D1B4A}"/>
              </a:ext>
            </a:extLst>
          </p:cNvPr>
          <p:cNvSpPr txBox="1"/>
          <p:nvPr/>
        </p:nvSpPr>
        <p:spPr>
          <a:xfrm>
            <a:off x="3914674" y="2390670"/>
            <a:ext cx="2631911" cy="507831"/>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mj-lt"/>
              </a:rPr>
              <a:t>đổi vai làm thầy thuốc.</a:t>
            </a:r>
          </a:p>
        </p:txBody>
      </p:sp>
      <p:grpSp>
        <p:nvGrpSpPr>
          <p:cNvPr id="4" name="Group 3">
            <a:extLst>
              <a:ext uri="{FF2B5EF4-FFF2-40B4-BE49-F238E27FC236}">
                <a16:creationId xmlns="" xmlns:a16="http://schemas.microsoft.com/office/drawing/2014/main" id="{87F9393D-357F-7F42-8379-4B6C544E8E3E}"/>
              </a:ext>
            </a:extLst>
          </p:cNvPr>
          <p:cNvGrpSpPr/>
          <p:nvPr/>
        </p:nvGrpSpPr>
        <p:grpSpPr>
          <a:xfrm>
            <a:off x="242582" y="1642749"/>
            <a:ext cx="6312880" cy="2021823"/>
            <a:chOff x="324687" y="2135881"/>
            <a:chExt cx="6312880" cy="2021823"/>
          </a:xfrm>
        </p:grpSpPr>
        <p:sp>
          <p:nvSpPr>
            <p:cNvPr id="3" name="Rectangle 2">
              <a:extLst>
                <a:ext uri="{FF2B5EF4-FFF2-40B4-BE49-F238E27FC236}">
                  <a16:creationId xmlns="" xmlns:a16="http://schemas.microsoft.com/office/drawing/2014/main" id="{D7090A61-7743-D44F-A222-E93C74E315A2}"/>
                </a:ext>
              </a:extLst>
            </p:cNvPr>
            <p:cNvSpPr/>
            <p:nvPr/>
          </p:nvSpPr>
          <p:spPr>
            <a:xfrm>
              <a:off x="406793" y="2135881"/>
              <a:ext cx="5016234" cy="461665"/>
            </a:xfrm>
            <a:prstGeom prst="rect">
              <a:avLst/>
            </a:prstGeom>
          </p:spPr>
          <p:txBody>
            <a:bodyPr wrap="square">
              <a:spAutoFit/>
            </a:bodyPr>
            <a:lstStyle/>
            <a:p>
              <a:pPr lvl="0" algn="just">
                <a:lnSpc>
                  <a:spcPct val="150000"/>
                </a:lnSpc>
              </a:pPr>
              <a:r>
                <a:rPr lang="vi-VN" sz="1600" dirty="0">
                  <a:latin typeface="+mj-lt"/>
                </a:rPr>
                <a:t>a. Nếu thầy nói “không” thì </a:t>
              </a:r>
              <a:r>
                <a:rPr lang="vi-VN" sz="1600" dirty="0" smtClean="0">
                  <a:latin typeface="+mj-lt"/>
                </a:rPr>
                <a:t>……………………………</a:t>
              </a:r>
              <a:endParaRPr lang="vi-VN" sz="1600" dirty="0">
                <a:latin typeface="+mj-lt"/>
              </a:endParaRPr>
            </a:p>
          </p:txBody>
        </p:sp>
        <p:sp>
          <p:nvSpPr>
            <p:cNvPr id="15" name="Rectangle 14">
              <a:extLst>
                <a:ext uri="{FF2B5EF4-FFF2-40B4-BE49-F238E27FC236}">
                  <a16:creationId xmlns="" xmlns:a16="http://schemas.microsoft.com/office/drawing/2014/main" id="{EBE7D9C1-171E-4645-8ECE-C6F696E0A637}"/>
                </a:ext>
              </a:extLst>
            </p:cNvPr>
            <p:cNvSpPr/>
            <p:nvPr/>
          </p:nvSpPr>
          <p:spPr>
            <a:xfrm>
              <a:off x="389038" y="2555727"/>
              <a:ext cx="6248529" cy="461665"/>
            </a:xfrm>
            <a:prstGeom prst="rect">
              <a:avLst/>
            </a:prstGeom>
          </p:spPr>
          <p:txBody>
            <a:bodyPr wrap="square">
              <a:spAutoFit/>
            </a:bodyPr>
            <a:lstStyle/>
            <a:p>
              <a:pPr lvl="0" algn="just">
                <a:lnSpc>
                  <a:spcPct val="150000"/>
                </a:lnSpc>
              </a:pPr>
              <a:r>
                <a:rPr lang="vi-VN" sz="1600" dirty="0">
                  <a:latin typeface="+mj-lt"/>
                </a:rPr>
                <a:t>b. Nếu thầy nói “có” thì ………………………………………….......</a:t>
              </a:r>
            </a:p>
          </p:txBody>
        </p:sp>
        <p:sp>
          <p:nvSpPr>
            <p:cNvPr id="16" name="Rectangle 15">
              <a:extLst>
                <a:ext uri="{FF2B5EF4-FFF2-40B4-BE49-F238E27FC236}">
                  <a16:creationId xmlns="" xmlns:a16="http://schemas.microsoft.com/office/drawing/2014/main" id="{69792D18-3549-2C4D-8F07-749D1E0F0F5B}"/>
                </a:ext>
              </a:extLst>
            </p:cNvPr>
            <p:cNvSpPr/>
            <p:nvPr/>
          </p:nvSpPr>
          <p:spPr>
            <a:xfrm>
              <a:off x="371284" y="2935118"/>
              <a:ext cx="6248529" cy="830997"/>
            </a:xfrm>
            <a:prstGeom prst="rect">
              <a:avLst/>
            </a:prstGeom>
          </p:spPr>
          <p:txBody>
            <a:bodyPr wrap="square">
              <a:spAutoFit/>
            </a:bodyPr>
            <a:lstStyle/>
            <a:p>
              <a:pPr algn="just">
                <a:lnSpc>
                  <a:spcPct val="150000"/>
                </a:lnSpc>
              </a:pPr>
              <a:r>
                <a:rPr lang="vi-VN" sz="1600" dirty="0">
                  <a:latin typeface="+mj-lt"/>
                </a:rPr>
                <a:t>c. Nếu bạn khúc đuôi để thầy bắt được thì</a:t>
              </a:r>
              <a:r>
                <a:rPr lang="vi-VN" sz="1600" dirty="0" smtClean="0">
                  <a:latin typeface="+mj-lt"/>
                </a:rPr>
                <a:t>…………</a:t>
              </a:r>
              <a:r>
                <a:rPr lang="en-US" sz="1600" dirty="0" smtClean="0">
                  <a:latin typeface="+mj-lt"/>
                </a:rPr>
                <a:t>……………..</a:t>
              </a:r>
              <a:r>
                <a:rPr lang="vi-VN" sz="1600" dirty="0" smtClean="0">
                  <a:latin typeface="+mj-lt"/>
                </a:rPr>
                <a:t>……………</a:t>
              </a:r>
              <a:endParaRPr lang="vi-VN" sz="1600" dirty="0">
                <a:latin typeface="+mj-lt"/>
              </a:endParaRPr>
            </a:p>
          </p:txBody>
        </p:sp>
        <p:sp>
          <p:nvSpPr>
            <p:cNvPr id="21" name="Rectangle 20">
              <a:extLst>
                <a:ext uri="{FF2B5EF4-FFF2-40B4-BE49-F238E27FC236}">
                  <a16:creationId xmlns="" xmlns:a16="http://schemas.microsoft.com/office/drawing/2014/main" id="{56AA7F11-6BFE-0F48-8862-CFF8E6DB0AD6}"/>
                </a:ext>
              </a:extLst>
            </p:cNvPr>
            <p:cNvSpPr/>
            <p:nvPr/>
          </p:nvSpPr>
          <p:spPr>
            <a:xfrm>
              <a:off x="324687" y="3326707"/>
              <a:ext cx="6248529" cy="830997"/>
            </a:xfrm>
            <a:prstGeom prst="rect">
              <a:avLst/>
            </a:prstGeom>
          </p:spPr>
          <p:txBody>
            <a:bodyPr wrap="square">
              <a:spAutoFit/>
            </a:bodyPr>
            <a:lstStyle/>
            <a:p>
              <a:pPr algn="just">
                <a:lnSpc>
                  <a:spcPct val="150000"/>
                </a:lnSpc>
              </a:pPr>
              <a:r>
                <a:rPr lang="vi-VN" sz="1600" dirty="0">
                  <a:latin typeface="+mj-lt"/>
                </a:rPr>
                <a:t>d. Nếu bạn khúc đuôi để thầy bắt được thì</a:t>
              </a:r>
              <a:r>
                <a:rPr lang="vi-VN" sz="1600" dirty="0" smtClean="0">
                  <a:latin typeface="+mj-lt"/>
                </a:rPr>
                <a:t>…………………</a:t>
              </a:r>
              <a:r>
                <a:rPr lang="en-US" sz="1600" dirty="0" smtClean="0">
                  <a:latin typeface="+mj-lt"/>
                </a:rPr>
                <a:t>……………….</a:t>
              </a:r>
              <a:r>
                <a:rPr lang="vi-VN" sz="1600" dirty="0" smtClean="0">
                  <a:latin typeface="+mj-lt"/>
                </a:rPr>
                <a:t>…</a:t>
              </a:r>
              <a:endParaRPr lang="vi-VN" sz="1600" dirty="0">
                <a:latin typeface="+mj-lt"/>
              </a:endParaRPr>
            </a:p>
          </p:txBody>
        </p:sp>
      </p:grpSp>
      <p:sp>
        <p:nvSpPr>
          <p:cNvPr id="22" name="TextBox 21">
            <a:extLst>
              <a:ext uri="{FF2B5EF4-FFF2-40B4-BE49-F238E27FC236}">
                <a16:creationId xmlns="" xmlns:a16="http://schemas.microsoft.com/office/drawing/2014/main" id="{999B871B-D9F6-9948-AFBC-C0B10B13E93B}"/>
              </a:ext>
            </a:extLst>
          </p:cNvPr>
          <p:cNvSpPr txBox="1"/>
          <p:nvPr/>
        </p:nvSpPr>
        <p:spPr>
          <a:xfrm>
            <a:off x="3905797" y="2770061"/>
            <a:ext cx="1989115" cy="507831"/>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mj-lt"/>
              </a:rPr>
              <a:t>đổi vai làm đuôi.</a:t>
            </a:r>
          </a:p>
        </p:txBody>
      </p:sp>
      <p:sp>
        <p:nvSpPr>
          <p:cNvPr id="19" name="TextBox 18">
            <a:extLst>
              <a:ext uri="{FF2B5EF4-FFF2-40B4-BE49-F238E27FC236}">
                <a16:creationId xmlns="" xmlns:a16="http://schemas.microsoft.com/office/drawing/2014/main" id="{B600F577-F819-4602-BCEB-985221633540}"/>
              </a:ext>
            </a:extLst>
          </p:cNvPr>
          <p:cNvSpPr txBox="1"/>
          <p:nvPr/>
        </p:nvSpPr>
        <p:spPr>
          <a:xfrm>
            <a:off x="242582" y="3205656"/>
            <a:ext cx="4150742" cy="417422"/>
          </a:xfrm>
          <a:prstGeom prst="rect">
            <a:avLst/>
          </a:prstGeom>
          <a:noFill/>
        </p:spPr>
        <p:txBody>
          <a:bodyPr wrap="square" rtlCol="0">
            <a:spAutoFit/>
          </a:bodyPr>
          <a:lstStyle/>
          <a:p>
            <a:pPr lvl="0" algn="just">
              <a:lnSpc>
                <a:spcPct val="150000"/>
              </a:lnSpc>
            </a:pPr>
            <a:r>
              <a:rPr lang="en-US" sz="1600" b="1" dirty="0" smtClean="0">
                <a:solidFill>
                  <a:srgbClr val="FF0000"/>
                </a:solidFill>
                <a:latin typeface="Times New Roman" pitchFamily="18" charset="0"/>
                <a:cs typeface="Times New Roman" pitchFamily="18" charset="0"/>
              </a:rPr>
              <a:t>2</a:t>
            </a:r>
            <a:r>
              <a:rPr lang="vi-VN" sz="1600" b="1" dirty="0" smtClean="0">
                <a:solidFill>
                  <a:srgbClr val="FF0000"/>
                </a:solidFill>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Đặt</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một</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câu</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nói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về</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trò</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chơi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em</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thích</a:t>
            </a:r>
            <a:r>
              <a:rPr lang="en-US" sz="1600" b="1" dirty="0" smtClean="0">
                <a:latin typeface="Times New Roman" pitchFamily="18" charset="0"/>
                <a:cs typeface="Times New Roman" pitchFamily="18" charset="0"/>
              </a:rPr>
              <a:t>.</a:t>
            </a:r>
            <a:endParaRPr lang="vi-VN" sz="1600" b="1" dirty="0">
              <a:latin typeface="Times New Roman" pitchFamily="18" charset="0"/>
              <a:cs typeface="Times New Roman" pitchFamily="18" charset="0"/>
            </a:endParaRPr>
          </a:p>
        </p:txBody>
      </p:sp>
      <p:sp>
        <p:nvSpPr>
          <p:cNvPr id="23" name="TextBox 22">
            <a:extLst>
              <a:ext uri="{FF2B5EF4-FFF2-40B4-BE49-F238E27FC236}">
                <a16:creationId xmlns="" xmlns:a16="http://schemas.microsoft.com/office/drawing/2014/main" id="{B600F577-F819-4602-BCEB-985221633540}"/>
              </a:ext>
            </a:extLst>
          </p:cNvPr>
          <p:cNvSpPr txBox="1"/>
          <p:nvPr/>
        </p:nvSpPr>
        <p:spPr>
          <a:xfrm>
            <a:off x="975167" y="3576015"/>
            <a:ext cx="5562541" cy="461665"/>
          </a:xfrm>
          <a:prstGeom prst="rect">
            <a:avLst/>
          </a:prstGeom>
          <a:noFill/>
        </p:spPr>
        <p:txBody>
          <a:bodyPr wrap="square" rtlCol="0">
            <a:spAutoFit/>
          </a:bodyPr>
          <a:lstStyle/>
          <a:p>
            <a:pPr lvl="0" algn="just">
              <a:lnSpc>
                <a:spcPct val="150000"/>
              </a:lnSpc>
            </a:pPr>
            <a:r>
              <a:rPr lang="en-US" sz="1600" b="1" dirty="0" smtClean="0">
                <a:solidFill>
                  <a:srgbClr val="FF0000"/>
                </a:solidFill>
                <a:latin typeface="+mj-lt"/>
              </a:rPr>
              <a:t>M</a:t>
            </a:r>
            <a:r>
              <a:rPr lang="vi-VN" sz="1600" b="1" dirty="0" smtClean="0">
                <a:solidFill>
                  <a:srgbClr val="FF0000"/>
                </a:solidFill>
                <a:latin typeface="+mj-lt"/>
              </a:rPr>
              <a:t>. </a:t>
            </a:r>
            <a:r>
              <a:rPr lang="en-US" sz="1600" dirty="0" err="1" smtClean="0">
                <a:latin typeface="+mj-lt"/>
              </a:rPr>
              <a:t>Rồng</a:t>
            </a:r>
            <a:r>
              <a:rPr lang="en-US" sz="1600" dirty="0" smtClean="0">
                <a:latin typeface="+mj-lt"/>
              </a:rPr>
              <a:t> </a:t>
            </a:r>
            <a:r>
              <a:rPr lang="en-US" sz="1600" dirty="0" err="1" smtClean="0">
                <a:latin typeface="+mj-lt"/>
              </a:rPr>
              <a:t>rắn</a:t>
            </a:r>
            <a:r>
              <a:rPr lang="en-US" sz="1600" dirty="0" smtClean="0">
                <a:latin typeface="+mj-lt"/>
              </a:rPr>
              <a:t> </a:t>
            </a:r>
            <a:r>
              <a:rPr lang="en-US" sz="1600" dirty="0" err="1" smtClean="0">
                <a:latin typeface="+mj-lt"/>
              </a:rPr>
              <a:t>lên</a:t>
            </a:r>
            <a:r>
              <a:rPr lang="en-US" sz="1600" dirty="0" smtClean="0">
                <a:latin typeface="+mj-lt"/>
              </a:rPr>
              <a:t> </a:t>
            </a:r>
            <a:r>
              <a:rPr lang="en-US" sz="1600" dirty="0" err="1" smtClean="0">
                <a:latin typeface="+mj-lt"/>
              </a:rPr>
              <a:t>mây</a:t>
            </a:r>
            <a:r>
              <a:rPr lang="en-US" sz="1600" dirty="0" smtClean="0">
                <a:latin typeface="+mj-lt"/>
              </a:rPr>
              <a:t> </a:t>
            </a:r>
            <a:r>
              <a:rPr lang="en-US" sz="1600" dirty="0" err="1" smtClean="0">
                <a:latin typeface="+mj-lt"/>
              </a:rPr>
              <a:t>là</a:t>
            </a:r>
            <a:r>
              <a:rPr lang="en-US" sz="1600" dirty="0" smtClean="0">
                <a:latin typeface="+mj-lt"/>
              </a:rPr>
              <a:t> </a:t>
            </a:r>
            <a:r>
              <a:rPr lang="en-US" sz="1600" dirty="0" err="1" smtClean="0">
                <a:latin typeface="+mj-lt"/>
              </a:rPr>
              <a:t>một</a:t>
            </a:r>
            <a:r>
              <a:rPr lang="en-US" sz="1600" dirty="0" smtClean="0">
                <a:latin typeface="+mj-lt"/>
              </a:rPr>
              <a:t> </a:t>
            </a:r>
            <a:r>
              <a:rPr lang="en-US" sz="1600" dirty="0" err="1" smtClean="0">
                <a:latin typeface="+mj-lt"/>
              </a:rPr>
              <a:t>trò</a:t>
            </a:r>
            <a:r>
              <a:rPr lang="en-US" sz="1600" dirty="0" smtClean="0">
                <a:latin typeface="+mj-lt"/>
              </a:rPr>
              <a:t> </a:t>
            </a:r>
            <a:r>
              <a:rPr lang="en-US" sz="1600" dirty="0" err="1" smtClean="0">
                <a:latin typeface="+mj-lt"/>
              </a:rPr>
              <a:t>chơi</a:t>
            </a:r>
            <a:r>
              <a:rPr lang="en-US" sz="1600" dirty="0" smtClean="0">
                <a:latin typeface="+mj-lt"/>
              </a:rPr>
              <a:t> </a:t>
            </a:r>
            <a:r>
              <a:rPr lang="en-US" sz="1600" dirty="0" err="1" smtClean="0">
                <a:latin typeface="+mj-lt"/>
              </a:rPr>
              <a:t>vui</a:t>
            </a:r>
            <a:r>
              <a:rPr lang="en-US" sz="1600" dirty="0" smtClean="0">
                <a:latin typeface="+mj-lt"/>
              </a:rPr>
              <a:t> </a:t>
            </a:r>
            <a:r>
              <a:rPr lang="en-US" sz="1600" dirty="0" err="1" smtClean="0">
                <a:latin typeface="+mj-lt"/>
              </a:rPr>
              <a:t>nhộn</a:t>
            </a:r>
            <a:r>
              <a:rPr lang="en-US" sz="1600" dirty="0" smtClean="0">
                <a:latin typeface="+mj-lt"/>
              </a:rPr>
              <a:t>.</a:t>
            </a:r>
            <a:endParaRPr lang="vi-VN" sz="1600" dirty="0">
              <a:latin typeface="+mj-lt"/>
            </a:endParaRPr>
          </a:p>
        </p:txBody>
      </p:sp>
    </p:spTree>
    <p:custDataLst>
      <p:tags r:id="rId2"/>
    </p:custDataLst>
    <p:controls>
      <p:control spid="1026" name="TextBox1" r:id="rId3" imgW="5400720" imgH="438120"/>
    </p:controls>
    <p:extLst>
      <p:ext uri="{BB962C8B-B14F-4D97-AF65-F5344CB8AC3E}">
        <p14:creationId xmlns=""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7" grpId="0"/>
      <p:bldP spid="20" grpId="0"/>
      <p:bldP spid="22" grpId="0"/>
      <p:bldP spid="19"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mj-lt"/>
                </a:rPr>
                <a:t>ĐỌC</a:t>
              </a:r>
              <a:endParaRPr lang="en-US" sz="1800" b="1" dirty="0">
                <a:solidFill>
                  <a:srgbClr val="17479D"/>
                </a:solidFill>
                <a:latin typeface="+mj-lt"/>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856343" y="183789"/>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mj-lt"/>
              </a:rPr>
              <a:t>Rồng rắn lên mây</a:t>
            </a:r>
            <a:endParaRPr lang="en-US" sz="1800" b="1" dirty="0">
              <a:solidFill>
                <a:schemeClr val="accent1">
                  <a:lumMod val="50000"/>
                </a:schemeClr>
              </a:solidFill>
              <a:latin typeface="+mj-lt"/>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18854" y="583809"/>
            <a:ext cx="6751370" cy="4260077"/>
          </a:xfrm>
          <a:prstGeom prst="rect">
            <a:avLst/>
          </a:prstGeom>
          <a:noFill/>
        </p:spPr>
        <p:txBody>
          <a:bodyPr wrap="square" rtlCol="0">
            <a:spAutoFit/>
          </a:bodyPr>
          <a:lstStyle/>
          <a:p>
            <a:pPr marL="44450" algn="just">
              <a:lnSpc>
                <a:spcPct val="150000"/>
              </a:lnSpc>
            </a:pPr>
            <a:r>
              <a:rPr lang="vi-VN" dirty="0">
                <a:latin typeface="+mj-lt"/>
              </a:rPr>
              <a:t>         </a:t>
            </a:r>
            <a:r>
              <a:rPr lang="en-US" dirty="0">
                <a:latin typeface="+mj-lt"/>
              </a:rPr>
              <a:t> </a:t>
            </a:r>
            <a:r>
              <a:rPr lang="vi-VN" b="1" dirty="0">
                <a:latin typeface="+mj-lt"/>
              </a:rPr>
              <a:t>Rồng rắn lên mây là một trò chơi vui nhộn. Năm, sáu bạn túm áo nhau làm rồng rắn. Một bạn làm thầy thuốc, đứng đối diện với rồng rắn.</a:t>
            </a:r>
          </a:p>
          <a:p>
            <a:pPr marL="44450" algn="just">
              <a:lnSpc>
                <a:spcPct val="150000"/>
              </a:lnSpc>
            </a:pPr>
            <a:r>
              <a:rPr lang="vi-VN" b="1" dirty="0">
                <a:latin typeface="+mj-lt"/>
              </a:rPr>
              <a:t>          Rồng rắn vừa đi vòng vèo vừa hát:</a:t>
            </a:r>
          </a:p>
          <a:p>
            <a:pPr marL="44450" algn="just">
              <a:lnSpc>
                <a:spcPct val="150000"/>
              </a:lnSpc>
            </a:pPr>
            <a:r>
              <a:rPr lang="vi-VN" b="1" dirty="0">
                <a:latin typeface="+mj-lt"/>
              </a:rPr>
              <a:t>		          Rồng rắn lên mây</a:t>
            </a:r>
          </a:p>
          <a:p>
            <a:pPr marL="44450" algn="just">
              <a:lnSpc>
                <a:spcPct val="150000"/>
              </a:lnSpc>
            </a:pPr>
            <a:r>
              <a:rPr lang="vi-VN" b="1" dirty="0">
                <a:latin typeface="+mj-lt"/>
              </a:rPr>
              <a:t>		          Thấy cây núc nắc</a:t>
            </a:r>
          </a:p>
          <a:p>
            <a:pPr marL="44450" algn="just">
              <a:lnSpc>
                <a:spcPct val="150000"/>
              </a:lnSpc>
            </a:pPr>
            <a:r>
              <a:rPr lang="vi-VN" b="1" dirty="0">
                <a:latin typeface="+mj-lt"/>
              </a:rPr>
              <a:t>		          Hỏi thăm thầy thuốc</a:t>
            </a:r>
          </a:p>
          <a:p>
            <a:pPr marL="44450" algn="just">
              <a:lnSpc>
                <a:spcPct val="150000"/>
              </a:lnSpc>
            </a:pPr>
            <a:r>
              <a:rPr lang="vi-VN" b="1" dirty="0">
                <a:latin typeface="+mj-lt"/>
              </a:rPr>
              <a:t>		          Có nhà hay không?</a:t>
            </a:r>
          </a:p>
          <a:p>
            <a:pPr marL="44450" algn="just">
              <a:lnSpc>
                <a:spcPct val="150000"/>
              </a:lnSpc>
            </a:pPr>
            <a:r>
              <a:rPr lang="vi-VN" b="1" dirty="0">
                <a:latin typeface="+mj-lt"/>
              </a:rPr>
              <a:t>          Nếu thầy nói “không” thì rồng rắn đi tiếp. Nếu thầy nói “có” thì rồng rắn hỏi xin thuốc cho con và đồng ý cho thầy bắt khúc đuôi.</a:t>
            </a:r>
          </a:p>
          <a:p>
            <a:pPr marL="44450" algn="just">
              <a:lnSpc>
                <a:spcPct val="150000"/>
              </a:lnSpc>
            </a:pPr>
            <a:r>
              <a:rPr lang="vi-VN" b="1" dirty="0">
                <a:latin typeface="+mj-lt"/>
              </a:rPr>
              <a:t>          Thầy thuốc tìm cách bắt khúc đuôi. Bạn làm đầu dang tay cản thầy thuốc, bạn làm đuôi tìm cách tránh thầy. Nếu bạn khúc đuôi để thầy bắt được thì đổi vai làm thầy thuốc. Nếu bạn khúc giữa để đứt thì đổi vai làm đuôi. Trò chơi cứ tiếp tục.</a:t>
            </a:r>
          </a:p>
          <a:p>
            <a:pPr marL="266700" algn="just">
              <a:lnSpc>
                <a:spcPct val="150000"/>
              </a:lnSpc>
            </a:pPr>
            <a:r>
              <a:rPr lang="vi-VN" b="1" dirty="0">
                <a:latin typeface="+mj-lt"/>
              </a:rPr>
              <a:t>		</a:t>
            </a:r>
            <a:r>
              <a:rPr lang="en-US" b="1" dirty="0" smtClean="0">
                <a:latin typeface="+mj-lt"/>
              </a:rPr>
              <a:t>           </a:t>
            </a:r>
            <a:r>
              <a:rPr lang="vi-VN" b="1" dirty="0" smtClean="0">
                <a:latin typeface="+mj-lt"/>
              </a:rPr>
              <a:t>(</a:t>
            </a:r>
            <a:r>
              <a:rPr lang="vi-VN" b="1" dirty="0">
                <a:latin typeface="+mj-lt"/>
              </a:rPr>
              <a:t>Theo 101 trò chơi dân gian dành cho trẻ Mầm non) </a:t>
            </a:r>
          </a:p>
        </p:txBody>
      </p:sp>
      <p:pic>
        <p:nvPicPr>
          <p:cNvPr id="8" name="Picture 7">
            <a:extLst>
              <a:ext uri="{FF2B5EF4-FFF2-40B4-BE49-F238E27FC236}">
                <a16:creationId xmlns="" xmlns:a16="http://schemas.microsoft.com/office/drawing/2014/main" id="{36BD7BCD-94CA-D343-AEAC-E9536830F320}"/>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83150" y="685119"/>
            <a:ext cx="304770" cy="288000"/>
          </a:xfrm>
          <a:prstGeom prst="rect">
            <a:avLst/>
          </a:prstGeom>
        </p:spPr>
      </p:pic>
      <p:pic>
        <p:nvPicPr>
          <p:cNvPr id="9" name="Picture 8">
            <a:extLst>
              <a:ext uri="{FF2B5EF4-FFF2-40B4-BE49-F238E27FC236}">
                <a16:creationId xmlns=""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 xmlns:a14="http://schemas.microsoft.com/office/drawing/2010/main" val="0"/>
              </a:ext>
            </a:extLst>
          </a:blip>
          <a:stretch>
            <a:fillRect/>
          </a:stretch>
        </p:blipFill>
        <p:spPr>
          <a:xfrm>
            <a:off x="238384" y="1290287"/>
            <a:ext cx="288000" cy="288000"/>
          </a:xfrm>
          <a:prstGeom prst="rect">
            <a:avLst/>
          </a:prstGeom>
        </p:spPr>
      </p:pic>
      <p:pic>
        <p:nvPicPr>
          <p:cNvPr id="10" name="Picture 9">
            <a:extLst>
              <a:ext uri="{FF2B5EF4-FFF2-40B4-BE49-F238E27FC236}">
                <a16:creationId xmlns="" xmlns:a16="http://schemas.microsoft.com/office/drawing/2014/main" id="{1E6D9032-00C1-1846-AA95-97429EFD976C}"/>
              </a:ext>
            </a:extLst>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244889" y="3536457"/>
            <a:ext cx="288000" cy="288000"/>
          </a:xfrm>
          <a:prstGeom prst="rect">
            <a:avLst/>
          </a:prstGeom>
        </p:spPr>
      </p:pic>
    </p:spTree>
    <p:extLst>
      <p:ext uri="{BB962C8B-B14F-4D97-AF65-F5344CB8AC3E}">
        <p14:creationId xmlns="" xmlns:p14="http://schemas.microsoft.com/office/powerpoint/2010/main" val="29340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mj-lt"/>
                  <a:cs typeface="Arial"/>
                  <a:sym typeface="Arial"/>
                </a:rPr>
                <a:t>ĐỌC</a:t>
              </a:r>
              <a:endParaRPr kumimoji="0" lang="en-US" sz="1800" b="1" i="0" u="none" strike="noStrike" kern="0" cap="none" spc="0" normalizeH="0" baseline="0" noProof="0" dirty="0">
                <a:ln>
                  <a:noFill/>
                </a:ln>
                <a:solidFill>
                  <a:srgbClr val="17479D"/>
                </a:solidFill>
                <a:effectLst/>
                <a:uLnTx/>
                <a:uFillTx/>
                <a:latin typeface="+mj-lt"/>
                <a:cs typeface="Arial"/>
                <a:sym typeface="Arial"/>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837489" y="298225"/>
            <a:ext cx="5365827" cy="57958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FFAB40">
                    <a:lumMod val="50000"/>
                  </a:srgbClr>
                </a:solidFill>
                <a:effectLst/>
                <a:uLnTx/>
                <a:uFillTx/>
                <a:latin typeface="+mj-lt"/>
                <a:cs typeface="Arial"/>
                <a:sym typeface="Arial"/>
              </a:rPr>
              <a:t>Rồng rắn lên mây</a:t>
            </a:r>
            <a:endParaRPr kumimoji="0" lang="en-US" sz="2400" b="1" i="0" u="none" strike="noStrike" kern="0" cap="none" spc="0" normalizeH="0" baseline="0" noProof="0" dirty="0">
              <a:ln>
                <a:noFill/>
              </a:ln>
              <a:solidFill>
                <a:srgbClr val="FFAB40">
                  <a:lumMod val="50000"/>
                </a:srgbClr>
              </a:solidFill>
              <a:effectLst/>
              <a:uLnTx/>
              <a:uFillTx/>
              <a:latin typeface="+mj-lt"/>
              <a:cs typeface="Arial"/>
              <a:sym typeface="Arial"/>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0" y="752132"/>
            <a:ext cx="6751370" cy="1477328"/>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vi-VN" sz="2000" b="1" i="0" u="none" strike="noStrike" kern="0" cap="none" spc="0" normalizeH="0" baseline="0" noProof="0" dirty="0">
                <a:ln>
                  <a:noFill/>
                </a:ln>
                <a:solidFill>
                  <a:srgbClr val="000000"/>
                </a:solidFill>
                <a:effectLst/>
                <a:uLnTx/>
                <a:uFillTx/>
                <a:latin typeface="+mj-lt"/>
                <a:cs typeface="Arial"/>
                <a:sym typeface="Arial"/>
              </a:rPr>
              <a:t>Rồng rắn lên mây là một trò chơi </a:t>
            </a:r>
            <a:r>
              <a:rPr kumimoji="0" lang="vi-VN" sz="2000" b="1" i="0" u="none" strike="noStrike" kern="0" cap="none" spc="0" normalizeH="0" baseline="0" noProof="0" dirty="0">
                <a:ln>
                  <a:noFill/>
                </a:ln>
                <a:solidFill>
                  <a:srgbClr val="FF0000"/>
                </a:solidFill>
                <a:effectLst/>
                <a:uLnTx/>
                <a:uFillTx/>
                <a:latin typeface="+mj-lt"/>
                <a:cs typeface="Arial"/>
                <a:sym typeface="Arial"/>
              </a:rPr>
              <a:t>vui nhộn</a:t>
            </a:r>
            <a:r>
              <a:rPr kumimoji="0" lang="vi-VN" sz="2000" b="1" i="0" u="none" strike="noStrike" kern="0" cap="none" spc="0" normalizeH="0" baseline="0" noProof="0" dirty="0">
                <a:ln>
                  <a:noFill/>
                </a:ln>
                <a:solidFill>
                  <a:srgbClr val="000000"/>
                </a:solidFill>
                <a:effectLst/>
                <a:uLnTx/>
                <a:uFillTx/>
                <a:latin typeface="+mj-lt"/>
                <a:cs typeface="Arial"/>
                <a:sym typeface="Arial"/>
              </a:rPr>
              <a:t>. Năm, sáu bạn túm áo nhau </a:t>
            </a:r>
            <a:r>
              <a:rPr kumimoji="0" lang="vi-VN" sz="2000" b="1" i="0" u="none" strike="noStrike" kern="0" cap="none" spc="0" normalizeH="0" baseline="0" noProof="0" dirty="0">
                <a:ln>
                  <a:noFill/>
                </a:ln>
                <a:solidFill>
                  <a:srgbClr val="FF0000"/>
                </a:solidFill>
                <a:effectLst/>
                <a:uLnTx/>
                <a:uFillTx/>
                <a:latin typeface="+mj-lt"/>
                <a:cs typeface="Arial"/>
                <a:sym typeface="Arial"/>
              </a:rPr>
              <a:t>làm rồng rắn</a:t>
            </a:r>
            <a:r>
              <a:rPr kumimoji="0" lang="vi-VN" sz="2000" b="1" i="0" u="none" strike="noStrike" kern="0" cap="none" spc="0" normalizeH="0" baseline="0" noProof="0" dirty="0">
                <a:ln>
                  <a:noFill/>
                </a:ln>
                <a:solidFill>
                  <a:srgbClr val="000000"/>
                </a:solidFill>
                <a:effectLst/>
                <a:uLnTx/>
                <a:uFillTx/>
                <a:latin typeface="+mj-lt"/>
                <a:cs typeface="Arial"/>
                <a:sym typeface="Arial"/>
              </a:rPr>
              <a:t>. Một bạn làm thầy thuốc, đứng </a:t>
            </a:r>
            <a:r>
              <a:rPr kumimoji="0" lang="vi-VN" sz="2000" b="1" i="0" u="none" strike="noStrike" kern="0" cap="none" spc="0" normalizeH="0" baseline="0" noProof="0" dirty="0">
                <a:ln>
                  <a:noFill/>
                </a:ln>
                <a:solidFill>
                  <a:srgbClr val="FF0000"/>
                </a:solidFill>
                <a:effectLst/>
                <a:uLnTx/>
                <a:uFillTx/>
                <a:latin typeface="+mj-lt"/>
                <a:cs typeface="Arial"/>
                <a:sym typeface="Arial"/>
              </a:rPr>
              <a:t>đối diện </a:t>
            </a:r>
            <a:r>
              <a:rPr kumimoji="0" lang="vi-VN" sz="2000" b="1" i="0" u="none" strike="noStrike" kern="0" cap="none" spc="0" normalizeH="0" baseline="0" noProof="0" dirty="0">
                <a:ln>
                  <a:noFill/>
                </a:ln>
                <a:solidFill>
                  <a:srgbClr val="000000"/>
                </a:solidFill>
                <a:effectLst/>
                <a:uLnTx/>
                <a:uFillTx/>
                <a:latin typeface="+mj-lt"/>
                <a:cs typeface="Arial"/>
                <a:sym typeface="Arial"/>
              </a:rPr>
              <a:t>với rồng rắn</a:t>
            </a:r>
            <a:r>
              <a:rPr kumimoji="0" lang="vi-VN" sz="1600" b="1" i="0" u="none" strike="noStrike" kern="0" cap="none" spc="0" normalizeH="0" baseline="0" noProof="0" dirty="0">
                <a:ln>
                  <a:noFill/>
                </a:ln>
                <a:solidFill>
                  <a:srgbClr val="000000"/>
                </a:solidFill>
                <a:effectLst/>
                <a:uLnTx/>
                <a:uFillTx/>
                <a:latin typeface="+mj-lt"/>
                <a:cs typeface="Arial"/>
                <a:sym typeface="Arial"/>
              </a:rPr>
              <a:t>.</a:t>
            </a:r>
          </a:p>
        </p:txBody>
      </p:sp>
      <p:pic>
        <p:nvPicPr>
          <p:cNvPr id="8" name="Picture 7">
            <a:extLst>
              <a:ext uri="{FF2B5EF4-FFF2-40B4-BE49-F238E27FC236}">
                <a16:creationId xmlns="" xmlns:a16="http://schemas.microsoft.com/office/drawing/2014/main" id="{36BD7BCD-94CA-D343-AEAC-E9536830F320}"/>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79000" y="810573"/>
            <a:ext cx="304770" cy="288000"/>
          </a:xfrm>
          <a:prstGeom prst="rect">
            <a:avLst/>
          </a:prstGeom>
        </p:spPr>
      </p:pic>
    </p:spTree>
    <p:extLst>
      <p:ext uri="{BB962C8B-B14F-4D97-AF65-F5344CB8AC3E}">
        <p14:creationId xmlns="" xmlns:p14="http://schemas.microsoft.com/office/powerpoint/2010/main" val="3621778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Times New Roman" pitchFamily="18" charset="0"/>
                  <a:cs typeface="Times New Roman" pitchFamily="18" charset="0"/>
                  <a:sym typeface="Arial"/>
                </a:rPr>
                <a:t>ĐỌC</a:t>
              </a:r>
              <a:endParaRPr kumimoji="0" lang="en-US" sz="1800" b="1" i="0" u="none" strike="noStrike" kern="0" cap="none" spc="0" normalizeH="0" baseline="0" noProof="0" dirty="0">
                <a:ln>
                  <a:noFill/>
                </a:ln>
                <a:solidFill>
                  <a:srgbClr val="17479D"/>
                </a:solidFill>
                <a:effectLst/>
                <a:uLnTx/>
                <a:uFillTx/>
                <a:latin typeface="Times New Roman" pitchFamily="18" charset="0"/>
                <a:cs typeface="Times New Roman" pitchFamily="18" charset="0"/>
                <a:sym typeface="Arial"/>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6" name="TextBox 5">
            <a:extLst>
              <a:ext uri="{FF2B5EF4-FFF2-40B4-BE49-F238E27FC236}">
                <a16:creationId xmlns="" xmlns:a16="http://schemas.microsoft.com/office/drawing/2014/main" id="{7BF6BCDF-9F5D-43EF-8D2F-74DA0EBB0C5C}"/>
              </a:ext>
            </a:extLst>
          </p:cNvPr>
          <p:cNvSpPr txBox="1"/>
          <p:nvPr/>
        </p:nvSpPr>
        <p:spPr>
          <a:xfrm>
            <a:off x="98211" y="0"/>
            <a:ext cx="6751370" cy="3739485"/>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dirty="0">
                <a:latin typeface="UTM Avo" panose="02040603050506020204" pitchFamily="18" charset="0"/>
              </a:rPr>
              <a:t>        </a:t>
            </a:r>
            <a:r>
              <a:rPr kumimoji="0" lang="vi-VN" sz="18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Rồng rắn vừa đi vòng vèo vừa hát:</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Rồng rắn lên mây</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Thấy cây núc </a:t>
            </a:r>
            <a:r>
              <a:rPr kumimoji="0" lang="vi-VN" sz="18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sym typeface="Arial"/>
              </a:rPr>
              <a:t>nác</a:t>
            </a:r>
            <a:endParaRPr kumimoji="0" lang="vi-VN" sz="18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Hỏi thăm thầy thuốc</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a:t>
            </a:r>
            <a:r>
              <a:rPr kumimoji="0" lang="vi-VN" sz="18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rPr>
              <a:t>Có</a:t>
            </a:r>
            <a:r>
              <a:rPr kumimoji="0" lang="vi-VN" sz="18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nhà hay </a:t>
            </a:r>
            <a:r>
              <a:rPr kumimoji="0" lang="vi-VN" sz="1800" b="1" i="0" u="none" strike="noStrike" kern="0" cap="none" spc="0" normalizeH="0" baseline="0" noProof="0" dirty="0">
                <a:ln>
                  <a:noFill/>
                </a:ln>
                <a:solidFill>
                  <a:srgbClr val="FF0000"/>
                </a:solidFill>
                <a:effectLst/>
                <a:uLnTx/>
                <a:uFillTx/>
                <a:latin typeface="Times New Roman" pitchFamily="18" charset="0"/>
                <a:cs typeface="Times New Roman" pitchFamily="18" charset="0"/>
                <a:sym typeface="Arial"/>
              </a:rPr>
              <a:t>không</a:t>
            </a:r>
            <a:r>
              <a:rPr kumimoji="0" lang="vi-VN" sz="18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Nếu thầy nói “không” thì rồng rắn đi tiếp. Nếu thầy nói “có” thì rồng rắn hỏi xin thuốc cho con và đồng ý cho thầy bắt khúc đuôi.</a:t>
            </a:r>
          </a:p>
        </p:txBody>
      </p:sp>
      <p:pic>
        <p:nvPicPr>
          <p:cNvPr id="9" name="Picture 8">
            <a:extLst>
              <a:ext uri="{FF2B5EF4-FFF2-40B4-BE49-F238E27FC236}">
                <a16:creationId xmlns=""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 xmlns:a14="http://schemas.microsoft.com/office/drawing/2010/main" val="0"/>
              </a:ext>
            </a:extLst>
          </a:blip>
          <a:stretch>
            <a:fillRect/>
          </a:stretch>
        </p:blipFill>
        <p:spPr>
          <a:xfrm>
            <a:off x="253784" y="398289"/>
            <a:ext cx="288000" cy="288000"/>
          </a:xfrm>
          <a:prstGeom prst="rect">
            <a:avLst/>
          </a:prstGeom>
        </p:spPr>
      </p:pic>
      <p:sp>
        <p:nvSpPr>
          <p:cNvPr id="14" name="Rectangle 13">
            <a:extLst>
              <a:ext uri="{FF2B5EF4-FFF2-40B4-BE49-F238E27FC236}">
                <a16:creationId xmlns="" xmlns:a16="http://schemas.microsoft.com/office/drawing/2014/main" id="{DF6F84C1-4EFC-42D3-BD82-5731413472D9}"/>
              </a:ext>
            </a:extLst>
          </p:cNvPr>
          <p:cNvSpPr/>
          <p:nvPr/>
        </p:nvSpPr>
        <p:spPr>
          <a:xfrm>
            <a:off x="98211" y="3730538"/>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cây núc nắc </a:t>
            </a:r>
            <a:endParaRPr lang="vi-VN" sz="1800" dirty="0"/>
          </a:p>
        </p:txBody>
      </p:sp>
      <p:sp>
        <p:nvSpPr>
          <p:cNvPr id="15" name="Oval 14">
            <a:extLst>
              <a:ext uri="{FF2B5EF4-FFF2-40B4-BE49-F238E27FC236}">
                <a16:creationId xmlns="" xmlns:a16="http://schemas.microsoft.com/office/drawing/2014/main" id="{B2030072-C756-4624-9463-D1237CEFE87D}"/>
              </a:ext>
            </a:extLst>
          </p:cNvPr>
          <p:cNvSpPr/>
          <p:nvPr/>
        </p:nvSpPr>
        <p:spPr>
          <a:xfrm>
            <a:off x="188592" y="387739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 xmlns:a16="http://schemas.microsoft.com/office/drawing/2014/main" id="{75F3B6AD-202C-4285-A74D-D02EBF9F7A19}"/>
              </a:ext>
            </a:extLst>
          </p:cNvPr>
          <p:cNvSpPr txBox="1"/>
          <p:nvPr/>
        </p:nvSpPr>
        <p:spPr>
          <a:xfrm>
            <a:off x="1942152" y="3719505"/>
            <a:ext cx="4670367" cy="871970"/>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một loại cây dùng làm thuốc </a:t>
            </a:r>
            <a:r>
              <a:rPr lang="vi-VN" sz="1800" dirty="0" smtClean="0">
                <a:solidFill>
                  <a:schemeClr val="accent6">
                    <a:lumMod val="50000"/>
                  </a:schemeClr>
                </a:solidFill>
                <a:latin typeface="UTM Avo" panose="02040603050506020204" pitchFamily="18" charset="0"/>
              </a:rPr>
              <a:t>chữa</a:t>
            </a:r>
            <a:r>
              <a:rPr lang="en-US" sz="1800" dirty="0" smtClean="0">
                <a:solidFill>
                  <a:schemeClr val="accent6">
                    <a:lumMod val="50000"/>
                  </a:schemeClr>
                </a:solidFill>
                <a:latin typeface="UTM Avo" panose="02040603050506020204" pitchFamily="18" charset="0"/>
              </a:rPr>
              <a:t> </a:t>
            </a:r>
            <a:r>
              <a:rPr lang="vi-VN" sz="1800" dirty="0">
                <a:solidFill>
                  <a:srgbClr val="FC7D77">
                    <a:lumMod val="50000"/>
                  </a:srgbClr>
                </a:solidFill>
                <a:latin typeface="UTM Avo" panose="02040603050506020204" pitchFamily="18" charset="0"/>
              </a:rPr>
              <a:t>bệnh.</a:t>
            </a:r>
            <a:endParaRPr lang="x-none" sz="1800" dirty="0"/>
          </a:p>
          <a:p>
            <a:pPr>
              <a:lnSpc>
                <a:spcPct val="150000"/>
              </a:lnSpc>
            </a:pPr>
            <a:endParaRPr lang="en-US" sz="1800" dirty="0">
              <a:solidFill>
                <a:schemeClr val="accent6">
                  <a:lumMod val="50000"/>
                </a:schemeClr>
              </a:solidFill>
              <a:latin typeface="UTM Avo" panose="02040603050506020204" pitchFamily="18" charset="0"/>
            </a:endParaRPr>
          </a:p>
        </p:txBody>
      </p:sp>
      <p:sp>
        <p:nvSpPr>
          <p:cNvPr id="17" name="Rectangle 16">
            <a:extLst>
              <a:ext uri="{FF2B5EF4-FFF2-40B4-BE49-F238E27FC236}">
                <a16:creationId xmlns="" xmlns:a16="http://schemas.microsoft.com/office/drawing/2014/main" id="{0E2DF96D-4704-441B-BE9F-F773C58FF293}"/>
              </a:ext>
            </a:extLst>
          </p:cNvPr>
          <p:cNvSpPr/>
          <p:nvPr/>
        </p:nvSpPr>
        <p:spPr>
          <a:xfrm>
            <a:off x="422508" y="4190902"/>
            <a:ext cx="184731" cy="307777"/>
          </a:xfrm>
          <a:prstGeom prst="rect">
            <a:avLst/>
          </a:prstGeom>
        </p:spPr>
        <p:txBody>
          <a:bodyPr wrap="none">
            <a:spAutoFit/>
          </a:bodyPr>
          <a:lstStyle/>
          <a:p>
            <a:endParaRPr lang="x-none" dirty="0"/>
          </a:p>
        </p:txBody>
      </p:sp>
      <p:sp>
        <p:nvSpPr>
          <p:cNvPr id="18" name="Rectangle 17">
            <a:extLst>
              <a:ext uri="{FF2B5EF4-FFF2-40B4-BE49-F238E27FC236}">
                <a16:creationId xmlns="" xmlns:a16="http://schemas.microsoft.com/office/drawing/2014/main" id="{53948B33-0FE1-4611-AAC8-00664C0808D1}"/>
              </a:ext>
            </a:extLst>
          </p:cNvPr>
          <p:cNvSpPr/>
          <p:nvPr/>
        </p:nvSpPr>
        <p:spPr>
          <a:xfrm>
            <a:off x="72376" y="2875207"/>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vòng vèo </a:t>
            </a:r>
            <a:endParaRPr lang="vi-VN" sz="1800" dirty="0"/>
          </a:p>
        </p:txBody>
      </p:sp>
      <p:sp>
        <p:nvSpPr>
          <p:cNvPr id="19" name="Oval 18">
            <a:extLst>
              <a:ext uri="{FF2B5EF4-FFF2-40B4-BE49-F238E27FC236}">
                <a16:creationId xmlns="" xmlns:a16="http://schemas.microsoft.com/office/drawing/2014/main" id="{00BEC42F-A66A-4200-A4B8-8F3AD82A05BC}"/>
              </a:ext>
            </a:extLst>
          </p:cNvPr>
          <p:cNvSpPr/>
          <p:nvPr/>
        </p:nvSpPr>
        <p:spPr>
          <a:xfrm>
            <a:off x="162757" y="292702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 xmlns:a16="http://schemas.microsoft.com/office/drawing/2014/main" id="{3FA5A8E3-A27B-45CA-9019-EED362597591}"/>
              </a:ext>
            </a:extLst>
          </p:cNvPr>
          <p:cNvSpPr txBox="1"/>
          <p:nvPr/>
        </p:nvSpPr>
        <p:spPr>
          <a:xfrm>
            <a:off x="1468269" y="2773184"/>
            <a:ext cx="5077386" cy="923330"/>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vòng qua vòng lại theo nhiều </a:t>
            </a:r>
            <a:r>
              <a:rPr lang="vi-VN" sz="1800" dirty="0" smtClean="0">
                <a:solidFill>
                  <a:schemeClr val="accent6">
                    <a:lumMod val="50000"/>
                  </a:schemeClr>
                </a:solidFill>
                <a:latin typeface="UTM Avo" panose="02040603050506020204" pitchFamily="18" charset="0"/>
              </a:rPr>
              <a:t>hướng</a:t>
            </a:r>
            <a:r>
              <a:rPr lang="en-US" sz="1800" dirty="0" smtClean="0">
                <a:solidFill>
                  <a:schemeClr val="accent6">
                    <a:lumMod val="50000"/>
                  </a:schemeClr>
                </a:solidFill>
                <a:latin typeface="UTM Avo" panose="02040603050506020204" pitchFamily="18" charset="0"/>
              </a:rPr>
              <a:t> </a:t>
            </a:r>
            <a:r>
              <a:rPr lang="en-US" sz="1800" dirty="0">
                <a:solidFill>
                  <a:srgbClr val="FC7D77">
                    <a:lumMod val="50000"/>
                  </a:srgbClr>
                </a:solidFill>
                <a:latin typeface="UTM Avo" panose="02040603050506020204" pitchFamily="18" charset="0"/>
              </a:rPr>
              <a:t>k</a:t>
            </a:r>
            <a:r>
              <a:rPr lang="vi-VN" sz="1800" dirty="0">
                <a:solidFill>
                  <a:srgbClr val="FC7D77">
                    <a:lumMod val="50000"/>
                  </a:srgbClr>
                </a:solidFill>
                <a:latin typeface="UTM Avo" panose="02040603050506020204" pitchFamily="18" charset="0"/>
              </a:rPr>
              <a:t>hác nhau.</a:t>
            </a:r>
            <a:endParaRPr lang="x-none" sz="1800" dirty="0"/>
          </a:p>
          <a:p>
            <a:pPr>
              <a:lnSpc>
                <a:spcPct val="150000"/>
              </a:lnSpc>
            </a:pPr>
            <a:endParaRPr lang="en-US" sz="1800" dirty="0">
              <a:solidFill>
                <a:schemeClr val="accent6">
                  <a:lumMod val="50000"/>
                </a:schemeClr>
              </a:solidFill>
              <a:latin typeface="UTM Avo" panose="02040603050506020204" pitchFamily="18" charset="0"/>
            </a:endParaRPr>
          </a:p>
        </p:txBody>
      </p:sp>
      <p:sp>
        <p:nvSpPr>
          <p:cNvPr id="21" name="Rectangle 20">
            <a:extLst>
              <a:ext uri="{FF2B5EF4-FFF2-40B4-BE49-F238E27FC236}">
                <a16:creationId xmlns="" xmlns:a16="http://schemas.microsoft.com/office/drawing/2014/main" id="{10AA88B7-0404-473A-B230-63915C96131C}"/>
              </a:ext>
            </a:extLst>
          </p:cNvPr>
          <p:cNvSpPr/>
          <p:nvPr/>
        </p:nvSpPr>
        <p:spPr>
          <a:xfrm>
            <a:off x="413229" y="3262891"/>
            <a:ext cx="184731" cy="307777"/>
          </a:xfrm>
          <a:prstGeom prst="rect">
            <a:avLst/>
          </a:prstGeom>
        </p:spPr>
        <p:txBody>
          <a:bodyPr wrap="none">
            <a:spAutoFit/>
          </a:bodyPr>
          <a:lstStyle/>
          <a:p>
            <a:endParaRPr lang="x-none" dirty="0"/>
          </a:p>
        </p:txBody>
      </p:sp>
      <p:pic>
        <p:nvPicPr>
          <p:cNvPr id="22" name="Picture 6" descr="trò chơi dân gian rồng rắn lên mây | Việt nam, Trò chơi, Viết">
            <a:extLst>
              <a:ext uri="{FF2B5EF4-FFF2-40B4-BE49-F238E27FC236}">
                <a16:creationId xmlns="" xmlns:a16="http://schemas.microsoft.com/office/drawing/2014/main" id="{1D3ABC1F-9BA3-4F93-B626-78EEA751A25F}"/>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219721" y="2983239"/>
            <a:ext cx="2984867" cy="1893563"/>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2" descr="Vỏ cây nục nác TƯƠI | Shopee Việt Nam">
            <a:extLst>
              <a:ext uri="{FF2B5EF4-FFF2-40B4-BE49-F238E27FC236}">
                <a16:creationId xmlns="" xmlns:a16="http://schemas.microsoft.com/office/drawing/2014/main" id="{4085DAD8-68BA-4F37-BE29-8F94D7882ACC}"/>
              </a:ext>
            </a:extLst>
          </p:cNvPr>
          <p:cNvPicPr>
            <a:picLocks noChangeAspect="1" noChangeArrowheads="1"/>
          </p:cNvPicPr>
          <p:nvPr/>
        </p:nvPicPr>
        <p:blipFill rotWithShape="1">
          <a:blip r:embed="rId8">
            <a:extLst>
              <a:ext uri="{28A0092B-C50C-407E-A947-70E740481C1C}">
                <a14:useLocalDpi xmlns="" xmlns:a14="http://schemas.microsoft.com/office/drawing/2010/main" val="0"/>
              </a:ext>
            </a:extLst>
          </a:blip>
          <a:srcRect l="9831" r="10874"/>
          <a:stretch/>
        </p:blipFill>
        <p:spPr bwMode="auto">
          <a:xfrm>
            <a:off x="3458424" y="2893066"/>
            <a:ext cx="3154095" cy="2152560"/>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4" descr="hạt giống cây núc nác rừng - Trung tâm giống cây trồng Eakmat Tây Nguyên">
            <a:extLst>
              <a:ext uri="{FF2B5EF4-FFF2-40B4-BE49-F238E27FC236}">
                <a16:creationId xmlns="" xmlns:a16="http://schemas.microsoft.com/office/drawing/2014/main" id="{080E95B5-A595-468B-B10B-605C17671096}"/>
              </a:ext>
            </a:extLst>
          </p:cNvPr>
          <p:cNvPicPr>
            <a:picLocks noChangeAspect="1" noChangeArrowheads="1"/>
          </p:cNvPicPr>
          <p:nvPr/>
        </p:nvPicPr>
        <p:blipFill>
          <a:blip r:embed="rId9">
            <a:extLst>
              <a:ext uri="{BEBA8EAE-BF5A-486C-A8C5-ECC9F3942E4B}">
                <a14:imgProps xmlns="" xmlns:a14="http://schemas.microsoft.com/office/drawing/2010/main">
                  <a14:imgLayer r:embed="rId10">
                    <a14:imgEffect>
                      <a14:brightnessContrast bright="24000"/>
                    </a14:imgEffect>
                  </a14:imgLayer>
                </a14:imgProps>
              </a:ext>
              <a:ext uri="{28A0092B-C50C-407E-A947-70E740481C1C}">
                <a14:useLocalDpi xmlns="" xmlns:a14="http://schemas.microsoft.com/office/drawing/2010/main" val="0"/>
              </a:ext>
            </a:extLst>
          </a:blip>
          <a:srcRect/>
          <a:stretch>
            <a:fillRect/>
          </a:stretch>
        </p:blipFill>
        <p:spPr bwMode="auto">
          <a:xfrm>
            <a:off x="178230" y="2930572"/>
            <a:ext cx="3290184" cy="21265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34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xit" presetSubtype="10" fill="hold" nodeType="clickEffect">
                                  <p:stCondLst>
                                    <p:cond delay="0"/>
                                  </p:stCondLst>
                                  <p:childTnLst>
                                    <p:animEffect transition="out" filter="checkerboard(across)">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2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3"/>
                                        </p:tgtEl>
                                        <p:attrNameLst>
                                          <p:attrName>style.visibility</p:attrName>
                                        </p:attrNameLst>
                                      </p:cBhvr>
                                      <p:to>
                                        <p:strVal val="hidden"/>
                                      </p:to>
                                    </p:set>
                                  </p:childTnLst>
                                </p:cTn>
                              </p:par>
                            </p:childTnLst>
                          </p:cTn>
                        </p:par>
                        <p:par>
                          <p:cTn id="48" fill="hold">
                            <p:stCondLst>
                              <p:cond delay="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8" grpId="0"/>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 xmlns:a16="http://schemas.microsoft.com/office/drawing/2014/main" id="{83C8FAFC-C1D0-49BB-A45E-D744951A028F}"/>
              </a:ext>
            </a:extLst>
          </p:cNvPr>
          <p:cNvSpPr txBox="1"/>
          <p:nvPr/>
        </p:nvSpPr>
        <p:spPr>
          <a:xfrm>
            <a:off x="763945" y="984121"/>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Ngắt nghỉ câu</a:t>
            </a:r>
            <a:endParaRPr lang="en-US" sz="24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 xmlns:a16="http://schemas.microsoft.com/office/drawing/2014/main" id="{8E52BE51-D649-4526-9277-FF3ADEE969EC}"/>
              </a:ext>
            </a:extLst>
          </p:cNvPr>
          <p:cNvSpPr/>
          <p:nvPr/>
        </p:nvSpPr>
        <p:spPr>
          <a:xfrm>
            <a:off x="369094" y="1845703"/>
            <a:ext cx="6155531" cy="1133965"/>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vi-VN" sz="2400" b="1" dirty="0">
                <a:latin typeface="+mj-lt"/>
              </a:rPr>
              <a:t>Nếu thầy nói “có” thì rồng rắn hỏi xin thuốc cho con và đồng ý cho thầy bắt khúc đuôi.</a:t>
            </a:r>
          </a:p>
        </p:txBody>
      </p:sp>
      <p:cxnSp>
        <p:nvCxnSpPr>
          <p:cNvPr id="8" name="Straight Connector 7">
            <a:extLst>
              <a:ext uri="{FF2B5EF4-FFF2-40B4-BE49-F238E27FC236}">
                <a16:creationId xmlns="" xmlns:a16="http://schemas.microsoft.com/office/drawing/2014/main" id="{DB68DD48-9047-4C0E-873F-F9EFE47EFA41}"/>
              </a:ext>
            </a:extLst>
          </p:cNvPr>
          <p:cNvCxnSpPr/>
          <p:nvPr/>
        </p:nvCxnSpPr>
        <p:spPr>
          <a:xfrm flipH="1">
            <a:off x="2943616" y="202426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 xmlns:a16="http://schemas.microsoft.com/office/drawing/2014/main" id="{C31AD1B5-E6AF-DD49-92DB-94879744B5CC}"/>
              </a:ext>
            </a:extLst>
          </p:cNvPr>
          <p:cNvGrpSpPr/>
          <p:nvPr/>
        </p:nvGrpSpPr>
        <p:grpSpPr>
          <a:xfrm>
            <a:off x="5962556" y="2542853"/>
            <a:ext cx="155773" cy="353730"/>
            <a:chOff x="3894064" y="2362532"/>
            <a:chExt cx="155773" cy="353730"/>
          </a:xfrm>
        </p:grpSpPr>
        <p:cxnSp>
          <p:nvCxnSpPr>
            <p:cNvPr id="21" name="Straight Connector 20">
              <a:extLst>
                <a:ext uri="{FF2B5EF4-FFF2-40B4-BE49-F238E27FC236}">
                  <a16:creationId xmlns="" xmlns:a16="http://schemas.microsoft.com/office/drawing/2014/main" id="{44C9B04D-77F6-4ABC-A7F4-7426302A4626}"/>
                </a:ext>
              </a:extLst>
            </p:cNvPr>
            <p:cNvCxnSpPr/>
            <p:nvPr/>
          </p:nvCxnSpPr>
          <p:spPr>
            <a:xfrm flipH="1">
              <a:off x="3945988" y="2362532"/>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403CBC27-4077-460A-A843-2A2D268BAADA}"/>
                </a:ext>
              </a:extLst>
            </p:cNvPr>
            <p:cNvCxnSpPr/>
            <p:nvPr/>
          </p:nvCxnSpPr>
          <p:spPr>
            <a:xfrm flipH="1">
              <a:off x="3894064" y="236253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 xmlns:a16="http://schemas.microsoft.com/office/drawing/2014/main" id="{E2675123-C050-0D47-84CF-8FF7255A9D65}"/>
              </a:ext>
            </a:extLst>
          </p:cNvPr>
          <p:cNvCxnSpPr/>
          <p:nvPr/>
        </p:nvCxnSpPr>
        <p:spPr>
          <a:xfrm flipH="1">
            <a:off x="1499328" y="2510831"/>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 xmlns:p14="http://schemas.microsoft.com/office/powerpoint/2010/main" val="36477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6" name="TextBox 5">
            <a:extLst>
              <a:ext uri="{FF2B5EF4-FFF2-40B4-BE49-F238E27FC236}">
                <a16:creationId xmlns="" xmlns:a16="http://schemas.microsoft.com/office/drawing/2014/main" id="{7BF6BCDF-9F5D-43EF-8D2F-74DA0EBB0C5C}"/>
              </a:ext>
            </a:extLst>
          </p:cNvPr>
          <p:cNvSpPr txBox="1"/>
          <p:nvPr/>
        </p:nvSpPr>
        <p:spPr>
          <a:xfrm>
            <a:off x="18854" y="583809"/>
            <a:ext cx="6751370" cy="1704569"/>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vi-VN" sz="1800" b="1" i="0" u="none" strike="noStrike" kern="0" cap="none" spc="0" normalizeH="0" baseline="0" noProof="0" dirty="0">
                <a:ln>
                  <a:noFill/>
                </a:ln>
                <a:solidFill>
                  <a:srgbClr val="000000"/>
                </a:solidFill>
                <a:effectLst/>
                <a:uLnTx/>
                <a:uFillTx/>
                <a:latin typeface="+mj-lt"/>
                <a:cs typeface="Arial"/>
                <a:sym typeface="Arial"/>
              </a:rPr>
              <a:t>Thầy thuốc </a:t>
            </a:r>
            <a:r>
              <a:rPr kumimoji="0" lang="vi-VN" sz="1800" b="1" i="0" u="none" strike="noStrike" kern="0" cap="none" spc="0" normalizeH="0" baseline="0" noProof="0" dirty="0">
                <a:ln>
                  <a:noFill/>
                </a:ln>
                <a:solidFill>
                  <a:srgbClr val="FF0000"/>
                </a:solidFill>
                <a:effectLst/>
                <a:uLnTx/>
                <a:uFillTx/>
                <a:latin typeface="+mj-lt"/>
                <a:cs typeface="Arial"/>
                <a:sym typeface="Arial"/>
              </a:rPr>
              <a:t>tìm cách bắt </a:t>
            </a:r>
            <a:r>
              <a:rPr kumimoji="0" lang="vi-VN" sz="1800" b="1" i="0" u="none" strike="noStrike" kern="0" cap="none" spc="0" normalizeH="0" baseline="0" noProof="0" dirty="0">
                <a:ln>
                  <a:noFill/>
                </a:ln>
                <a:solidFill>
                  <a:srgbClr val="000000"/>
                </a:solidFill>
                <a:effectLst/>
                <a:uLnTx/>
                <a:uFillTx/>
                <a:latin typeface="+mj-lt"/>
                <a:cs typeface="Arial"/>
                <a:sym typeface="Arial"/>
              </a:rPr>
              <a:t>khúc đuôi. Bạn làm đầu </a:t>
            </a:r>
            <a:r>
              <a:rPr kumimoji="0" lang="vi-VN" sz="1800" b="1" i="0" u="none" strike="noStrike" kern="0" cap="none" spc="0" normalizeH="0" baseline="0" noProof="0" dirty="0">
                <a:ln>
                  <a:noFill/>
                </a:ln>
                <a:solidFill>
                  <a:srgbClr val="FF0000"/>
                </a:solidFill>
                <a:effectLst/>
                <a:uLnTx/>
                <a:uFillTx/>
                <a:latin typeface="+mj-lt"/>
                <a:cs typeface="Arial"/>
                <a:sym typeface="Arial"/>
              </a:rPr>
              <a:t>dang tay cản </a:t>
            </a:r>
            <a:r>
              <a:rPr kumimoji="0" lang="vi-VN" sz="1800" b="1" i="0" u="none" strike="noStrike" kern="0" cap="none" spc="0" normalizeH="0" baseline="0" noProof="0" dirty="0">
                <a:ln>
                  <a:noFill/>
                </a:ln>
                <a:solidFill>
                  <a:srgbClr val="000000"/>
                </a:solidFill>
                <a:effectLst/>
                <a:uLnTx/>
                <a:uFillTx/>
                <a:latin typeface="+mj-lt"/>
                <a:cs typeface="Arial"/>
                <a:sym typeface="Arial"/>
              </a:rPr>
              <a:t>thầy thuốc, bạn làm đuôi </a:t>
            </a:r>
            <a:r>
              <a:rPr kumimoji="0" lang="vi-VN" sz="1800" b="1" i="0" u="none" strike="noStrike" kern="0" cap="none" spc="0" normalizeH="0" baseline="0" noProof="0" dirty="0">
                <a:ln>
                  <a:noFill/>
                </a:ln>
                <a:solidFill>
                  <a:srgbClr val="FF0000"/>
                </a:solidFill>
                <a:effectLst/>
                <a:uLnTx/>
                <a:uFillTx/>
                <a:latin typeface="+mj-lt"/>
                <a:cs typeface="Arial"/>
                <a:sym typeface="Arial"/>
              </a:rPr>
              <a:t>tìm cách tránh </a:t>
            </a:r>
            <a:r>
              <a:rPr kumimoji="0" lang="vi-VN" sz="1800" b="1" i="0" u="none" strike="noStrike" kern="0" cap="none" spc="0" normalizeH="0" baseline="0" noProof="0" dirty="0">
                <a:ln>
                  <a:noFill/>
                </a:ln>
                <a:solidFill>
                  <a:srgbClr val="000000"/>
                </a:solidFill>
                <a:effectLst/>
                <a:uLnTx/>
                <a:uFillTx/>
                <a:latin typeface="+mj-lt"/>
                <a:cs typeface="Arial"/>
                <a:sym typeface="Arial"/>
              </a:rPr>
              <a:t>thầy. Nếu bạn khúc đuôi để thầy bắt được thì đổi vai làm thầy thuốc. Nếu bạn khúc giữa để đứt thì đổi vai làm đuôi. Trò chơi cứ tiếp tục.</a:t>
            </a:r>
          </a:p>
        </p:txBody>
      </p:sp>
      <p:pic>
        <p:nvPicPr>
          <p:cNvPr id="10" name="Picture 9">
            <a:extLst>
              <a:ext uri="{FF2B5EF4-FFF2-40B4-BE49-F238E27FC236}">
                <a16:creationId xmlns="" xmlns:a16="http://schemas.microsoft.com/office/drawing/2014/main" id="{1E6D9032-00C1-1846-AA95-97429EFD976C}"/>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43413" y="628027"/>
            <a:ext cx="288000" cy="288000"/>
          </a:xfrm>
          <a:prstGeom prst="rect">
            <a:avLst/>
          </a:prstGeom>
        </p:spPr>
      </p:pic>
      <p:sp>
        <p:nvSpPr>
          <p:cNvPr id="11" name="Rectangle 10">
            <a:extLst>
              <a:ext uri="{FF2B5EF4-FFF2-40B4-BE49-F238E27FC236}">
                <a16:creationId xmlns="" xmlns:a16="http://schemas.microsoft.com/office/drawing/2014/main" id="{3C6B7D25-B5F4-4995-B688-17975C797A78}"/>
              </a:ext>
            </a:extLst>
          </p:cNvPr>
          <p:cNvSpPr/>
          <p:nvPr/>
        </p:nvSpPr>
        <p:spPr>
          <a:xfrm>
            <a:off x="224074" y="1926906"/>
            <a:ext cx="5819374" cy="454099"/>
          </a:xfrm>
          <a:prstGeom prst="rect">
            <a:avLst/>
          </a:prstGeom>
        </p:spPr>
        <p:txBody>
          <a:bodyPr wrap="square">
            <a:spAutoFit/>
          </a:bodyPr>
          <a:lstStyle/>
          <a:p>
            <a:pPr algn="just">
              <a:lnSpc>
                <a:spcPct val="150000"/>
              </a:lnSpc>
            </a:pPr>
            <a:r>
              <a:rPr lang="vi-VN" sz="1800" dirty="0">
                <a:latin typeface="UTM Avo" panose="02040603050506020204" pitchFamily="18" charset="0"/>
              </a:rPr>
              <a:t>     </a:t>
            </a:r>
            <a:endParaRPr lang="vi-VN" sz="1800" b="1" dirty="0"/>
          </a:p>
        </p:txBody>
      </p:sp>
      <p:sp>
        <p:nvSpPr>
          <p:cNvPr id="12" name="Oval 11">
            <a:extLst>
              <a:ext uri="{FF2B5EF4-FFF2-40B4-BE49-F238E27FC236}">
                <a16:creationId xmlns="" xmlns:a16="http://schemas.microsoft.com/office/drawing/2014/main" id="{6CEE3DD2-115E-433B-95C0-D38B05F387E4}"/>
              </a:ext>
            </a:extLst>
          </p:cNvPr>
          <p:cNvSpPr/>
          <p:nvPr/>
        </p:nvSpPr>
        <p:spPr>
          <a:xfrm>
            <a:off x="714704" y="2469928"/>
            <a:ext cx="325820" cy="24173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 xmlns:a16="http://schemas.microsoft.com/office/drawing/2014/main" id="{AD53B23C-5389-42E9-A74D-018CE73008E4}"/>
              </a:ext>
            </a:extLst>
          </p:cNvPr>
          <p:cNvSpPr txBox="1"/>
          <p:nvPr/>
        </p:nvSpPr>
        <p:spPr>
          <a:xfrm>
            <a:off x="1093816" y="2339873"/>
            <a:ext cx="4670367" cy="455317"/>
          </a:xfrm>
          <a:prstGeom prst="rect">
            <a:avLst/>
          </a:prstGeom>
          <a:noFill/>
        </p:spPr>
        <p:txBody>
          <a:bodyPr wrap="square" rtlCol="0">
            <a:spAutoFit/>
          </a:bodyPr>
          <a:lstStyle/>
          <a:p>
            <a:pPr>
              <a:lnSpc>
                <a:spcPct val="150000"/>
              </a:lnSpc>
            </a:pPr>
            <a:r>
              <a:rPr lang="vi-VN" sz="1800" b="1" dirty="0" smtClean="0">
                <a:solidFill>
                  <a:schemeClr val="accent6">
                    <a:lumMod val="50000"/>
                  </a:schemeClr>
                </a:solidFill>
                <a:latin typeface="UTM Avo" panose="02040603050506020204" pitchFamily="18" charset="0"/>
              </a:rPr>
              <a:t>Cản : </a:t>
            </a:r>
            <a:r>
              <a:rPr lang="vi-VN" sz="1800" b="1" dirty="0">
                <a:solidFill>
                  <a:schemeClr val="accent6">
                    <a:lumMod val="50000"/>
                  </a:schemeClr>
                </a:solidFill>
                <a:latin typeface="UTM Avo" panose="02040603050506020204" pitchFamily="18" charset="0"/>
              </a:rPr>
              <a:t>ngăn lại, chặn lại.</a:t>
            </a:r>
            <a:endParaRPr lang="en-US" sz="1800" b="1" dirty="0">
              <a:solidFill>
                <a:schemeClr val="accent6">
                  <a:lumMod val="50000"/>
                </a:schemeClr>
              </a:solidFill>
              <a:latin typeface="UTM Avo" panose="02040603050506020204" pitchFamily="18" charset="0"/>
            </a:endParaRPr>
          </a:p>
        </p:txBody>
      </p:sp>
    </p:spTree>
    <p:extLst>
      <p:ext uri="{BB962C8B-B14F-4D97-AF65-F5344CB8AC3E}">
        <p14:creationId xmlns="" xmlns:p14="http://schemas.microsoft.com/office/powerpoint/2010/main" val="223246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856343" y="183789"/>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Rồng rắn lên mây</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18854" y="583809"/>
            <a:ext cx="6751370" cy="4570867"/>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Rồng rắn lên mây là một trò chơi vui nhộn. Năm, sáu bạn túm áo nhau làm </a:t>
            </a:r>
            <a:r>
              <a:rPr kumimoji="0" lang="vi-VN" sz="1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rồng rắn</a:t>
            </a: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Một bạn làm thầy thuốc, đứng </a:t>
            </a:r>
            <a:r>
              <a:rPr kumimoji="0" lang="vi-VN" sz="1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đối diện </a:t>
            </a: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với rồng rắn.</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Rồng rắn vừa đi vòng vèo vừa hát:</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Rồng rắn lên mây</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Thấy cây núc nắc</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Hỏi thăm thầy thuốc</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vi-VN" sz="1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Có</a:t>
            </a: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nhà hay </a:t>
            </a:r>
            <a:r>
              <a:rPr kumimoji="0" lang="vi-VN" sz="1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không</a:t>
            </a: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Nếu thầy nói “không” thì rồng rắn đi tiếp. Nếu thầy nói “có” thì rồng rắn hỏi xin thuốc cho con và đồng ý cho thầy bắt khúc đuôi.</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Thầy thuốc </a:t>
            </a:r>
            <a:r>
              <a:rPr kumimoji="0" lang="vi-VN" sz="1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tìm cách bắt </a:t>
            </a: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khúc đuôi. Bạn làm đầu </a:t>
            </a:r>
            <a:r>
              <a:rPr kumimoji="0" lang="vi-VN" sz="1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dang tay cản </a:t>
            </a: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thầy thuốc, bạn làm đuôi </a:t>
            </a:r>
            <a:r>
              <a:rPr kumimoji="0" lang="vi-VN" sz="1400" b="0" i="0" u="none" strike="noStrike" kern="0" cap="none" spc="0" normalizeH="0" baseline="0" noProof="0" dirty="0">
                <a:ln>
                  <a:noFill/>
                </a:ln>
                <a:solidFill>
                  <a:srgbClr val="FF0000"/>
                </a:solidFill>
                <a:effectLst/>
                <a:uLnTx/>
                <a:uFillTx/>
                <a:latin typeface="UTM Avo" panose="02040603050506020204" pitchFamily="18" charset="0"/>
                <a:cs typeface="Arial"/>
                <a:sym typeface="Arial"/>
              </a:rPr>
              <a:t>tìm cách tránh </a:t>
            </a: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thầy. Nếu bạn khúc đuôi để thầy bắt được thì đổi vai làm thầy thuốc. Nếu bạn khúc giữa để đứt thì đổi vai làm đuôi. Trò chơi cứ tiếp tục.</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(Theo 101 trò chơi dân gian dành cho trẻ Mầm non) </a:t>
            </a:r>
          </a:p>
        </p:txBody>
      </p:sp>
      <p:pic>
        <p:nvPicPr>
          <p:cNvPr id="8" name="Picture 7">
            <a:extLst>
              <a:ext uri="{FF2B5EF4-FFF2-40B4-BE49-F238E27FC236}">
                <a16:creationId xmlns="" xmlns:a16="http://schemas.microsoft.com/office/drawing/2014/main" id="{36BD7BCD-94CA-D343-AEAC-E9536830F320}"/>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74765" y="649048"/>
            <a:ext cx="304770" cy="288000"/>
          </a:xfrm>
          <a:prstGeom prst="rect">
            <a:avLst/>
          </a:prstGeom>
        </p:spPr>
      </p:pic>
      <p:pic>
        <p:nvPicPr>
          <p:cNvPr id="9" name="Picture 8">
            <a:extLst>
              <a:ext uri="{FF2B5EF4-FFF2-40B4-BE49-F238E27FC236}">
                <a16:creationId xmlns=""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 xmlns:a14="http://schemas.microsoft.com/office/drawing/2010/main" val="0"/>
              </a:ext>
            </a:extLst>
          </a:blip>
          <a:stretch>
            <a:fillRect/>
          </a:stretch>
        </p:blipFill>
        <p:spPr>
          <a:xfrm>
            <a:off x="238384" y="1290287"/>
            <a:ext cx="288000" cy="288000"/>
          </a:xfrm>
          <a:prstGeom prst="rect">
            <a:avLst/>
          </a:prstGeom>
        </p:spPr>
      </p:pic>
      <p:pic>
        <p:nvPicPr>
          <p:cNvPr id="10" name="Picture 9">
            <a:extLst>
              <a:ext uri="{FF2B5EF4-FFF2-40B4-BE49-F238E27FC236}">
                <a16:creationId xmlns="" xmlns:a16="http://schemas.microsoft.com/office/drawing/2014/main" id="{1E6D9032-00C1-1846-AA95-97429EFD976C}"/>
              </a:ext>
            </a:extLst>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191535" y="3572671"/>
            <a:ext cx="288000" cy="288000"/>
          </a:xfrm>
          <a:prstGeom prst="rect">
            <a:avLst/>
          </a:prstGeom>
        </p:spPr>
      </p:pic>
      <p:cxnSp>
        <p:nvCxnSpPr>
          <p:cNvPr id="11" name="Straight Connector 10">
            <a:extLst>
              <a:ext uri="{FF2B5EF4-FFF2-40B4-BE49-F238E27FC236}">
                <a16:creationId xmlns="" xmlns:a16="http://schemas.microsoft.com/office/drawing/2014/main" id="{EBAB6099-1825-42BA-81D7-F321C7D06E30}"/>
              </a:ext>
            </a:extLst>
          </p:cNvPr>
          <p:cNvCxnSpPr/>
          <p:nvPr/>
        </p:nvCxnSpPr>
        <p:spPr>
          <a:xfrm flipH="1">
            <a:off x="5912344" y="2869242"/>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DBA9867-245D-4C61-8E55-56DD169207DD}"/>
              </a:ext>
            </a:extLst>
          </p:cNvPr>
          <p:cNvCxnSpPr/>
          <p:nvPr/>
        </p:nvCxnSpPr>
        <p:spPr>
          <a:xfrm flipH="1">
            <a:off x="2246458" y="3155568"/>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12982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 xmlns:a14="http://schemas.microsoft.com/office/drawing/2010/main"/>
              </a:ext>
            </a:extLst>
          </a:blip>
          <a:srcRect t="5326"/>
          <a:stretch/>
        </p:blipFill>
        <p:spPr>
          <a:xfrm>
            <a:off x="857252" y="1143416"/>
            <a:ext cx="903635" cy="819085"/>
          </a:xfrm>
          <a:prstGeom prst="rect">
            <a:avLst/>
          </a:prstGeom>
        </p:spPr>
      </p:pic>
      <p:pic>
        <p:nvPicPr>
          <p:cNvPr id="10"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9854" y="502276"/>
            <a:ext cx="5299656" cy="3200345"/>
          </a:xfrm>
          <a:prstGeom prst="rect">
            <a:avLst/>
          </a:prstGeom>
        </p:spPr>
      </p:pic>
      <p:sp>
        <p:nvSpPr>
          <p:cNvPr id="3" name="Rectangle 2"/>
          <p:cNvSpPr/>
          <p:nvPr/>
        </p:nvSpPr>
        <p:spPr>
          <a:xfrm>
            <a:off x="2022206" y="1861548"/>
            <a:ext cx="2813591" cy="481799"/>
          </a:xfrm>
          <a:prstGeom prst="rect">
            <a:avLst/>
          </a:prstGeom>
        </p:spPr>
        <p:txBody>
          <a:bodyPr wrap="none">
            <a:spAutoFit/>
          </a:bodyPr>
          <a:lstStyle/>
          <a:p>
            <a:pPr marL="0" marR="0" lvl="0" indent="0" algn="ctr" defTabSz="385763" rtl="0" eaLnBrk="1" fontAlgn="auto" latinLnBrk="0" hangingPunct="1">
              <a:lnSpc>
                <a:spcPct val="100000"/>
              </a:lnSpc>
              <a:spcBef>
                <a:spcPts val="0"/>
              </a:spcBef>
              <a:spcAft>
                <a:spcPts val="0"/>
              </a:spcAft>
              <a:buClrTx/>
              <a:buSzTx/>
              <a:buFont typeface="Arial"/>
              <a:buNone/>
              <a:tabLst/>
              <a:defRPr/>
            </a:pPr>
            <a:r>
              <a:rPr kumimoji="0" lang="en-US" sz="2531"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Luyện</a:t>
            </a:r>
            <a:r>
              <a:rPr kumimoji="0" lang="en-US" sz="2531"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531"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đọc</a:t>
            </a:r>
            <a:r>
              <a:rPr kumimoji="0" lang="en-US" sz="2531"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531"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a:t>
            </a:r>
            <a:r>
              <a:rPr kumimoji="0" lang="en-US" sz="2531" b="1" i="0"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2531" b="1" i="0"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nhân</a:t>
            </a:r>
            <a:endParaRPr kumimoji="0" lang="en-US" sz="2531"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 xmlns:p14="http://schemas.microsoft.com/office/powerpoint/2010/main" val="1175019073"/>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72376" y="-30038"/>
            <a:ext cx="1395893" cy="555217"/>
            <a:chOff x="635794" y="386605"/>
            <a:chExt cx="1395893"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mj-lt"/>
                  <a:cs typeface="Arial"/>
                  <a:sym typeface="Arial"/>
                </a:rPr>
                <a:t>ĐỌC</a:t>
              </a:r>
              <a:endParaRPr kumimoji="0" lang="en-US" sz="1800" b="1" i="0" u="none" strike="noStrike" kern="0" cap="none" spc="0" normalizeH="0" baseline="0" noProof="0" dirty="0">
                <a:ln>
                  <a:noFill/>
                </a:ln>
                <a:solidFill>
                  <a:srgbClr val="17479D"/>
                </a:solidFill>
                <a:effectLst/>
                <a:uLnTx/>
                <a:uFillTx/>
                <a:latin typeface="+mj-lt"/>
                <a:cs typeface="Arial"/>
                <a:sym typeface="Arial"/>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856343" y="183789"/>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mj-lt"/>
                <a:cs typeface="Arial"/>
                <a:sym typeface="Arial"/>
              </a:rPr>
              <a:t>Rồng rắn lên mây</a:t>
            </a:r>
            <a:endParaRPr kumimoji="0" lang="en-US" sz="1800" b="1" i="0" u="none" strike="noStrike" kern="0" cap="none" spc="0" normalizeH="0" baseline="0" noProof="0" dirty="0">
              <a:ln>
                <a:noFill/>
              </a:ln>
              <a:solidFill>
                <a:srgbClr val="FFAB40">
                  <a:lumMod val="50000"/>
                </a:srgbClr>
              </a:solidFill>
              <a:effectLst/>
              <a:uLnTx/>
              <a:uFillTx/>
              <a:latin typeface="+mj-lt"/>
              <a:cs typeface="Arial"/>
              <a:sym typeface="Arial"/>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18854" y="583809"/>
            <a:ext cx="6751370" cy="4293483"/>
          </a:xfrm>
          <a:prstGeom prst="rect">
            <a:avLst/>
          </a:prstGeom>
          <a:noFill/>
        </p:spPr>
        <p:txBody>
          <a:bodyPr wrap="square" rtlCol="0">
            <a:spAutoFit/>
          </a:bodyPr>
          <a:lstStyle/>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0" i="0" u="none" strike="noStrike" kern="0" cap="none" spc="0" normalizeH="0" baseline="0" noProof="0" dirty="0">
                <a:ln>
                  <a:noFill/>
                </a:ln>
                <a:solidFill>
                  <a:srgbClr val="000000"/>
                </a:solidFill>
                <a:effectLst/>
                <a:uLnTx/>
                <a:uFillTx/>
                <a:latin typeface="+mj-lt"/>
                <a:cs typeface="Arial"/>
                <a:sym typeface="Arial"/>
              </a:rPr>
              <a:t>         </a:t>
            </a:r>
            <a:r>
              <a:rPr kumimoji="0" lang="vi-VN" sz="1400" b="1" i="0" u="none" strike="noStrike" kern="0" cap="none" spc="0" normalizeH="0" baseline="0" noProof="0" dirty="0">
                <a:ln>
                  <a:noFill/>
                </a:ln>
                <a:solidFill>
                  <a:srgbClr val="000000"/>
                </a:solidFill>
                <a:effectLst/>
                <a:uLnTx/>
                <a:uFillTx/>
                <a:latin typeface="+mj-lt"/>
                <a:cs typeface="Arial"/>
                <a:sym typeface="Arial"/>
              </a:rPr>
              <a:t>Rồng rắn lên mây là một trò chơi vui nhộn. Năm, sáu bạn túm áo nhau làm </a:t>
            </a:r>
            <a:r>
              <a:rPr kumimoji="0" lang="vi-VN" sz="1400" b="1" i="0" u="none" strike="noStrike" kern="0" cap="none" spc="0" normalizeH="0" baseline="0" noProof="0" dirty="0">
                <a:ln>
                  <a:noFill/>
                </a:ln>
                <a:solidFill>
                  <a:srgbClr val="FF0000"/>
                </a:solidFill>
                <a:effectLst/>
                <a:uLnTx/>
                <a:uFillTx/>
                <a:latin typeface="+mj-lt"/>
                <a:cs typeface="Arial"/>
                <a:sym typeface="Arial"/>
              </a:rPr>
              <a:t>rồng rắn</a:t>
            </a:r>
            <a:r>
              <a:rPr kumimoji="0" lang="vi-VN" sz="1400" b="1" i="0" u="none" strike="noStrike" kern="0" cap="none" spc="0" normalizeH="0" baseline="0" noProof="0" dirty="0">
                <a:ln>
                  <a:noFill/>
                </a:ln>
                <a:solidFill>
                  <a:srgbClr val="000000"/>
                </a:solidFill>
                <a:effectLst/>
                <a:uLnTx/>
                <a:uFillTx/>
                <a:latin typeface="+mj-lt"/>
                <a:cs typeface="Arial"/>
                <a:sym typeface="Arial"/>
              </a:rPr>
              <a:t>. Một bạn làm thầy thuốc, đứng </a:t>
            </a:r>
            <a:r>
              <a:rPr kumimoji="0" lang="vi-VN" sz="1400" b="1" i="0" u="none" strike="noStrike" kern="0" cap="none" spc="0" normalizeH="0" baseline="0" noProof="0" dirty="0">
                <a:ln>
                  <a:noFill/>
                </a:ln>
                <a:solidFill>
                  <a:srgbClr val="FF0000"/>
                </a:solidFill>
                <a:effectLst/>
                <a:uLnTx/>
                <a:uFillTx/>
                <a:latin typeface="+mj-lt"/>
                <a:cs typeface="Arial"/>
                <a:sym typeface="Arial"/>
              </a:rPr>
              <a:t>đối diện </a:t>
            </a:r>
            <a:r>
              <a:rPr kumimoji="0" lang="vi-VN" sz="1400" b="1" i="0" u="none" strike="noStrike" kern="0" cap="none" spc="0" normalizeH="0" baseline="0" noProof="0" dirty="0">
                <a:ln>
                  <a:noFill/>
                </a:ln>
                <a:solidFill>
                  <a:srgbClr val="000000"/>
                </a:solidFill>
                <a:effectLst/>
                <a:uLnTx/>
                <a:uFillTx/>
                <a:latin typeface="+mj-lt"/>
                <a:cs typeface="Arial"/>
                <a:sym typeface="Arial"/>
              </a:rPr>
              <a:t>với rồng rắn.</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1" i="0" u="none" strike="noStrike" kern="0" cap="none" spc="0" normalizeH="0" baseline="0" noProof="0" dirty="0">
                <a:ln>
                  <a:noFill/>
                </a:ln>
                <a:solidFill>
                  <a:srgbClr val="000000"/>
                </a:solidFill>
                <a:effectLst/>
                <a:uLnTx/>
                <a:uFillTx/>
                <a:latin typeface="+mj-lt"/>
                <a:cs typeface="Arial"/>
                <a:sym typeface="Arial"/>
              </a:rPr>
              <a:t>          Rồng rắn vừa đi vòng vèo vừa hát:</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1" i="0" u="none" strike="noStrike" kern="0" cap="none" spc="0" normalizeH="0" baseline="0" noProof="0" dirty="0">
                <a:ln>
                  <a:noFill/>
                </a:ln>
                <a:solidFill>
                  <a:srgbClr val="000000"/>
                </a:solidFill>
                <a:effectLst/>
                <a:uLnTx/>
                <a:uFillTx/>
                <a:latin typeface="+mj-lt"/>
                <a:cs typeface="Arial"/>
                <a:sym typeface="Arial"/>
              </a:rPr>
              <a:t>		          Rồng rắn lên mây</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1" i="0" u="none" strike="noStrike" kern="0" cap="none" spc="0" normalizeH="0" baseline="0" noProof="0" dirty="0">
                <a:ln>
                  <a:noFill/>
                </a:ln>
                <a:solidFill>
                  <a:srgbClr val="000000"/>
                </a:solidFill>
                <a:effectLst/>
                <a:uLnTx/>
                <a:uFillTx/>
                <a:latin typeface="+mj-lt"/>
                <a:cs typeface="Arial"/>
                <a:sym typeface="Arial"/>
              </a:rPr>
              <a:t>		          Thấy cây núc nắc</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1" i="0" u="none" strike="noStrike" kern="0" cap="none" spc="0" normalizeH="0" baseline="0" noProof="0" dirty="0">
                <a:ln>
                  <a:noFill/>
                </a:ln>
                <a:solidFill>
                  <a:srgbClr val="000000"/>
                </a:solidFill>
                <a:effectLst/>
                <a:uLnTx/>
                <a:uFillTx/>
                <a:latin typeface="+mj-lt"/>
                <a:cs typeface="Arial"/>
                <a:sym typeface="Arial"/>
              </a:rPr>
              <a:t>		          Hỏi thăm thầy thuốc</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1" i="0" u="none" strike="noStrike" kern="0" cap="none" spc="0" normalizeH="0" baseline="0" noProof="0" dirty="0">
                <a:ln>
                  <a:noFill/>
                </a:ln>
                <a:solidFill>
                  <a:srgbClr val="000000"/>
                </a:solidFill>
                <a:effectLst/>
                <a:uLnTx/>
                <a:uFillTx/>
                <a:latin typeface="+mj-lt"/>
                <a:cs typeface="Arial"/>
                <a:sym typeface="Arial"/>
              </a:rPr>
              <a:t>		          </a:t>
            </a:r>
            <a:r>
              <a:rPr kumimoji="0" lang="vi-VN" sz="1400" b="1" i="0" u="none" strike="noStrike" kern="0" cap="none" spc="0" normalizeH="0" baseline="0" noProof="0" dirty="0">
                <a:ln>
                  <a:noFill/>
                </a:ln>
                <a:solidFill>
                  <a:srgbClr val="FF0000"/>
                </a:solidFill>
                <a:effectLst/>
                <a:uLnTx/>
                <a:uFillTx/>
                <a:latin typeface="+mj-lt"/>
                <a:cs typeface="Arial"/>
                <a:sym typeface="Arial"/>
              </a:rPr>
              <a:t>Có</a:t>
            </a:r>
            <a:r>
              <a:rPr kumimoji="0" lang="vi-VN" sz="1400" b="1" i="0" u="none" strike="noStrike" kern="0" cap="none" spc="0" normalizeH="0" baseline="0" noProof="0" dirty="0">
                <a:ln>
                  <a:noFill/>
                </a:ln>
                <a:solidFill>
                  <a:srgbClr val="000000"/>
                </a:solidFill>
                <a:effectLst/>
                <a:uLnTx/>
                <a:uFillTx/>
                <a:latin typeface="+mj-lt"/>
                <a:cs typeface="Arial"/>
                <a:sym typeface="Arial"/>
              </a:rPr>
              <a:t> nhà hay </a:t>
            </a:r>
            <a:r>
              <a:rPr kumimoji="0" lang="vi-VN" sz="1400" b="1" i="0" u="none" strike="noStrike" kern="0" cap="none" spc="0" normalizeH="0" baseline="0" noProof="0" dirty="0">
                <a:ln>
                  <a:noFill/>
                </a:ln>
                <a:solidFill>
                  <a:srgbClr val="FF0000"/>
                </a:solidFill>
                <a:effectLst/>
                <a:uLnTx/>
                <a:uFillTx/>
                <a:latin typeface="+mj-lt"/>
                <a:cs typeface="Arial"/>
                <a:sym typeface="Arial"/>
              </a:rPr>
              <a:t>không</a:t>
            </a:r>
            <a:r>
              <a:rPr kumimoji="0" lang="vi-VN" sz="1400" b="1" i="0" u="none" strike="noStrike" kern="0" cap="none" spc="0" normalizeH="0" baseline="0" noProof="0" dirty="0">
                <a:ln>
                  <a:noFill/>
                </a:ln>
                <a:solidFill>
                  <a:srgbClr val="000000"/>
                </a:solidFill>
                <a:effectLst/>
                <a:uLnTx/>
                <a:uFillTx/>
                <a:latin typeface="+mj-lt"/>
                <a:cs typeface="Arial"/>
                <a:sym typeface="Arial"/>
              </a:rPr>
              <a:t>?</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1" i="0" u="none" strike="noStrike" kern="0" cap="none" spc="0" normalizeH="0" baseline="0" noProof="0" dirty="0">
                <a:ln>
                  <a:noFill/>
                </a:ln>
                <a:solidFill>
                  <a:srgbClr val="000000"/>
                </a:solidFill>
                <a:effectLst/>
                <a:uLnTx/>
                <a:uFillTx/>
                <a:latin typeface="+mj-lt"/>
                <a:cs typeface="Arial"/>
                <a:sym typeface="Arial"/>
              </a:rPr>
              <a:t>          Nếu thầy nói “không” thì rồng rắn đi tiếp. Nếu thầy nói “có” thì rồng rắn hỏi xin thuốc cho con và đồng ý cho thầy bắt khúc đuôi.</a:t>
            </a:r>
          </a:p>
          <a:p>
            <a:pPr marL="4445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1" i="0" u="none" strike="noStrike" kern="0" cap="none" spc="0" normalizeH="0" baseline="0" noProof="0" dirty="0">
                <a:ln>
                  <a:noFill/>
                </a:ln>
                <a:solidFill>
                  <a:srgbClr val="000000"/>
                </a:solidFill>
                <a:effectLst/>
                <a:uLnTx/>
                <a:uFillTx/>
                <a:latin typeface="+mj-lt"/>
                <a:cs typeface="Arial"/>
                <a:sym typeface="Arial"/>
              </a:rPr>
              <a:t>          Thầy thuốc </a:t>
            </a:r>
            <a:r>
              <a:rPr kumimoji="0" lang="vi-VN" sz="1400" b="1" i="0" u="none" strike="noStrike" kern="0" cap="none" spc="0" normalizeH="0" baseline="0" noProof="0" dirty="0">
                <a:ln>
                  <a:noFill/>
                </a:ln>
                <a:solidFill>
                  <a:srgbClr val="FF0000"/>
                </a:solidFill>
                <a:effectLst/>
                <a:uLnTx/>
                <a:uFillTx/>
                <a:latin typeface="+mj-lt"/>
                <a:cs typeface="Arial"/>
                <a:sym typeface="Arial"/>
              </a:rPr>
              <a:t>tìm cách bắt </a:t>
            </a:r>
            <a:r>
              <a:rPr kumimoji="0" lang="vi-VN" sz="1400" b="1" i="0" u="none" strike="noStrike" kern="0" cap="none" spc="0" normalizeH="0" baseline="0" noProof="0" dirty="0">
                <a:ln>
                  <a:noFill/>
                </a:ln>
                <a:solidFill>
                  <a:srgbClr val="000000"/>
                </a:solidFill>
                <a:effectLst/>
                <a:uLnTx/>
                <a:uFillTx/>
                <a:latin typeface="+mj-lt"/>
                <a:cs typeface="Arial"/>
                <a:sym typeface="Arial"/>
              </a:rPr>
              <a:t>khúc đuôi. Bạn làm đầu </a:t>
            </a:r>
            <a:r>
              <a:rPr kumimoji="0" lang="vi-VN" sz="1400" b="1" i="0" u="none" strike="noStrike" kern="0" cap="none" spc="0" normalizeH="0" baseline="0" noProof="0" dirty="0">
                <a:ln>
                  <a:noFill/>
                </a:ln>
                <a:solidFill>
                  <a:srgbClr val="FF0000"/>
                </a:solidFill>
                <a:effectLst/>
                <a:uLnTx/>
                <a:uFillTx/>
                <a:latin typeface="+mj-lt"/>
                <a:cs typeface="Arial"/>
                <a:sym typeface="Arial"/>
              </a:rPr>
              <a:t>dang tay cản </a:t>
            </a:r>
            <a:r>
              <a:rPr kumimoji="0" lang="vi-VN" sz="1400" b="1" i="0" u="none" strike="noStrike" kern="0" cap="none" spc="0" normalizeH="0" baseline="0" noProof="0" dirty="0">
                <a:ln>
                  <a:noFill/>
                </a:ln>
                <a:solidFill>
                  <a:srgbClr val="000000"/>
                </a:solidFill>
                <a:effectLst/>
                <a:uLnTx/>
                <a:uFillTx/>
                <a:latin typeface="+mj-lt"/>
                <a:cs typeface="Arial"/>
                <a:sym typeface="Arial"/>
              </a:rPr>
              <a:t>thầy thuốc, bạn làm đuôi </a:t>
            </a:r>
            <a:r>
              <a:rPr kumimoji="0" lang="vi-VN" sz="1400" b="1" i="0" u="none" strike="noStrike" kern="0" cap="none" spc="0" normalizeH="0" baseline="0" noProof="0" dirty="0">
                <a:ln>
                  <a:noFill/>
                </a:ln>
                <a:solidFill>
                  <a:srgbClr val="FF0000"/>
                </a:solidFill>
                <a:effectLst/>
                <a:uLnTx/>
                <a:uFillTx/>
                <a:latin typeface="+mj-lt"/>
                <a:cs typeface="Arial"/>
                <a:sym typeface="Arial"/>
              </a:rPr>
              <a:t>tìm cách tránh </a:t>
            </a:r>
            <a:r>
              <a:rPr kumimoji="0" lang="vi-VN" sz="1400" b="1" i="0" u="none" strike="noStrike" kern="0" cap="none" spc="0" normalizeH="0" baseline="0" noProof="0" dirty="0">
                <a:ln>
                  <a:noFill/>
                </a:ln>
                <a:solidFill>
                  <a:srgbClr val="000000"/>
                </a:solidFill>
                <a:effectLst/>
                <a:uLnTx/>
                <a:uFillTx/>
                <a:latin typeface="+mj-lt"/>
                <a:cs typeface="Arial"/>
                <a:sym typeface="Arial"/>
              </a:rPr>
              <a:t>thầy. Nếu bạn khúc đuôi để thầy bắt được thì đổi vai làm thầy thuốc. Nếu bạn khúc giữa để đứt thì đổi vai làm đuôi. Trò chơi cứ tiếp tục.</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1" i="0" u="none" strike="noStrike" kern="0" cap="none" spc="0" normalizeH="0" baseline="0" noProof="0" dirty="0">
                <a:ln>
                  <a:noFill/>
                </a:ln>
                <a:solidFill>
                  <a:srgbClr val="000000"/>
                </a:solidFill>
                <a:effectLst/>
                <a:uLnTx/>
                <a:uFillTx/>
                <a:latin typeface="+mj-lt"/>
                <a:cs typeface="Arial"/>
                <a:sym typeface="Arial"/>
              </a:rPr>
              <a:t>		</a:t>
            </a:r>
            <a:r>
              <a:rPr kumimoji="0" lang="en-US" sz="1400" b="1" i="0" u="none" strike="noStrike" kern="0" cap="none" spc="0" normalizeH="0" baseline="0" noProof="0" dirty="0" smtClean="0">
                <a:ln>
                  <a:noFill/>
                </a:ln>
                <a:solidFill>
                  <a:srgbClr val="000000"/>
                </a:solidFill>
                <a:effectLst/>
                <a:uLnTx/>
                <a:uFillTx/>
                <a:latin typeface="+mj-lt"/>
                <a:cs typeface="Arial"/>
                <a:sym typeface="Arial"/>
              </a:rPr>
              <a:t>       </a:t>
            </a:r>
            <a:r>
              <a:rPr kumimoji="0" lang="vi-VN" sz="1400" b="1" i="0" u="none" strike="noStrike" kern="0" cap="none" spc="0" normalizeH="0" baseline="0" noProof="0" dirty="0" smtClean="0">
                <a:ln>
                  <a:noFill/>
                </a:ln>
                <a:solidFill>
                  <a:srgbClr val="000000"/>
                </a:solidFill>
                <a:effectLst/>
                <a:uLnTx/>
                <a:uFillTx/>
                <a:latin typeface="+mj-lt"/>
                <a:cs typeface="Arial"/>
                <a:sym typeface="Arial"/>
              </a:rPr>
              <a:t>(</a:t>
            </a:r>
            <a:r>
              <a:rPr kumimoji="0" lang="vi-VN" sz="1400" b="1" i="0" u="none" strike="noStrike" kern="0" cap="none" spc="0" normalizeH="0" baseline="0" noProof="0" dirty="0">
                <a:ln>
                  <a:noFill/>
                </a:ln>
                <a:solidFill>
                  <a:srgbClr val="000000"/>
                </a:solidFill>
                <a:effectLst/>
                <a:uLnTx/>
                <a:uFillTx/>
                <a:latin typeface="+mj-lt"/>
                <a:cs typeface="Arial"/>
                <a:sym typeface="Arial"/>
              </a:rPr>
              <a:t>Theo 101 trò chơi dân gian dành cho trẻ Mầm non) </a:t>
            </a:r>
          </a:p>
        </p:txBody>
      </p:sp>
      <p:pic>
        <p:nvPicPr>
          <p:cNvPr id="8" name="Picture 7">
            <a:extLst>
              <a:ext uri="{FF2B5EF4-FFF2-40B4-BE49-F238E27FC236}">
                <a16:creationId xmlns="" xmlns:a16="http://schemas.microsoft.com/office/drawing/2014/main" id="{36BD7BCD-94CA-D343-AEAC-E9536830F320}"/>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29999" y="656631"/>
            <a:ext cx="304770" cy="288000"/>
          </a:xfrm>
          <a:prstGeom prst="rect">
            <a:avLst/>
          </a:prstGeom>
        </p:spPr>
      </p:pic>
      <p:pic>
        <p:nvPicPr>
          <p:cNvPr id="9" name="Picture 8">
            <a:extLst>
              <a:ext uri="{FF2B5EF4-FFF2-40B4-BE49-F238E27FC236}">
                <a16:creationId xmlns=""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 xmlns:a14="http://schemas.microsoft.com/office/drawing/2010/main" val="0"/>
              </a:ext>
            </a:extLst>
          </a:blip>
          <a:stretch>
            <a:fillRect/>
          </a:stretch>
        </p:blipFill>
        <p:spPr>
          <a:xfrm>
            <a:off x="238384" y="1290287"/>
            <a:ext cx="288000" cy="288000"/>
          </a:xfrm>
          <a:prstGeom prst="rect">
            <a:avLst/>
          </a:prstGeom>
        </p:spPr>
      </p:pic>
      <p:pic>
        <p:nvPicPr>
          <p:cNvPr id="10" name="Picture 9">
            <a:extLst>
              <a:ext uri="{FF2B5EF4-FFF2-40B4-BE49-F238E27FC236}">
                <a16:creationId xmlns="" xmlns:a16="http://schemas.microsoft.com/office/drawing/2014/main" id="{1E6D9032-00C1-1846-AA95-97429EFD976C}"/>
              </a:ext>
            </a:extLst>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229999" y="3545511"/>
            <a:ext cx="288000" cy="288000"/>
          </a:xfrm>
          <a:prstGeom prst="rect">
            <a:avLst/>
          </a:prstGeom>
        </p:spPr>
      </p:pic>
    </p:spTree>
    <p:extLst>
      <p:ext uri="{BB962C8B-B14F-4D97-AF65-F5344CB8AC3E}">
        <p14:creationId xmlns="" xmlns:p14="http://schemas.microsoft.com/office/powerpoint/2010/main" val="16841567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1.Emlahocsinhlop2[20210529004629700].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2644</TotalTime>
  <Words>644</Words>
  <Application>Microsoft Office PowerPoint</Application>
  <PresentationFormat>Custom</PresentationFormat>
  <Paragraphs>94</Paragraphs>
  <Slides>14</Slides>
  <Notes>8</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14</vt:i4>
      </vt:variant>
    </vt:vector>
  </HeadingPairs>
  <TitlesOfParts>
    <vt:vector size="28" baseType="lpstr">
      <vt:lpstr>Arial</vt:lpstr>
      <vt:lpstr>Times New Roman</vt:lpstr>
      <vt:lpstr>Arial-Rounded</vt:lpstr>
      <vt:lpstr>Arabia</vt:lpstr>
      <vt:lpstr>UTM Avo</vt:lpstr>
      <vt:lpstr>Wingdings</vt:lpstr>
      <vt:lpstr>UTM Cookies</vt:lpstr>
      <vt:lpstr>Calibri</vt:lpstr>
      <vt:lpstr>Kalam</vt:lpstr>
      <vt:lpstr>Montserrat</vt:lpstr>
      <vt:lpstr>Doodle Sketchbook by Slidesgo</vt:lpstr>
      <vt:lpstr>4_Office Theme</vt:lpstr>
      <vt:lpstr>4_Doodle Sketchbook by Slidesgo</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AutoBVT</cp:lastModifiedBy>
  <cp:revision>191</cp:revision>
  <dcterms:modified xsi:type="dcterms:W3CDTF">2023-11-27T03:34:02Z</dcterms:modified>
</cp:coreProperties>
</file>