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sldIdLst>
    <p:sldId id="2007577135" r:id="rId3"/>
    <p:sldId id="2007577133" r:id="rId4"/>
    <p:sldId id="267" r:id="rId5"/>
    <p:sldId id="26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9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800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999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27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2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1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96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116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0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830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630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1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88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5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1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76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44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BCAF7-9117-4B83-9BFA-3103DBC85BC2}" type="datetimeFigureOut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22/12/2021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54805E-6734-4F87-9870-BCD68E2B8570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042972"/>
      </p:ext>
    </p:extLst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436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23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 12 năm 2021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257051" y="1241250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Toán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133662" y="1747818"/>
            <a:ext cx="808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Thực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hành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trải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nghiệm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xem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hồ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xem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lịch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tiếp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244" y="604856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S- 121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5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8" y="1240971"/>
            <a:ext cx="10058400" cy="51728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15291" y="313509"/>
            <a:ext cx="710582" cy="5971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7774" y="329983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: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3750930-3793-4C33-9EFB-72E32176DB48}"/>
              </a:ext>
            </a:extLst>
          </p:cNvPr>
          <p:cNvSpPr/>
          <p:nvPr/>
        </p:nvSpPr>
        <p:spPr>
          <a:xfrm>
            <a:off x="2936455" y="608094"/>
            <a:ext cx="8048073" cy="753110"/>
          </a:xfrm>
          <a:prstGeom prst="roundRect">
            <a:avLst>
              <a:gd name="adj" fmla="val 355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E54A382-08AF-42B1-9DA9-FD78FDE8F955}"/>
              </a:ext>
            </a:extLst>
          </p:cNvPr>
          <p:cNvSpPr/>
          <p:nvPr/>
        </p:nvSpPr>
        <p:spPr>
          <a:xfrm>
            <a:off x="2831951" y="591593"/>
            <a:ext cx="8749762" cy="753110"/>
          </a:xfrm>
          <a:prstGeom prst="roundRect">
            <a:avLst>
              <a:gd name="adj" fmla="val 355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5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CHỦ</a:t>
                      </a:r>
                      <a:r>
                        <a:rPr lang="en-US" b="1" baseline="0" dirty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38863" y="5495870"/>
            <a:ext cx="463765" cy="4098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8829" y="1289857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a)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b)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Quốc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Thiếu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nhi</a:t>
            </a:r>
            <a:r>
              <a:rPr lang="en-US" sz="2400" dirty="0">
                <a:solidFill>
                  <a:srgbClr val="0070C0"/>
                </a:solidFill>
              </a:rPr>
              <a:t> 1 </a:t>
            </a:r>
            <a:r>
              <a:rPr lang="en-US" sz="2400" dirty="0" err="1">
                <a:solidFill>
                  <a:srgbClr val="0070C0"/>
                </a:solidFill>
              </a:rPr>
              <a:t>tháng</a:t>
            </a:r>
            <a:r>
              <a:rPr lang="en-US" sz="2400" dirty="0">
                <a:solidFill>
                  <a:srgbClr val="0070C0"/>
                </a:solidFill>
              </a:rPr>
              <a:t> 6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mấy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-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16 </a:t>
            </a:r>
            <a:r>
              <a:rPr lang="en-US" sz="2400" dirty="0" err="1"/>
              <a:t>tháng</a:t>
            </a:r>
            <a:r>
              <a:rPr lang="en-US" sz="2400" dirty="0"/>
              <a:t> 6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12927" y="2529509"/>
            <a:ext cx="532674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787620" y="2526246"/>
            <a:ext cx="363607" cy="33130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" grpId="0" uiExpand="1" animBg="1"/>
      <p:bldP spid="13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195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HP001 4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60</cp:revision>
  <dcterms:created xsi:type="dcterms:W3CDTF">2021-06-02T01:34:28Z</dcterms:created>
  <dcterms:modified xsi:type="dcterms:W3CDTF">2021-12-22T09:18:34Z</dcterms:modified>
</cp:coreProperties>
</file>