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activeX/activeX15.xml" ContentType="application/vnd.ms-office.activeX+xml"/>
  <Override PartName="/ppt/activeX/activeX26.xml" ContentType="application/vnd.ms-office.activeX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activeX/activeX3.xml" ContentType="application/vnd.ms-office.activeX+xml"/>
  <Override PartName="/ppt/activeX/activeX23.xml" ContentType="application/vnd.ms-office.activeX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activeX/activeX12.xml" ContentType="application/vnd.ms-office.activeX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activeX/activeX8.xml" ContentType="application/vnd.ms-office.activeX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activeX/activeX17.xml" ContentType="application/vnd.ms-office.activeX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Default Extension="m4a" ContentType="audio/mp4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activeX/activeX20.xml" ContentType="application/vnd.ms-office.activeX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activeX/activeX9.xml" ContentType="application/vnd.ms-office.activeX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activeX/activeX18.xml" ContentType="application/vnd.ms-office.activeX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activeX/activeX5.xml" ContentType="application/vnd.ms-office.activeX+xml"/>
  <Override PartName="/ppt/activeX/activeX2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activeX/activeX14.xml" ContentType="application/vnd.ms-office.activeX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activeX/activeX1.xml" ContentType="application/vnd.ms-office.activeX+xml"/>
  <Override PartName="/ppt/activeX/activeX21.xml" ContentType="application/vnd.ms-office.activeX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activeX/activeX10.xml" ContentType="application/vnd.ms-office.activeX+xml"/>
  <Default Extension="wav" ContentType="audio/wav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activeX/activeX6.xml" ContentType="application/vnd.ms-office.activeX+xml"/>
  <Override PartName="/ppt/activeX/activeX19.xml" ContentType="application/vnd.ms-office.activeX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activeX/activeX2.xml" ContentType="application/vnd.ms-office.activeX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activeX/activeX11.xml" ContentType="application/vnd.ms-office.activeX+xml"/>
  <Override PartName="/ppt/activeX/activeX22.xml" ContentType="application/vnd.ms-office.activeX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activeX/activeX7.xml" ContentType="application/vnd.ms-office.activeX+xml"/>
  <Override PartName="/ppt/activeX/activeX27.xml" ContentType="application/vnd.ms-office.activeX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activeX/activeX16.xml" ContentType="application/vnd.ms-office.activeX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Default Extension="gif" ContentType="image/gif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activeX/activeX13.xml" ContentType="application/vnd.ms-office.activeX+xml"/>
  <Override PartName="/ppt/activeX/activeX24.xml" ContentType="application/vnd.ms-office.activeX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  <p:sldMasterId id="2147483710" r:id="rId3"/>
    <p:sldMasterId id="2147483723" r:id="rId4"/>
    <p:sldMasterId id="2147483736" r:id="rId5"/>
    <p:sldMasterId id="2147483738" r:id="rId6"/>
    <p:sldMasterId id="2147483751" r:id="rId7"/>
    <p:sldMasterId id="2147483764" r:id="rId8"/>
    <p:sldMasterId id="2147483777" r:id="rId9"/>
    <p:sldMasterId id="2147483790" r:id="rId10"/>
    <p:sldMasterId id="2147483803" r:id="rId11"/>
    <p:sldMasterId id="2147483805" r:id="rId12"/>
    <p:sldMasterId id="2147483819" r:id="rId13"/>
    <p:sldMasterId id="2147483833" r:id="rId14"/>
    <p:sldMasterId id="2147483845" r:id="rId15"/>
    <p:sldMasterId id="2147483857" r:id="rId16"/>
    <p:sldMasterId id="2147483869" r:id="rId17"/>
  </p:sldMasterIdLst>
  <p:notesMasterIdLst>
    <p:notesMasterId r:id="rId48"/>
  </p:notesMasterIdLst>
  <p:sldIdLst>
    <p:sldId id="327" r:id="rId18"/>
    <p:sldId id="373" r:id="rId19"/>
    <p:sldId id="341" r:id="rId20"/>
    <p:sldId id="344" r:id="rId21"/>
    <p:sldId id="386" r:id="rId22"/>
    <p:sldId id="361" r:id="rId23"/>
    <p:sldId id="362" r:id="rId24"/>
    <p:sldId id="345" r:id="rId25"/>
    <p:sldId id="391" r:id="rId26"/>
    <p:sldId id="387" r:id="rId27"/>
    <p:sldId id="388" r:id="rId28"/>
    <p:sldId id="389" r:id="rId29"/>
    <p:sldId id="390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403" r:id="rId38"/>
    <p:sldId id="404" r:id="rId39"/>
    <p:sldId id="399" r:id="rId40"/>
    <p:sldId id="405" r:id="rId41"/>
    <p:sldId id="406" r:id="rId42"/>
    <p:sldId id="407" r:id="rId43"/>
    <p:sldId id="400" r:id="rId44"/>
    <p:sldId id="401" r:id="rId45"/>
    <p:sldId id="402" r:id="rId46"/>
    <p:sldId id="408" r:id="rId47"/>
  </p:sldIdLst>
  <p:sldSz cx="6858000" cy="5143500"/>
  <p:notesSz cx="6858000" cy="9144000"/>
  <p:embeddedFontLst>
    <p:embeddedFont>
      <p:font typeface="HP001 4 hàng" pitchFamily="34" charset="0"/>
      <p:regular r:id="rId49"/>
      <p:bold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Microsoft YaHei" pitchFamily="34" charset="-122"/>
      <p:regular r:id="rId55"/>
      <p:bold r:id="rId56"/>
    </p:embeddedFont>
    <p:embeddedFont>
      <p:font typeface="Kalam" charset="0"/>
      <p:regular r:id="rId57"/>
      <p:bold r:id="rId58"/>
    </p:embeddedFont>
    <p:embeddedFont>
      <p:font typeface="Montserrat" charset="0"/>
      <p:regular r:id="rId59"/>
      <p:bold r:id="rId60"/>
      <p:italic r:id="rId61"/>
      <p:boldItalic r:id="rId62"/>
    </p:embeddedFont>
    <p:embeddedFont>
      <p:font typeface="Calibri Light" charset="0"/>
      <p:regular r:id="rId63"/>
      <p: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7D574"/>
    <a:srgbClr val="000000"/>
    <a:srgbClr val="FB5B53"/>
    <a:srgbClr val="FB4C43"/>
    <a:srgbClr val="969696"/>
    <a:srgbClr val="CC7500"/>
    <a:srgbClr val="1E5CC1"/>
    <a:srgbClr val="6FC9C7"/>
    <a:srgbClr val="FFCC00"/>
    <a:srgbClr val="7EA1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364" autoAdjust="0"/>
  </p:normalViewPr>
  <p:slideViewPr>
    <p:cSldViewPr snapToGrid="0">
      <p:cViewPr varScale="1">
        <p:scale>
          <a:sx n="98" d="100"/>
          <a:sy n="98" d="100"/>
        </p:scale>
        <p:origin x="-1284" y="-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11.fntdata"/><Relationship Id="rId67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6.fntdata"/><Relationship Id="rId62" Type="http://schemas.openxmlformats.org/officeDocument/2006/relationships/font" Target="fonts/font14.fntdata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2;53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1940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641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1411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2531;988"/>
  <ax:ocxPr ax:name="Value" ax:value="3"/>
  <ax:ocxPr ax:name="FontName" ax:value="UTM Avo"/>
  <ax:ocxPr ax:name="FontHeight" ax:value="315"/>
  <ax:ocxPr ax:name="FontCharSet" ax:value="0"/>
  <ax:ocxPr ax:name="FontPitchAndFamily" ax:value="2"/>
</ax:ocx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2531;988"/>
  <ax:ocxPr ax:name="FontName" ax:value="UTM Avo"/>
  <ax:ocxPr ax:name="FontHeight" ax:value="315"/>
  <ax:ocxPr ax:name="FontCharSet" ax:value="0"/>
  <ax:ocxPr ax:name="FontPitchAndFamily" ax:value="2"/>
</ax:ocx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2531;988"/>
  <ax:ocxPr ax:name="FontName" ax:value="UTM Avo"/>
  <ax:ocxPr ax:name="FontHeight" ax:value="315"/>
  <ax:ocxPr ax:name="FontCharSet" ax:value="0"/>
  <ax:ocxPr ax:name="FontPitchAndFamily" ax:value="2"/>
</ax:ocx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013;988"/>
  <ax:ocxPr ax:name="Value" ax:value="Bút mực"/>
  <ax:ocxPr ax:name="FontName" ax:value="UTM Avo"/>
  <ax:ocxPr ax:name="FontHeight" ax:value="315"/>
  <ax:ocxPr ax:name="FontCharSet" ax:value="0"/>
  <ax:ocxPr ax:name="FontPitchAndFamily" ax:value="2"/>
</ax:ocx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3933;988"/>
  <ax:ocxPr ax:name="FontName" ax:value="UTM Avo"/>
  <ax:ocxPr ax:name="FontHeight" ax:value="315"/>
  <ax:ocxPr ax:name="FontCharSet" ax:value="0"/>
  <ax:ocxPr ax:name="FontPitchAndFamily" ax:value="2"/>
</ax:ocx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000;988"/>
  <ax:ocxPr ax:name="FontName" ax:value="UTM Avo"/>
  <ax:ocxPr ax:name="FontHeight" ax:value="315"/>
  <ax:ocxPr ax:name="FontCharSet" ax:value="0"/>
  <ax:ocxPr ax:name="FontPitchAndFamily" ax:value="2"/>
</ax:ocx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7620;988"/>
  <ax:ocxPr ax:name="Value" ax:value="Bút mực dùng để viết bài."/>
  <ax:ocxPr ax:name="FontName" ax:value="UTM Avo"/>
  <ax:ocxPr ax:name="FontHeight" ax:value="315"/>
  <ax:ocxPr ax:name="FontCharSet" ax:value="0"/>
  <ax:ocxPr ax:name="FontPitchAndFamily" ax:value="2"/>
</ax:ocx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7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7620;988"/>
  <ax:ocxPr ax:name="FontName" ax:value="UTM Avo"/>
  <ax:ocxPr ax:name="FontHeight" ax:value="315"/>
  <ax:ocxPr ax:name="FontCharSet" ax:value="0"/>
  <ax:ocxPr ax:name="FontPitchAndFamily" ax:value="2"/>
</ax:ocx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7620;988"/>
  <ax:ocxPr ax:name="FontName" ax:value="UTM Avo"/>
  <ax:ocxPr ax:name="FontHeight" ax:value="315"/>
  <ax:ocxPr ax:name="FontCharSet" ax:value="0"/>
  <ax:ocxPr ax:name="FontPitchAndFamily" ax:value="2"/>
</ax:ocx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7620;988"/>
  <ax:ocxPr ax:name="FontName" ax:value="UTM Avo"/>
  <ax:ocxPr ax:name="FontHeight" ax:value="315"/>
  <ax:ocxPr ax:name="FontCharSet" ax:value="0"/>
  <ax:ocxPr ax:name="FontPitchAndFamily" ax:value="2"/>
</ax:ocx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7620;988"/>
  <ax:ocxPr ax:name="FontName" ax:value="UTM Avo"/>
  <ax:ocxPr ax:name="FontHeight" ax:value="315"/>
  <ax:ocxPr ax:name="FontCharSet" ax:value="0"/>
  <ax:ocxPr ax:name="FontPitchAndFamily" ax:value="2"/>
</ax:ocx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000;988"/>
  <ax:ocxPr ax:name="FontName" ax:value="UTM Avo"/>
  <ax:ocxPr ax:name="FontHeight" ax:value="315"/>
  <ax:ocxPr ax:name="FontCharSet" ax:value="0"/>
  <ax:ocxPr ax:name="FontPitchAndFamily" ax:value="2"/>
</ax:ocx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000;988"/>
  <ax:ocxPr ax:name="FontName" ax:value="UTM Avo"/>
  <ax:ocxPr ax:name="FontHeight" ax:value="315"/>
  <ax:ocxPr ax:name="FontCharSet" ax:value="0"/>
  <ax:ocxPr ax:name="FontPitchAndFamily" ax:value="2"/>
</ax:ocx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2527;988"/>
  <ax:ocxPr ax:name="FontName" ax:value="UTM Avo"/>
  <ax:ocxPr ax:name="FontHeight" ax:value="315"/>
  <ax:ocxPr ax:name="FontCharSet" ax:value="0"/>
  <ax:ocxPr ax:name="FontPitchAndFamily" ax:value="2"/>
</ax:ocx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2531;988"/>
  <ax:ocxPr ax:name="FontName" ax:value="UTM Avo"/>
  <ax:ocxPr ax:name="FontHeight" ax:value="315"/>
  <ax:ocxPr ax:name="FontCharSet" ax:value="0"/>
  <ax:ocxPr ax:name="FontPitchAndFamily" ax:value="2"/>
</ax:ocx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2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7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7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7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2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2412;688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BackColor" ax:value="8454016"/>
  <ax:ocxPr ax:name="ForeColor" ax:value="255"/>
  <ax:ocxPr ax:name="Size" ax:value="1936;692"/>
  <ax:ocxPr ax:name="FontName" ax:value="Arial"/>
  <ax:ocxPr ax:name="FontEffects" ax:value="1073741825"/>
  <ax:ocxPr ax:name="FontHeight" ax:value="555"/>
  <ax:ocxPr ax:name="FontCharSet" ax:value="0"/>
  <ax:ocxPr ax:name="FontPitchAndFamily" ax:value="2"/>
  <ax:ocxPr ax:name="FontWeight" ax:value="700"/>
</ax:ocx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62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83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79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E8A42-B239-4ABA-924E-614A9874B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247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E8A42-B239-4ABA-924E-614A9874B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064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58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343478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21307-98E3-4FC1-B282-67BA69A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440A6-9F5F-405A-B023-8206AE7DA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2B680A-842E-448C-A606-624FC3361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D74EF-4913-4F71-BAD1-84537C2C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33937-BDF0-4046-8886-93A130F3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8863D-EA7C-4EBC-BAF6-70D1E692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4940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04C4C-7716-47A8-ABEF-D120DC65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AD916C-83AB-4FD3-81B7-3425E489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BCF1B-5B4D-4286-AF6B-270AF8DC3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AD152-CF54-4E31-97CD-04522D238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ED3D0-387D-4C89-8A64-1C0FB0628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D6F6FD-6EA3-4B10-98D3-5497745A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58E03-4560-4046-AB6C-93911EDA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7ABAB7-0C71-4370-9B89-0CEF23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277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60F01-96BF-4090-BE38-68F5FAC4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EE6F40-6579-4218-B2B8-D983D398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223B1E-9B5C-40FE-B203-BB88BD1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A44E0-A1C6-4382-9554-8B8F1C2D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8159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AC6741-10A5-4566-9D03-E8BF25C4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DC8CB-CB0D-4CFE-8DFB-5BA98939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67D52-1391-42C6-93F3-D8C6A0B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2791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DAF95-0D05-4709-9FED-9CA19EA6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62743-5462-4B3C-BE14-9594222F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F6FE11-C1DE-4C15-B4A2-3E4F07AF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CC3D6-A495-496C-930C-2EF2A0BB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DB793-5C4F-488B-B448-63C9D41E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31A83-6089-4018-A2B7-221837D9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5400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82A43-92DE-4614-9D17-C7A887E5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1AA3A-046B-4AC7-AE3D-0C5DC054C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35666-08A5-4890-86E5-044BB261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34F1A-4FFE-4BD7-B3C2-290DB30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C2634-41B4-447B-AF2C-0346703E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7FBD7-46B2-4480-B181-EEE5ED08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8547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CFE9E-D4C2-4E8D-ADC8-9C36A88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D1A27A-9401-4314-B605-74FF9932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0BBE7-95D6-4C4B-B25B-09D01302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EC34F-C71B-494D-A992-6229DA5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7346E-D9A2-4C54-93E8-F1332B6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8915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BB5B07-7C73-4FE2-93B7-204173620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CDD9F-7CC8-4F58-A2A4-7512F3CED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A787-3398-4FEC-A438-CECF093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98EF0-0BB7-4CE1-810D-02175EF8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2EA4-B8A8-4250-A2D9-E9954CB0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203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759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995079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BD91-DF89-4A08-BED8-18D54558920D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2E59-7001-4669-8332-FC07977B61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3538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8732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3831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7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32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000125"/>
            <a:ext cx="3028950" cy="2828925"/>
          </a:xfrm>
        </p:spPr>
        <p:txBody>
          <a:bodyPr/>
          <a:lstStyle>
            <a:lvl1pPr>
              <a:defRPr sz="1890"/>
            </a:lvl1pPr>
            <a:lvl2pPr>
              <a:defRPr sz="1620"/>
            </a:lvl2pPr>
            <a:lvl3pPr>
              <a:defRPr sz="1350"/>
            </a:lvl3pPr>
            <a:lvl4pPr>
              <a:defRPr sz="1215"/>
            </a:lvl4pPr>
            <a:lvl5pPr>
              <a:defRPr sz="1215"/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000125"/>
            <a:ext cx="3028950" cy="2828925"/>
          </a:xfrm>
        </p:spPr>
        <p:txBody>
          <a:bodyPr/>
          <a:lstStyle>
            <a:lvl1pPr>
              <a:defRPr sz="1890"/>
            </a:lvl1pPr>
            <a:lvl2pPr>
              <a:defRPr sz="1620"/>
            </a:lvl2pPr>
            <a:lvl3pPr>
              <a:defRPr sz="1350"/>
            </a:lvl3pPr>
            <a:lvl4pPr>
              <a:defRPr sz="1215"/>
            </a:lvl4pPr>
            <a:lvl5pPr>
              <a:defRPr sz="1215"/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068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620"/>
            </a:lvl1pPr>
            <a:lvl2pPr>
              <a:defRPr sz="1350"/>
            </a:lvl2pPr>
            <a:lvl3pPr>
              <a:defRPr sz="1215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620"/>
            </a:lvl1pPr>
            <a:lvl2pPr>
              <a:defRPr sz="1350"/>
            </a:lvl2pPr>
            <a:lvl3pPr>
              <a:defRPr sz="1215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5052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993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856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8"/>
            <a:ext cx="2256235" cy="871538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6"/>
            <a:ext cx="2256235" cy="3518297"/>
          </a:xfrm>
        </p:spPr>
        <p:txBody>
          <a:bodyPr/>
          <a:lstStyle>
            <a:lvl1pPr marL="0" indent="0">
              <a:buNone/>
              <a:defRPr sz="945"/>
            </a:lvl1pPr>
            <a:lvl2pPr marL="308610" indent="0">
              <a:buNone/>
              <a:defRPr sz="810"/>
            </a:lvl2pPr>
            <a:lvl3pPr marL="617220" indent="0">
              <a:buNone/>
              <a:defRPr sz="675"/>
            </a:lvl3pPr>
            <a:lvl4pPr marL="925830" indent="0">
              <a:buNone/>
              <a:defRPr sz="608"/>
            </a:lvl4pPr>
            <a:lvl5pPr marL="1234440" indent="0">
              <a:buNone/>
              <a:defRPr sz="608"/>
            </a:lvl5pPr>
            <a:lvl6pPr marL="1543050" indent="0">
              <a:buNone/>
              <a:defRPr sz="608"/>
            </a:lvl6pPr>
            <a:lvl7pPr marL="1851660" indent="0">
              <a:buNone/>
              <a:defRPr sz="608"/>
            </a:lvl7pPr>
            <a:lvl8pPr marL="2160270" indent="0">
              <a:buNone/>
              <a:defRPr sz="608"/>
            </a:lvl8pPr>
            <a:lvl9pPr marL="2468880" indent="0">
              <a:buNone/>
              <a:defRPr sz="6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9165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945"/>
            </a:lvl1pPr>
            <a:lvl2pPr marL="308610" indent="0">
              <a:buNone/>
              <a:defRPr sz="810"/>
            </a:lvl2pPr>
            <a:lvl3pPr marL="617220" indent="0">
              <a:buNone/>
              <a:defRPr sz="675"/>
            </a:lvl3pPr>
            <a:lvl4pPr marL="925830" indent="0">
              <a:buNone/>
              <a:defRPr sz="608"/>
            </a:lvl4pPr>
            <a:lvl5pPr marL="1234440" indent="0">
              <a:buNone/>
              <a:defRPr sz="608"/>
            </a:lvl5pPr>
            <a:lvl6pPr marL="1543050" indent="0">
              <a:buNone/>
              <a:defRPr sz="608"/>
            </a:lvl6pPr>
            <a:lvl7pPr marL="1851660" indent="0">
              <a:buNone/>
              <a:defRPr sz="608"/>
            </a:lvl7pPr>
            <a:lvl8pPr marL="2160270" indent="0">
              <a:buNone/>
              <a:defRPr sz="608"/>
            </a:lvl8pPr>
            <a:lvl9pPr marL="2468880" indent="0">
              <a:buNone/>
              <a:defRPr sz="6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757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769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BD91-DF89-4A08-BED8-18D54558920D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2E59-7001-4669-8332-FC07977B61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0237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71450"/>
            <a:ext cx="1543050" cy="365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71450"/>
            <a:ext cx="4514850" cy="365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6043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2160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062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1119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2293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7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304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000125"/>
            <a:ext cx="3028950" cy="2828925"/>
          </a:xfrm>
        </p:spPr>
        <p:txBody>
          <a:bodyPr/>
          <a:lstStyle>
            <a:lvl1pPr>
              <a:defRPr sz="1890"/>
            </a:lvl1pPr>
            <a:lvl2pPr>
              <a:defRPr sz="1620"/>
            </a:lvl2pPr>
            <a:lvl3pPr>
              <a:defRPr sz="1350"/>
            </a:lvl3pPr>
            <a:lvl4pPr>
              <a:defRPr sz="1215"/>
            </a:lvl4pPr>
            <a:lvl5pPr>
              <a:defRPr sz="1215"/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000125"/>
            <a:ext cx="3028950" cy="2828925"/>
          </a:xfrm>
        </p:spPr>
        <p:txBody>
          <a:bodyPr/>
          <a:lstStyle>
            <a:lvl1pPr>
              <a:defRPr sz="1890"/>
            </a:lvl1pPr>
            <a:lvl2pPr>
              <a:defRPr sz="1620"/>
            </a:lvl2pPr>
            <a:lvl3pPr>
              <a:defRPr sz="1350"/>
            </a:lvl3pPr>
            <a:lvl4pPr>
              <a:defRPr sz="1215"/>
            </a:lvl4pPr>
            <a:lvl5pPr>
              <a:defRPr sz="1215"/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806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620"/>
            </a:lvl1pPr>
            <a:lvl2pPr>
              <a:defRPr sz="1350"/>
            </a:lvl2pPr>
            <a:lvl3pPr>
              <a:defRPr sz="1215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620"/>
            </a:lvl1pPr>
            <a:lvl2pPr>
              <a:defRPr sz="1350"/>
            </a:lvl2pPr>
            <a:lvl3pPr>
              <a:defRPr sz="1215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5286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3717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53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40558349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8"/>
            <a:ext cx="2256235" cy="871538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6"/>
            <a:ext cx="2256235" cy="3518297"/>
          </a:xfrm>
        </p:spPr>
        <p:txBody>
          <a:bodyPr/>
          <a:lstStyle>
            <a:lvl1pPr marL="0" indent="0">
              <a:buNone/>
              <a:defRPr sz="945"/>
            </a:lvl1pPr>
            <a:lvl2pPr marL="308610" indent="0">
              <a:buNone/>
              <a:defRPr sz="810"/>
            </a:lvl2pPr>
            <a:lvl3pPr marL="617220" indent="0">
              <a:buNone/>
              <a:defRPr sz="675"/>
            </a:lvl3pPr>
            <a:lvl4pPr marL="925830" indent="0">
              <a:buNone/>
              <a:defRPr sz="608"/>
            </a:lvl4pPr>
            <a:lvl5pPr marL="1234440" indent="0">
              <a:buNone/>
              <a:defRPr sz="608"/>
            </a:lvl5pPr>
            <a:lvl6pPr marL="1543050" indent="0">
              <a:buNone/>
              <a:defRPr sz="608"/>
            </a:lvl6pPr>
            <a:lvl7pPr marL="1851660" indent="0">
              <a:buNone/>
              <a:defRPr sz="608"/>
            </a:lvl7pPr>
            <a:lvl8pPr marL="2160270" indent="0">
              <a:buNone/>
              <a:defRPr sz="608"/>
            </a:lvl8pPr>
            <a:lvl9pPr marL="2468880" indent="0">
              <a:buNone/>
              <a:defRPr sz="6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08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945"/>
            </a:lvl1pPr>
            <a:lvl2pPr marL="308610" indent="0">
              <a:buNone/>
              <a:defRPr sz="810"/>
            </a:lvl2pPr>
            <a:lvl3pPr marL="617220" indent="0">
              <a:buNone/>
              <a:defRPr sz="675"/>
            </a:lvl3pPr>
            <a:lvl4pPr marL="925830" indent="0">
              <a:buNone/>
              <a:defRPr sz="608"/>
            </a:lvl4pPr>
            <a:lvl5pPr marL="1234440" indent="0">
              <a:buNone/>
              <a:defRPr sz="608"/>
            </a:lvl5pPr>
            <a:lvl6pPr marL="1543050" indent="0">
              <a:buNone/>
              <a:defRPr sz="608"/>
            </a:lvl6pPr>
            <a:lvl7pPr marL="1851660" indent="0">
              <a:buNone/>
              <a:defRPr sz="608"/>
            </a:lvl7pPr>
            <a:lvl8pPr marL="2160270" indent="0">
              <a:buNone/>
              <a:defRPr sz="608"/>
            </a:lvl8pPr>
            <a:lvl9pPr marL="2468880" indent="0">
              <a:buNone/>
              <a:defRPr sz="6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0523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7214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71450"/>
            <a:ext cx="1543050" cy="365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71450"/>
            <a:ext cx="4514850" cy="365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0764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598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642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9092381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69892181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8467022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4"/>
            <a:ext cx="3028950" cy="2545556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49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4"/>
            <a:ext cx="3028950" cy="2545556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49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18519654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5326940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499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1" b="1"/>
            </a:lvl4pPr>
            <a:lvl5pPr marL="1371600" indent="0">
              <a:buNone/>
              <a:defRPr sz="1201" b="1"/>
            </a:lvl5pPr>
            <a:lvl6pPr marL="1714500" indent="0">
              <a:buNone/>
              <a:defRPr sz="1201" b="1"/>
            </a:lvl6pPr>
            <a:lvl7pPr marL="2057400" indent="0">
              <a:buNone/>
              <a:defRPr sz="1201" b="1"/>
            </a:lvl7pPr>
            <a:lvl8pPr marL="2400300" indent="0">
              <a:buNone/>
              <a:defRPr sz="1201" b="1"/>
            </a:lvl8pPr>
            <a:lvl9pPr marL="274320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499"/>
            </a:lvl2pPr>
            <a:lvl3pPr>
              <a:defRPr sz="1350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499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1" b="1"/>
            </a:lvl4pPr>
            <a:lvl5pPr marL="1371600" indent="0">
              <a:buNone/>
              <a:defRPr sz="1201" b="1"/>
            </a:lvl5pPr>
            <a:lvl6pPr marL="1714500" indent="0">
              <a:buNone/>
              <a:defRPr sz="1201" b="1"/>
            </a:lvl6pPr>
            <a:lvl7pPr marL="2057400" indent="0">
              <a:buNone/>
              <a:defRPr sz="1201" b="1"/>
            </a:lvl7pPr>
            <a:lvl8pPr marL="2400300" indent="0">
              <a:buNone/>
              <a:defRPr sz="1201" b="1"/>
            </a:lvl8pPr>
            <a:lvl9pPr marL="274320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499"/>
            </a:lvl2pPr>
            <a:lvl3pPr>
              <a:defRPr sz="1350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2846361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00296187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402329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4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399"/>
            </a:lvl1pPr>
            <a:lvl2pPr>
              <a:defRPr sz="2101"/>
            </a:lvl2pPr>
            <a:lvl3pPr>
              <a:defRPr sz="1800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49"/>
            </a:lvl1pPr>
            <a:lvl2pPr marL="342900" indent="0">
              <a:buNone/>
              <a:defRPr sz="900"/>
            </a:lvl2pPr>
            <a:lvl3pPr marL="685800" indent="0">
              <a:buNone/>
              <a:defRPr sz="751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9799919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4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399"/>
            </a:lvl1pPr>
            <a:lvl2pPr marL="342900" indent="0">
              <a:buNone/>
              <a:defRPr sz="2101"/>
            </a:lvl2pPr>
            <a:lvl3pPr marL="685800" indent="0">
              <a:buNone/>
              <a:defRPr sz="1800"/>
            </a:lvl3pPr>
            <a:lvl4pPr marL="1028700" indent="0">
              <a:buNone/>
              <a:defRPr sz="1499"/>
            </a:lvl4pPr>
            <a:lvl5pPr marL="1371600" indent="0">
              <a:buNone/>
              <a:defRPr sz="1499"/>
            </a:lvl5pPr>
            <a:lvl6pPr marL="1714500" indent="0">
              <a:buNone/>
              <a:defRPr sz="1499"/>
            </a:lvl6pPr>
            <a:lvl7pPr marL="2057400" indent="0">
              <a:buNone/>
              <a:defRPr sz="1499"/>
            </a:lvl7pPr>
            <a:lvl8pPr marL="2400300" indent="0">
              <a:buNone/>
              <a:defRPr sz="1499"/>
            </a:lvl8pPr>
            <a:lvl9pPr marL="2743200" indent="0">
              <a:buNone/>
              <a:defRPr sz="1499"/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49"/>
            </a:lvl1pPr>
            <a:lvl2pPr marL="342900" indent="0">
              <a:buNone/>
              <a:defRPr sz="900"/>
            </a:lvl2pPr>
            <a:lvl3pPr marL="685800" indent="0">
              <a:buNone/>
              <a:defRPr sz="751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0058333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09888449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2"/>
            <a:ext cx="154305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2"/>
            <a:ext cx="451485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65050768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768672922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719687814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7925680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xmlns="" val="18455858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4"/>
            <a:ext cx="3028950" cy="2545556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49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4"/>
            <a:ext cx="3028950" cy="2545556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49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40895041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499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1" b="1"/>
            </a:lvl4pPr>
            <a:lvl5pPr marL="1371600" indent="0">
              <a:buNone/>
              <a:defRPr sz="1201" b="1"/>
            </a:lvl5pPr>
            <a:lvl6pPr marL="1714500" indent="0">
              <a:buNone/>
              <a:defRPr sz="1201" b="1"/>
            </a:lvl6pPr>
            <a:lvl7pPr marL="2057400" indent="0">
              <a:buNone/>
              <a:defRPr sz="1201" b="1"/>
            </a:lvl7pPr>
            <a:lvl8pPr marL="2400300" indent="0">
              <a:buNone/>
              <a:defRPr sz="1201" b="1"/>
            </a:lvl8pPr>
            <a:lvl9pPr marL="274320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499"/>
            </a:lvl2pPr>
            <a:lvl3pPr>
              <a:defRPr sz="1350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499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1" b="1"/>
            </a:lvl4pPr>
            <a:lvl5pPr marL="1371600" indent="0">
              <a:buNone/>
              <a:defRPr sz="1201" b="1"/>
            </a:lvl5pPr>
            <a:lvl6pPr marL="1714500" indent="0">
              <a:buNone/>
              <a:defRPr sz="1201" b="1"/>
            </a:lvl6pPr>
            <a:lvl7pPr marL="2057400" indent="0">
              <a:buNone/>
              <a:defRPr sz="1201" b="1"/>
            </a:lvl7pPr>
            <a:lvl8pPr marL="2400300" indent="0">
              <a:buNone/>
              <a:defRPr sz="1201" b="1"/>
            </a:lvl8pPr>
            <a:lvl9pPr marL="274320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499"/>
            </a:lvl2pPr>
            <a:lvl3pPr>
              <a:defRPr sz="1350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66192694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05235501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2025504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4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399"/>
            </a:lvl1pPr>
            <a:lvl2pPr>
              <a:defRPr sz="2101"/>
            </a:lvl2pPr>
            <a:lvl3pPr>
              <a:defRPr sz="1800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49"/>
            </a:lvl1pPr>
            <a:lvl2pPr marL="342900" indent="0">
              <a:buNone/>
              <a:defRPr sz="900"/>
            </a:lvl2pPr>
            <a:lvl3pPr marL="685800" indent="0">
              <a:buNone/>
              <a:defRPr sz="751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38029469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4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399"/>
            </a:lvl1pPr>
            <a:lvl2pPr marL="342900" indent="0">
              <a:buNone/>
              <a:defRPr sz="2101"/>
            </a:lvl2pPr>
            <a:lvl3pPr marL="685800" indent="0">
              <a:buNone/>
              <a:defRPr sz="1800"/>
            </a:lvl3pPr>
            <a:lvl4pPr marL="1028700" indent="0">
              <a:buNone/>
              <a:defRPr sz="1499"/>
            </a:lvl4pPr>
            <a:lvl5pPr marL="1371600" indent="0">
              <a:buNone/>
              <a:defRPr sz="1499"/>
            </a:lvl5pPr>
            <a:lvl6pPr marL="1714500" indent="0">
              <a:buNone/>
              <a:defRPr sz="1499"/>
            </a:lvl6pPr>
            <a:lvl7pPr marL="2057400" indent="0">
              <a:buNone/>
              <a:defRPr sz="1499"/>
            </a:lvl7pPr>
            <a:lvl8pPr marL="2400300" indent="0">
              <a:buNone/>
              <a:defRPr sz="1499"/>
            </a:lvl8pPr>
            <a:lvl9pPr marL="2743200" indent="0">
              <a:buNone/>
              <a:defRPr sz="1499"/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49"/>
            </a:lvl1pPr>
            <a:lvl2pPr marL="342900" indent="0">
              <a:buNone/>
              <a:defRPr sz="900"/>
            </a:lvl2pPr>
            <a:lvl3pPr marL="685800" indent="0">
              <a:buNone/>
              <a:defRPr sz="751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6537068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966295888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2"/>
            <a:ext cx="154305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2"/>
            <a:ext cx="451485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351941127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01074729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8837963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xmlns="" val="4368676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05200953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4"/>
            <a:ext cx="3028950" cy="2545556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49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4"/>
            <a:ext cx="3028950" cy="2545556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49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542365963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499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1" b="1"/>
            </a:lvl4pPr>
            <a:lvl5pPr marL="1371600" indent="0">
              <a:buNone/>
              <a:defRPr sz="1201" b="1"/>
            </a:lvl5pPr>
            <a:lvl6pPr marL="1714500" indent="0">
              <a:buNone/>
              <a:defRPr sz="1201" b="1"/>
            </a:lvl6pPr>
            <a:lvl7pPr marL="2057400" indent="0">
              <a:buNone/>
              <a:defRPr sz="1201" b="1"/>
            </a:lvl7pPr>
            <a:lvl8pPr marL="2400300" indent="0">
              <a:buNone/>
              <a:defRPr sz="1201" b="1"/>
            </a:lvl8pPr>
            <a:lvl9pPr marL="274320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499"/>
            </a:lvl2pPr>
            <a:lvl3pPr>
              <a:defRPr sz="1350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499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1" b="1"/>
            </a:lvl4pPr>
            <a:lvl5pPr marL="1371600" indent="0">
              <a:buNone/>
              <a:defRPr sz="1201" b="1"/>
            </a:lvl5pPr>
            <a:lvl6pPr marL="1714500" indent="0">
              <a:buNone/>
              <a:defRPr sz="1201" b="1"/>
            </a:lvl6pPr>
            <a:lvl7pPr marL="2057400" indent="0">
              <a:buNone/>
              <a:defRPr sz="1201" b="1"/>
            </a:lvl7pPr>
            <a:lvl8pPr marL="2400300" indent="0">
              <a:buNone/>
              <a:defRPr sz="1201" b="1"/>
            </a:lvl8pPr>
            <a:lvl9pPr marL="274320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499"/>
            </a:lvl2pPr>
            <a:lvl3pPr>
              <a:defRPr sz="1350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8093690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533692423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762047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4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399"/>
            </a:lvl1pPr>
            <a:lvl2pPr>
              <a:defRPr sz="2101"/>
            </a:lvl2pPr>
            <a:lvl3pPr>
              <a:defRPr sz="1800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49"/>
            </a:lvl1pPr>
            <a:lvl2pPr marL="342900" indent="0">
              <a:buNone/>
              <a:defRPr sz="900"/>
            </a:lvl2pPr>
            <a:lvl3pPr marL="685800" indent="0">
              <a:buNone/>
              <a:defRPr sz="751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991780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4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399"/>
            </a:lvl1pPr>
            <a:lvl2pPr marL="342900" indent="0">
              <a:buNone/>
              <a:defRPr sz="2101"/>
            </a:lvl2pPr>
            <a:lvl3pPr marL="685800" indent="0">
              <a:buNone/>
              <a:defRPr sz="1800"/>
            </a:lvl3pPr>
            <a:lvl4pPr marL="1028700" indent="0">
              <a:buNone/>
              <a:defRPr sz="1499"/>
            </a:lvl4pPr>
            <a:lvl5pPr marL="1371600" indent="0">
              <a:buNone/>
              <a:defRPr sz="1499"/>
            </a:lvl5pPr>
            <a:lvl6pPr marL="1714500" indent="0">
              <a:buNone/>
              <a:defRPr sz="1499"/>
            </a:lvl6pPr>
            <a:lvl7pPr marL="2057400" indent="0">
              <a:buNone/>
              <a:defRPr sz="1499"/>
            </a:lvl7pPr>
            <a:lvl8pPr marL="2400300" indent="0">
              <a:buNone/>
              <a:defRPr sz="1499"/>
            </a:lvl8pPr>
            <a:lvl9pPr marL="2743200" indent="0">
              <a:buNone/>
              <a:defRPr sz="1499"/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49"/>
            </a:lvl1pPr>
            <a:lvl2pPr marL="342900" indent="0">
              <a:buNone/>
              <a:defRPr sz="900"/>
            </a:lvl2pPr>
            <a:lvl3pPr marL="685800" indent="0">
              <a:buNone/>
              <a:defRPr sz="751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33942084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95045314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2"/>
            <a:ext cx="154305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2"/>
            <a:ext cx="451485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37328120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65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xmlns="" val="6429843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3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21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88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6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50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24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8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76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1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58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14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93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xmlns="" val="175403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xmlns="" val="21469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xmlns="" val="28146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25965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3260986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2021/10/21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1681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680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105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52523-FC6F-4606-86FE-DF90BF0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02833-40F5-40CF-8402-8851577F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EC4D8-02AE-4069-9D8C-F9655F2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0C21C-9785-4240-ABEE-E6960008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A7ABF-A7F8-4B33-9ECA-FD89EB1F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516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21307-98E3-4FC1-B282-67BA69A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440A6-9F5F-405A-B023-8206AE7DA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2B680A-842E-448C-A606-624FC3361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D74EF-4913-4F71-BAD1-84537C2C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33937-BDF0-4046-8886-93A130F3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8863D-EA7C-4EBC-BAF6-70D1E692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867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04C4C-7716-47A8-ABEF-D120DC65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AD916C-83AB-4FD3-81B7-3425E489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BCF1B-5B4D-4286-AF6B-270AF8DC3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AD152-CF54-4E31-97CD-04522D238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ED3D0-387D-4C89-8A64-1C0FB0628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D6F6FD-6EA3-4B10-98D3-5497745A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58E03-4560-4046-AB6C-93911EDA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7ABAB7-0C71-4370-9B89-0CEF23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976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60F01-96BF-4090-BE38-68F5FAC4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EE6F40-6579-4218-B2B8-D983D398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223B1E-9B5C-40FE-B203-BB88BD1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A44E0-A1C6-4382-9554-8B8F1C2D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37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AC6741-10A5-4566-9D03-E8BF25C4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DC8CB-CB0D-4CFE-8DFB-5BA98939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67D52-1391-42C6-93F3-D8C6A0B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894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DAF95-0D05-4709-9FED-9CA19EA6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62743-5462-4B3C-BE14-9594222F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F6FE11-C1DE-4C15-B4A2-3E4F07AF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CC3D6-A495-496C-930C-2EF2A0BB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DB793-5C4F-488B-B448-63C9D41E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31A83-6089-4018-A2B7-221837D9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252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82A43-92DE-4614-9D17-C7A887E5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1AA3A-046B-4AC7-AE3D-0C5DC054C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35666-08A5-4890-86E5-044BB261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34F1A-4FFE-4BD7-B3C2-290DB30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C2634-41B4-447B-AF2C-0346703E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7FBD7-46B2-4480-B181-EEE5ED08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364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CFE9E-D4C2-4E8D-ADC8-9C36A88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D1A27A-9401-4314-B605-74FF9932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0BBE7-95D6-4C4B-B25B-09D01302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EC34F-C71B-494D-A992-6229DA5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7346E-D9A2-4C54-93E8-F1332B6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139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BB5B07-7C73-4FE2-93B7-204173620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CDD9F-7CC8-4F58-A2A4-7512F3CED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A787-3398-4FEC-A438-CECF093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98EF0-0BB7-4CE1-810D-02175EF8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2EA4-B8A8-4250-A2D9-E9954CB0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159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4609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7869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659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52523-FC6F-4606-86FE-DF90BF0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02833-40F5-40CF-8402-8851577F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EC4D8-02AE-4069-9D8C-F9655F2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0C21C-9785-4240-ABEE-E6960008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A7ABF-A7F8-4B33-9ECA-FD89EB1F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220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21307-98E3-4FC1-B282-67BA69A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440A6-9F5F-405A-B023-8206AE7DA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2B680A-842E-448C-A606-624FC3361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D74EF-4913-4F71-BAD1-84537C2C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33937-BDF0-4046-8886-93A130F3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8863D-EA7C-4EBC-BAF6-70D1E692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303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04C4C-7716-47A8-ABEF-D120DC65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AD916C-83AB-4FD3-81B7-3425E489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BCF1B-5B4D-4286-AF6B-270AF8DC3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AD152-CF54-4E31-97CD-04522D238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ED3D0-387D-4C89-8A64-1C0FB0628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D6F6FD-6EA3-4B10-98D3-5497745A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58E03-4560-4046-AB6C-93911EDA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7ABAB7-0C71-4370-9B89-0CEF23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953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60F01-96BF-4090-BE38-68F5FAC4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EE6F40-6579-4218-B2B8-D983D398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223B1E-9B5C-40FE-B203-BB88BD1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A44E0-A1C6-4382-9554-8B8F1C2D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628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AC6741-10A5-4566-9D03-E8BF25C4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DC8CB-CB0D-4CFE-8DFB-5BA98939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67D52-1391-42C6-93F3-D8C6A0B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724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DAF95-0D05-4709-9FED-9CA19EA6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62743-5462-4B3C-BE14-9594222F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F6FE11-C1DE-4C15-B4A2-3E4F07AF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CC3D6-A495-496C-930C-2EF2A0BB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DB793-5C4F-488B-B448-63C9D41E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31A83-6089-4018-A2B7-221837D9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88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82A43-92DE-4614-9D17-C7A887E5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1AA3A-046B-4AC7-AE3D-0C5DC054C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35666-08A5-4890-86E5-044BB261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34F1A-4FFE-4BD7-B3C2-290DB30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C2634-41B4-447B-AF2C-0346703E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7FBD7-46B2-4480-B181-EEE5ED08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00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CFE9E-D4C2-4E8D-ADC8-9C36A88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D1A27A-9401-4314-B605-74FF9932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0BBE7-95D6-4C4B-B25B-09D01302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EC34F-C71B-494D-A992-6229DA5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7346E-D9A2-4C54-93E8-F1332B6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434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BB5B07-7C73-4FE2-93B7-204173620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CDD9F-7CC8-4F58-A2A4-7512F3CED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A787-3398-4FEC-A438-CECF093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98EF0-0BB7-4CE1-810D-02175EF8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2EA4-B8A8-4250-A2D9-E9954CB0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921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9352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514350">
              <a:defRPr/>
            </a:pPr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514350">
              <a:defRPr/>
            </a:pPr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514350">
              <a:defRPr/>
            </a:pPr>
            <a:fld id="{00000000-1234-1234-1234-123412341234}" type="slidenum">
              <a:rPr lang="en-US" smtClean="0"/>
              <a:pPr defTabSz="51435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475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00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676365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546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52523-FC6F-4606-86FE-DF90BF0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02833-40F5-40CF-8402-8851577F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EC4D8-02AE-4069-9D8C-F9655F2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0C21C-9785-4240-ABEE-E6960008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A7ABF-A7F8-4B33-9ECA-FD89EB1F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207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21307-98E3-4FC1-B282-67BA69A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440A6-9F5F-405A-B023-8206AE7DA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2B680A-842E-448C-A606-624FC3361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D74EF-4913-4F71-BAD1-84537C2C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33937-BDF0-4046-8886-93A130F3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8863D-EA7C-4EBC-BAF6-70D1E692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892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04C4C-7716-47A8-ABEF-D120DC65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AD916C-83AB-4FD3-81B7-3425E489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BCF1B-5B4D-4286-AF6B-270AF8DC3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AD152-CF54-4E31-97CD-04522D238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ED3D0-387D-4C89-8A64-1C0FB0628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D6F6FD-6EA3-4B10-98D3-5497745A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58E03-4560-4046-AB6C-93911EDA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7ABAB7-0C71-4370-9B89-0CEF23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247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60F01-96BF-4090-BE38-68F5FAC4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EE6F40-6579-4218-B2B8-D983D398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223B1E-9B5C-40FE-B203-BB88BD1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A44E0-A1C6-4382-9554-8B8F1C2D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676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AC6741-10A5-4566-9D03-E8BF25C4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DC8CB-CB0D-4CFE-8DFB-5BA98939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67D52-1391-42C6-93F3-D8C6A0B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022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DAF95-0D05-4709-9FED-9CA19EA6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62743-5462-4B3C-BE14-9594222F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F6FE11-C1DE-4C15-B4A2-3E4F07AF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CC3D6-A495-496C-930C-2EF2A0BB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DB793-5C4F-488B-B448-63C9D41E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31A83-6089-4018-A2B7-221837D9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637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82A43-92DE-4614-9D17-C7A887E5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1AA3A-046B-4AC7-AE3D-0C5DC054C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35666-08A5-4890-86E5-044BB261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34F1A-4FFE-4BD7-B3C2-290DB30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C2634-41B4-447B-AF2C-0346703E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7FBD7-46B2-4480-B181-EEE5ED08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43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CFE9E-D4C2-4E8D-ADC8-9C36A88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D1A27A-9401-4314-B605-74FF9932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0BBE7-95D6-4C4B-B25B-09D01302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EC34F-C71B-494D-A992-6229DA5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7346E-D9A2-4C54-93E8-F1332B6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024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BB5B07-7C73-4FE2-93B7-204173620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CDD9F-7CC8-4F58-A2A4-7512F3CED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A787-3398-4FEC-A438-CECF093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98EF0-0BB7-4CE1-810D-02175EF8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2EA4-B8A8-4250-A2D9-E9954CB0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75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3959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4450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105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402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52523-FC6F-4606-86FE-DF90BF0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02833-40F5-40CF-8402-8851577F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EC4D8-02AE-4069-9D8C-F9655F2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0C21C-9785-4240-ABEE-E6960008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A7ABF-A7F8-4B33-9ECA-FD89EB1F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021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21307-98E3-4FC1-B282-67BA69A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440A6-9F5F-405A-B023-8206AE7DA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2B680A-842E-448C-A606-624FC3361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D74EF-4913-4F71-BAD1-84537C2C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33937-BDF0-4046-8886-93A130F3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8863D-EA7C-4EBC-BAF6-70D1E692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215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04C4C-7716-47A8-ABEF-D120DC65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AD916C-83AB-4FD3-81B7-3425E489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BCF1B-5B4D-4286-AF6B-270AF8DC3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AD152-CF54-4E31-97CD-04522D238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ED3D0-387D-4C89-8A64-1C0FB0628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D6F6FD-6EA3-4B10-98D3-5497745A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58E03-4560-4046-AB6C-93911EDA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7ABAB7-0C71-4370-9B89-0CEF23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939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60F01-96BF-4090-BE38-68F5FAC4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EE6F40-6579-4218-B2B8-D983D398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223B1E-9B5C-40FE-B203-BB88BD1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A44E0-A1C6-4382-9554-8B8F1C2D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943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AC6741-10A5-4566-9D03-E8BF25C4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DC8CB-CB0D-4CFE-8DFB-5BA98939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67D52-1391-42C6-93F3-D8C6A0B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561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DAF95-0D05-4709-9FED-9CA19EA6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62743-5462-4B3C-BE14-9594222F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F6FE11-C1DE-4C15-B4A2-3E4F07AF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CC3D6-A495-496C-930C-2EF2A0BB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DB793-5C4F-488B-B448-63C9D41E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31A83-6089-4018-A2B7-221837D9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717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82A43-92DE-4614-9D17-C7A887E5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1AA3A-046B-4AC7-AE3D-0C5DC054C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35666-08A5-4890-86E5-044BB261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34F1A-4FFE-4BD7-B3C2-290DB30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C2634-41B4-447B-AF2C-0346703E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7FBD7-46B2-4480-B181-EEE5ED08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47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996480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CFE9E-D4C2-4E8D-ADC8-9C36A88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D1A27A-9401-4314-B605-74FF9932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0BBE7-95D6-4C4B-B25B-09D01302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EC34F-C71B-494D-A992-6229DA5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7346E-D9A2-4C54-93E8-F1332B6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2990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BB5B07-7C73-4FE2-93B7-204173620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CDD9F-7CC8-4F58-A2A4-7512F3CED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A787-3398-4FEC-A438-CECF093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98EF0-0BB7-4CE1-810D-02175EF8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2EA4-B8A8-4250-A2D9-E9954CB0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8719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7159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335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98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52523-FC6F-4606-86FE-DF90BF0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02833-40F5-40CF-8402-8851577F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EC4D8-02AE-4069-9D8C-F9655F2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0C21C-9785-4240-ABEE-E6960008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A7ABF-A7F8-4B33-9ECA-FD89EB1F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436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21307-98E3-4FC1-B282-67BA69A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440A6-9F5F-405A-B023-8206AE7DA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2B680A-842E-448C-A606-624FC3361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D74EF-4913-4F71-BAD1-84537C2C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33937-BDF0-4046-8886-93A130F3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8863D-EA7C-4EBC-BAF6-70D1E692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943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04C4C-7716-47A8-ABEF-D120DC65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AD916C-83AB-4FD3-81B7-3425E489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BCF1B-5B4D-4286-AF6B-270AF8DC3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AD152-CF54-4E31-97CD-04522D238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ED3D0-387D-4C89-8A64-1C0FB0628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D6F6FD-6EA3-4B10-98D3-5497745A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58E03-4560-4046-AB6C-93911EDA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7ABAB7-0C71-4370-9B89-0CEF23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6212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60F01-96BF-4090-BE38-68F5FAC4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EE6F40-6579-4218-B2B8-D983D398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223B1E-9B5C-40FE-B203-BB88BD1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A44E0-A1C6-4382-9554-8B8F1C2D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702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AC6741-10A5-4566-9D03-E8BF25C4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DC8CB-CB0D-4CFE-8DFB-5BA98939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67D52-1391-42C6-93F3-D8C6A0B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9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50257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DAF95-0D05-4709-9FED-9CA19EA6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62743-5462-4B3C-BE14-9594222F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F6FE11-C1DE-4C15-B4A2-3E4F07AF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CC3D6-A495-496C-930C-2EF2A0BB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DB793-5C4F-488B-B448-63C9D41E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31A83-6089-4018-A2B7-221837D9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1051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82A43-92DE-4614-9D17-C7A887E5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1AA3A-046B-4AC7-AE3D-0C5DC054C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35666-08A5-4890-86E5-044BB261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34F1A-4FFE-4BD7-B3C2-290DB30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C2634-41B4-447B-AF2C-0346703E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7FBD7-46B2-4480-B181-EEE5ED08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656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CFE9E-D4C2-4E8D-ADC8-9C36A88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D1A27A-9401-4314-B605-74FF9932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0BBE7-95D6-4C4B-B25B-09D01302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EC34F-C71B-494D-A992-6229DA5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7346E-D9A2-4C54-93E8-F1332B6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034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BB5B07-7C73-4FE2-93B7-204173620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CDD9F-7CC8-4F58-A2A4-7512F3CED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A787-3398-4FEC-A438-CECF093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98EF0-0BB7-4CE1-810D-02175EF8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2EA4-B8A8-4250-A2D9-E9954CB0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4505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496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404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9647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52523-FC6F-4606-86FE-DF90BF0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02833-40F5-40CF-8402-8851577F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EC4D8-02AE-4069-9D8C-F9655F2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0C21C-9785-4240-ABEE-E6960008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A7ABF-A7F8-4B33-9ECA-FD89EB1F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0448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21307-98E3-4FC1-B282-67BA69A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440A6-9F5F-405A-B023-8206AE7DA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2B680A-842E-448C-A606-624FC3361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D74EF-4913-4F71-BAD1-84537C2C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33937-BDF0-4046-8886-93A130F3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8863D-EA7C-4EBC-BAF6-70D1E692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639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04C4C-7716-47A8-ABEF-D120DC65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AD916C-83AB-4FD3-81B7-3425E489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BCF1B-5B4D-4286-AF6B-270AF8DC3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AD152-CF54-4E31-97CD-04522D238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ED3D0-387D-4C89-8A64-1C0FB0628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D6F6FD-6EA3-4B10-98D3-5497745A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58E03-4560-4046-AB6C-93911EDA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7ABAB7-0C71-4370-9B89-0CEF23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5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440005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60F01-96BF-4090-BE38-68F5FAC4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EE6F40-6579-4218-B2B8-D983D398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223B1E-9B5C-40FE-B203-BB88BD1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A44E0-A1C6-4382-9554-8B8F1C2D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9525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AC6741-10A5-4566-9D03-E8BF25C4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DC8CB-CB0D-4CFE-8DFB-5BA98939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67D52-1391-42C6-93F3-D8C6A0B1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938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DAF95-0D05-4709-9FED-9CA19EA6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62743-5462-4B3C-BE14-9594222F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F6FE11-C1DE-4C15-B4A2-3E4F07AF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CC3D6-A495-496C-930C-2EF2A0BB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DB793-5C4F-488B-B448-63C9D41E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31A83-6089-4018-A2B7-221837D9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648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82A43-92DE-4614-9D17-C7A887E5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1AA3A-046B-4AC7-AE3D-0C5DC054C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35666-08A5-4890-86E5-044BB261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34F1A-4FFE-4BD7-B3C2-290DB30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C2634-41B4-447B-AF2C-0346703E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7FBD7-46B2-4480-B181-EEE5ED08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15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CFE9E-D4C2-4E8D-ADC8-9C36A88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D1A27A-9401-4314-B605-74FF9932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0BBE7-95D6-4C4B-B25B-09D01302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7EC34F-C71B-494D-A992-6229DA5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7346E-D9A2-4C54-93E8-F1332B6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9136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BB5B07-7C73-4FE2-93B7-204173620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7CDD9F-7CC8-4F58-A2A4-7512F3CED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A787-3398-4FEC-A438-CECF093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98EF0-0BB7-4CE1-810D-02175EF8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2EA4-B8A8-4250-A2D9-E9954CB0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5031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725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3000"/>
    </mc:Choice>
    <mc:Fallback>
      <p:transition advClick="0" advTm="3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99AE1-F38C-4FF7-9FFE-EF0A05680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1046B4-7B59-401E-9F1C-410654081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3AB8E-8E92-4E7A-B3D2-8A0CA91A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8F636-B5F1-459F-B9C5-1AD2E949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57DA0-3FC4-4313-9247-60E26F78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171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7547A-3560-42AA-B0C9-D62BDBED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599E7-E311-479B-823C-C63070D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B2510-DBD0-4832-AE58-19A4DF9F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9946D-6962-48B6-A168-90410BF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43967-5AC4-461B-8EC4-C31FE084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0533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52523-FC6F-4606-86FE-DF90BF0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02833-40F5-40CF-8402-8851577F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EC4D8-02AE-4069-9D8C-F9655F2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0C21C-9785-4240-ABEE-E6960008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A7ABF-A7F8-4B33-9ECA-FD89EB1F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66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367BD4-796C-480A-B56E-663604F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DF7A5-9B16-4609-B883-5DAA4CE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7EE92-BD30-4407-97BF-2C0B5D4C9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962D4-5FD9-44EB-BB12-AE7E30CB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BADA9-1DF6-48A8-ADC4-CA7F7E84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1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167614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»"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65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p:txStyles>
    <p:titleStyle>
      <a:lvl1pPr algn="ctr" defTabSz="617220" rtl="0" eaLnBrk="1" latinLnBrk="0" hangingPunct="1"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458" indent="-231458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01491" indent="-192881" algn="l" defTabSz="617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70A6D78-AAEC-4EB9-B7D9-C2DBE2F0D5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1574B26-5537-4ADD-9E14-4F775151CAD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66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</p:sldLayoutIdLst>
  <p:txStyles>
    <p:titleStyle>
      <a:lvl1pPr algn="ctr" defTabSz="617220" rtl="0" eaLnBrk="1" latinLnBrk="0" hangingPunct="1"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458" indent="-231458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01491" indent="-192881" algn="l" defTabSz="617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57887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»"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61635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»"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00260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–"/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ts val="73"/>
        </a:spcBef>
        <a:spcAft>
          <a:spcPct val="0"/>
        </a:spcAft>
        <a:buFont typeface="Arial" panose="020B0604020202020204" pitchFamily="34" charset="0"/>
        <a:buChar char="»"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ts val="73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6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26D54D79-588C-414F-9935-D85D2666634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2021/10/21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D4EC328-9116-4993-92C0-623125586BFE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644" y="2858"/>
            <a:ext cx="6867287" cy="51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16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1541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367BD4-796C-480A-B56E-663604F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DF7A5-9B16-4609-B883-5DAA4CE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7EE92-BD30-4407-97BF-2C0B5D4C9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962D4-5FD9-44EB-BB12-AE7E30CB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BADA9-1DF6-48A8-ADC4-CA7F7E84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62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367BD4-796C-480A-B56E-663604F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DF7A5-9B16-4609-B883-5DAA4CE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7EE92-BD30-4407-97BF-2C0B5D4C9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962D4-5FD9-44EB-BB12-AE7E30CB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BADA9-1DF6-48A8-ADC4-CA7F7E84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82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514350">
              <a:buClrTx/>
            </a:pPr>
            <a:endParaRPr lang="en-US" kern="120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514350">
              <a:buClrTx/>
            </a:pPr>
            <a:endParaRPr lang="en-US" kern="120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514350">
              <a:buClrTx/>
            </a:pPr>
            <a:fld id="{00000000-1234-1234-1234-123412341234}" type="slidenum">
              <a:rPr lang="en-US" kern="1200" smtClean="0"/>
              <a:pPr defTabSz="514350">
                <a:buClrTx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xmlns="" val="2478750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367BD4-796C-480A-B56E-663604F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DF7A5-9B16-4609-B883-5DAA4CE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7EE92-BD30-4407-97BF-2C0B5D4C9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962D4-5FD9-44EB-BB12-AE7E30CB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BADA9-1DF6-48A8-ADC4-CA7F7E84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89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367BD4-796C-480A-B56E-663604F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DF7A5-9B16-4609-B883-5DAA4CE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7EE92-BD30-4407-97BF-2C0B5D4C9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962D4-5FD9-44EB-BB12-AE7E30CB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BADA9-1DF6-48A8-ADC4-CA7F7E84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18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367BD4-796C-480A-B56E-663604F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DF7A5-9B16-4609-B883-5DAA4CE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7EE92-BD30-4407-97BF-2C0B5D4C9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962D4-5FD9-44EB-BB12-AE7E30CB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BADA9-1DF6-48A8-ADC4-CA7F7E84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27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367BD4-796C-480A-B56E-663604F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DF7A5-9B16-4609-B883-5DAA4CE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7EE92-BD30-4407-97BF-2C0B5D4C9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99BD91-DF89-4A08-BED8-18D5455892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10/21/2021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962D4-5FD9-44EB-BB12-AE7E30CB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BADA9-1DF6-48A8-ADC4-CA7F7E84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4B662E59-7001-4669-8332-FC07977B61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68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" Target="slide4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1.xml"/><Relationship Id="rId16" Type="http://schemas.microsoft.com/office/2007/relationships/media" Target="../media/media1.m4a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11" Type="http://schemas.microsoft.com/office/2007/relationships/hdphoto" Target="../media/hdphoto3.wdp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slide" Target="slide4.xml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11" Type="http://schemas.microsoft.com/office/2007/relationships/hdphoto" Target="../media/hdphoto3.wdp"/><Relationship Id="rId1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slide" Target="slide4.xml"/><Relationship Id="rId14" Type="http://schemas.microsoft.com/office/2007/relationships/media" Target="../media/media2.m4a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slide" Target="slide4.xml"/><Relationship Id="rId4" Type="http://schemas.openxmlformats.org/officeDocument/2006/relationships/image" Target="../media/image34.png"/><Relationship Id="rId9" Type="http://schemas.openxmlformats.org/officeDocument/2006/relationships/image" Target="../media/image27.png"/><Relationship Id="rId14" Type="http://schemas.microsoft.com/office/2007/relationships/media" Target="../media/media3.m4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48.png"/><Relationship Id="rId3" Type="http://schemas.openxmlformats.org/officeDocument/2006/relationships/control" Target="../activeX/activeX2.xml"/><Relationship Id="rId21" Type="http://schemas.microsoft.com/office/2007/relationships/hdphoto" Target="../media/hdphoto6.wdp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47.jpeg"/><Relationship Id="rId2" Type="http://schemas.openxmlformats.org/officeDocument/2006/relationships/control" Target="../activeX/activeX1.xml"/><Relationship Id="rId16" Type="http://schemas.openxmlformats.org/officeDocument/2006/relationships/audio" Target="../media/audio1.wav"/><Relationship Id="rId20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52.gif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3.xml"/><Relationship Id="rId23" Type="http://schemas.microsoft.com/office/2007/relationships/hdphoto" Target="../media/hdphoto7.wdp"/><Relationship Id="rId10" Type="http://schemas.openxmlformats.org/officeDocument/2006/relationships/control" Target="../activeX/activeX9.xml"/><Relationship Id="rId19" Type="http://schemas.openxmlformats.org/officeDocument/2006/relationships/image" Target="../media/image49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control" Target="../activeX/activeX24.xml"/><Relationship Id="rId18" Type="http://schemas.openxmlformats.org/officeDocument/2006/relationships/notesSlide" Target="../notesSlides/notesSlide5.xml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12" Type="http://schemas.openxmlformats.org/officeDocument/2006/relationships/control" Target="../activeX/activeX23.xml"/><Relationship Id="rId17" Type="http://schemas.openxmlformats.org/officeDocument/2006/relationships/slideLayout" Target="../slideLayouts/slideLayout74.xml"/><Relationship Id="rId2" Type="http://schemas.openxmlformats.org/officeDocument/2006/relationships/control" Target="../activeX/activeX13.xml"/><Relationship Id="rId16" Type="http://schemas.openxmlformats.org/officeDocument/2006/relationships/control" Target="../activeX/activeX2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5" Type="http://schemas.openxmlformats.org/officeDocument/2006/relationships/control" Target="../activeX/activeX16.xml"/><Relationship Id="rId15" Type="http://schemas.openxmlformats.org/officeDocument/2006/relationships/control" Target="../activeX/activeX26.xml"/><Relationship Id="rId10" Type="http://schemas.openxmlformats.org/officeDocument/2006/relationships/control" Target="../activeX/activeX21.xml"/><Relationship Id="rId19" Type="http://schemas.openxmlformats.org/officeDocument/2006/relationships/image" Target="../media/image63.png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control" Target="../activeX/activeX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14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</a:p>
        </p:txBody>
      </p:sp>
      <p:sp>
        <p:nvSpPr>
          <p:cNvPr id="27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7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52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1869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27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7531" y="712696"/>
            <a:ext cx="694373" cy="4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bbe5680e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162794" y="3770893"/>
            <a:ext cx="532412" cy="6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6040" y="4044638"/>
            <a:ext cx="1021644" cy="543544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915651" y="1503485"/>
            <a:ext cx="1770899" cy="1251255"/>
          </a:xfrm>
          <a:prstGeom prst="cloudCallout">
            <a:avLst>
              <a:gd name="adj1" fmla="val -49780"/>
              <a:gd name="adj2" fmla="val 6301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0" y="756688"/>
            <a:ext cx="1458974" cy="1206744"/>
          </a:xfrm>
          <a:prstGeom prst="cloudCallout">
            <a:avLst>
              <a:gd name="adj1" fmla="val 67291"/>
              <a:gd name="adj2" fmla="val 6614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8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915651" y="1503485"/>
            <a:ext cx="1770899" cy="1251255"/>
          </a:xfrm>
          <a:prstGeom prst="cloudCallout">
            <a:avLst>
              <a:gd name="adj1" fmla="val -49780"/>
              <a:gd name="adj2" fmla="val 6301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6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46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0" y="756688"/>
            <a:ext cx="1513490" cy="1206744"/>
          </a:xfrm>
          <a:prstGeom prst="cloudCallout">
            <a:avLst>
              <a:gd name="adj1" fmla="val 67291"/>
              <a:gd name="adj2" fmla="val 6614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 DỌN NHÀ THÔI NÀO!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553" y="3991520"/>
            <a:ext cx="753077" cy="37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4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" y="221813"/>
            <a:ext cx="6377940" cy="42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895" y="572004"/>
            <a:ext cx="4879730" cy="26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6" y="3181622"/>
            <a:ext cx="133731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3597" y="956633"/>
            <a:ext cx="4505508" cy="1149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563"/>
              </a:spcBef>
              <a:defRPr/>
            </a:pP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lóc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cóc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endParaRPr lang="en-US" sz="2025" b="1" i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563"/>
              </a:spcBef>
              <a:defRPr/>
            </a:pP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khom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7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</a:t>
            </a:r>
          </a:p>
          <a:p>
            <a:pPr algn="ctr">
              <a:lnSpc>
                <a:spcPct val="90000"/>
              </a:lnSpc>
              <a:spcBef>
                <a:spcPts val="563"/>
              </a:spcBef>
              <a:defRPr/>
            </a:pP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025" b="1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C:\Users\ADMIN\Desktop\bbe5680e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2877268" y="3776936"/>
            <a:ext cx="532412" cy="6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4BFCD4-B388-4580-A626-7F189C1FE7CE}"/>
              </a:ext>
            </a:extLst>
          </p:cNvPr>
          <p:cNvSpPr txBox="1"/>
          <p:nvPr/>
        </p:nvSpPr>
        <p:spPr>
          <a:xfrm>
            <a:off x="1442190" y="2180449"/>
            <a:ext cx="2700966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/>
            <a:r>
              <a:rPr lang="en-US" sz="2430" dirty="0" err="1">
                <a:solidFill>
                  <a:srgbClr val="FFFF00"/>
                </a:solidFill>
                <a:latin typeface="Calibri"/>
              </a:rPr>
              <a:t>Cái</a:t>
            </a:r>
            <a:r>
              <a:rPr lang="en-US" sz="243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30" dirty="0" err="1">
                <a:solidFill>
                  <a:srgbClr val="FFFF00"/>
                </a:solidFill>
                <a:latin typeface="Calibri"/>
              </a:rPr>
              <a:t>cặp</a:t>
            </a:r>
            <a:r>
              <a:rPr lang="en-US" sz="243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30" dirty="0" err="1">
                <a:solidFill>
                  <a:srgbClr val="FFFF00"/>
                </a:solidFill>
                <a:latin typeface="Calibri"/>
              </a:rPr>
              <a:t>sách</a:t>
            </a:r>
            <a:r>
              <a:rPr lang="en-US" sz="2430" dirty="0">
                <a:solidFill>
                  <a:srgbClr val="FFFF00"/>
                </a:solidFill>
                <a:latin typeface="Calibri"/>
              </a:rPr>
              <a:t> (</a:t>
            </a:r>
            <a:r>
              <a:rPr lang="en-US" sz="2430" dirty="0" err="1">
                <a:solidFill>
                  <a:srgbClr val="FFFF00"/>
                </a:solidFill>
                <a:latin typeface="Calibri"/>
              </a:rPr>
              <a:t>ba</a:t>
            </a:r>
            <a:r>
              <a:rPr lang="en-US" sz="243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30" dirty="0" err="1">
                <a:solidFill>
                  <a:srgbClr val="FFFF00"/>
                </a:solidFill>
                <a:latin typeface="Calibri"/>
              </a:rPr>
              <a:t>lô</a:t>
            </a:r>
            <a:r>
              <a:rPr lang="en-US" sz="2430" dirty="0">
                <a:solidFill>
                  <a:srgbClr val="FFFF00"/>
                </a:solidFill>
                <a:latin typeface="Calibri"/>
              </a:rPr>
              <a:t>)</a:t>
            </a:r>
          </a:p>
        </p:txBody>
      </p:sp>
      <p:pic>
        <p:nvPicPr>
          <p:cNvPr id="14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156" y="3960567"/>
            <a:ext cx="1021644" cy="543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7192" y="3991521"/>
            <a:ext cx="753077" cy="373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591705-C6BB-44D0-AE5F-6ACFED497B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 flipV="1">
            <a:off x="4951352" y="2036258"/>
            <a:ext cx="663051" cy="828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7521D3-C46E-4989-825D-B39B07CF59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5832" y="2133773"/>
            <a:ext cx="821237" cy="717952"/>
          </a:xfrm>
          <a:prstGeom prst="rect">
            <a:avLst/>
          </a:prstGeom>
        </p:spPr>
      </p:pic>
      <p:pic>
        <p:nvPicPr>
          <p:cNvPr id="3" name="Cặp ">
            <a:hlinkClick r:id="" action="ppaction://media"/>
            <a:extLst>
              <a:ext uri="{FF2B5EF4-FFF2-40B4-BE49-F238E27FC236}">
                <a16:creationId xmlns:a16="http://schemas.microsoft.com/office/drawing/2014/main" xmlns="" id="{1C121DC8-4E82-49E2-A638-BCB8E0C521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02279" y="387722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13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" y="221813"/>
            <a:ext cx="6377940" cy="42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425" y="660554"/>
            <a:ext cx="4478785" cy="26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6" y="3181622"/>
            <a:ext cx="133731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2976942" y="3721246"/>
            <a:ext cx="532412" cy="6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22422B-36FF-4988-A41B-A3A07088D70C}"/>
              </a:ext>
            </a:extLst>
          </p:cNvPr>
          <p:cNvSpPr txBox="1"/>
          <p:nvPr/>
        </p:nvSpPr>
        <p:spPr>
          <a:xfrm>
            <a:off x="2025638" y="2387635"/>
            <a:ext cx="162256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17220"/>
            <a:r>
              <a:rPr lang="en-US" sz="243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243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3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243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430" dirty="0" err="1">
                <a:solidFill>
                  <a:srgbClr val="FFFF00"/>
                </a:solidFill>
                <a:latin typeface="Calibri"/>
              </a:rPr>
              <a:t>tẩy</a:t>
            </a:r>
            <a:endParaRPr lang="en-US" sz="243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18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156" y="3960567"/>
            <a:ext cx="1021644" cy="5435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2479" y="2441001"/>
            <a:ext cx="636388" cy="461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451B49-32A5-479A-9922-790B548FAC18}"/>
              </a:ext>
            </a:extLst>
          </p:cNvPr>
          <p:cNvSpPr txBox="1"/>
          <p:nvPr/>
        </p:nvSpPr>
        <p:spPr>
          <a:xfrm>
            <a:off x="1148226" y="1061921"/>
            <a:ext cx="4505508" cy="1149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563"/>
              </a:spcBef>
              <a:defRPr/>
            </a:pP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đốt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endParaRPr lang="en-US" sz="2025" b="1" i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563"/>
              </a:spcBef>
              <a:defRPr/>
            </a:pP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Day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day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02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</a:t>
            </a:r>
            <a:r>
              <a:rPr lang="en-US" sz="2475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</a:t>
            </a:r>
          </a:p>
          <a:p>
            <a:pPr algn="ctr">
              <a:lnSpc>
                <a:spcPct val="90000"/>
              </a:lnSpc>
              <a:spcBef>
                <a:spcPts val="563"/>
              </a:spcBef>
              <a:defRPr/>
            </a:pP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25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025" b="1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ẩy ">
            <a:hlinkClick r:id="" action="ppaction://media"/>
            <a:extLst>
              <a:ext uri="{FF2B5EF4-FFF2-40B4-BE49-F238E27FC236}">
                <a16:creationId xmlns:a16="http://schemas.microsoft.com/office/drawing/2014/main" xmlns="" id="{AF71749D-AE51-4280-A73E-B5C901CC4A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6986" y="3812102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65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" y="221813"/>
            <a:ext cx="6377940" cy="42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6738" y="459947"/>
            <a:ext cx="4478785" cy="26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6" y="3181622"/>
            <a:ext cx="133731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9431" y="1069362"/>
            <a:ext cx="3158237" cy="1304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17220"/>
            <a:r>
              <a:rPr lang="vi-VN" sz="1575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vuông vắn như nhau</a:t>
            </a:r>
            <a:b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 chia nhiều đốt rất mau, rất đều</a:t>
            </a:r>
            <a:b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 tình chân thực đáng yêu</a:t>
            </a:r>
            <a:b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 biết dài ngắn mọi chiều có em</a:t>
            </a:r>
            <a:b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575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 cái gì ?</a:t>
            </a:r>
            <a:endParaRPr lang="en-US" sz="243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156" y="3960567"/>
            <a:ext cx="1021644" cy="543544"/>
          </a:xfrm>
          <a:prstGeom prst="rect">
            <a:avLst/>
          </a:prstGeom>
        </p:spPr>
      </p:pic>
      <p:pic>
        <p:nvPicPr>
          <p:cNvPr id="14" name="Picture 6" descr="C:\Users\ADMIN\Desktop\bbe5680e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949" y="2644934"/>
            <a:ext cx="332383" cy="6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22422B-36FF-4988-A41B-A3A07088D70C}"/>
              </a:ext>
            </a:extLst>
          </p:cNvPr>
          <p:cNvSpPr txBox="1"/>
          <p:nvPr/>
        </p:nvSpPr>
        <p:spPr>
          <a:xfrm>
            <a:off x="1754809" y="2370429"/>
            <a:ext cx="2491282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/>
            <a:r>
              <a:rPr lang="en-US" sz="243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243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3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243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430" dirty="0" err="1">
                <a:solidFill>
                  <a:srgbClr val="FFFF00"/>
                </a:solidFill>
                <a:latin typeface="Calibri"/>
              </a:rPr>
              <a:t>Thước</a:t>
            </a:r>
            <a:r>
              <a:rPr lang="en-US" sz="243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30" dirty="0" err="1">
                <a:solidFill>
                  <a:srgbClr val="FFFF00"/>
                </a:solidFill>
                <a:latin typeface="Calibri"/>
              </a:rPr>
              <a:t>kẻ</a:t>
            </a:r>
            <a:endParaRPr lang="en-US" sz="243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3341" y="2156876"/>
            <a:ext cx="1190231" cy="590064"/>
          </a:xfrm>
          <a:prstGeom prst="rect">
            <a:avLst/>
          </a:prstGeom>
        </p:spPr>
      </p:pic>
      <p:pic>
        <p:nvPicPr>
          <p:cNvPr id="4" name="Thước kẻ ">
            <a:hlinkClick r:id="" action="ppaction://media"/>
            <a:extLst>
              <a:ext uri="{FF2B5EF4-FFF2-40B4-BE49-F238E27FC236}">
                <a16:creationId xmlns:a16="http://schemas.microsoft.com/office/drawing/2014/main" xmlns="" id="{3B8BD970-11A0-4C9F-B047-D84E3BCAFA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02634" y="3846268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6" y="688479"/>
            <a:ext cx="6858000" cy="3857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3342" y="806652"/>
            <a:ext cx="4496000" cy="45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75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1575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75" b="1" dirty="0" err="1" smtClean="0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1575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75" b="1" dirty="0" err="1" smtClean="0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1575" b="1" dirty="0" smtClean="0">
                <a:solidFill>
                  <a:schemeClr val="bg1"/>
                </a:solidFill>
                <a:latin typeface="HP001 4 hàng" pitchFamily="34" charset="0"/>
              </a:rPr>
              <a:t> 21 </a:t>
            </a:r>
            <a:r>
              <a:rPr lang="en-US" sz="1575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1575" b="1" dirty="0">
                <a:solidFill>
                  <a:schemeClr val="bg1"/>
                </a:solidFill>
                <a:latin typeface="HP001 4 hàng" pitchFamily="34" charset="0"/>
              </a:rPr>
              <a:t> 10 </a:t>
            </a:r>
            <a:r>
              <a:rPr lang="en-US" sz="1575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1575" b="1" dirty="0">
                <a:solidFill>
                  <a:schemeClr val="bg1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2982" y="1122329"/>
            <a:ext cx="1125950" cy="443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Luyện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tập</a:t>
            </a:r>
            <a:endParaRPr lang="en-US" sz="1519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3868" y="1403056"/>
            <a:ext cx="4917386" cy="443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Từ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ngữ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chỉ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 smtClean="0">
                <a:solidFill>
                  <a:schemeClr val="bg1"/>
                </a:solidFill>
                <a:latin typeface="HP001 4 hàng" pitchFamily="34" charset="0"/>
              </a:rPr>
              <a:t>đồ</a:t>
            </a:r>
            <a:r>
              <a:rPr lang="en-US" sz="1519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smtClean="0">
                <a:solidFill>
                  <a:schemeClr val="bg1"/>
                </a:solidFill>
                <a:latin typeface="HP001 4 hàng" pitchFamily="34" charset="0"/>
              </a:rPr>
              <a:t>d</a:t>
            </a:r>
            <a:r>
              <a:rPr lang="vi-VN" sz="1519" b="1" dirty="0" smtClean="0">
                <a:solidFill>
                  <a:schemeClr val="bg1"/>
                </a:solidFill>
                <a:latin typeface="HP001 4 hàng" pitchFamily="34" charset="0"/>
              </a:rPr>
              <a:t>ù</a:t>
            </a:r>
            <a:r>
              <a:rPr lang="en-US" sz="1519" b="1" dirty="0" err="1" smtClean="0">
                <a:solidFill>
                  <a:schemeClr val="bg1"/>
                </a:solidFill>
                <a:latin typeface="HP001 4 hàng" pitchFamily="34" charset="0"/>
              </a:rPr>
              <a:t>ng</a:t>
            </a:r>
            <a:r>
              <a:rPr lang="en-US" sz="1519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 smtClean="0">
                <a:solidFill>
                  <a:schemeClr val="bg1"/>
                </a:solidFill>
                <a:latin typeface="HP001 4 hàng" pitchFamily="34" charset="0"/>
              </a:rPr>
              <a:t>học</a:t>
            </a:r>
            <a:r>
              <a:rPr lang="en-US" sz="1519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 smtClean="0">
                <a:solidFill>
                  <a:schemeClr val="bg1"/>
                </a:solidFill>
                <a:latin typeface="HP001 4 hàng" pitchFamily="34" charset="0"/>
              </a:rPr>
              <a:t>tập</a:t>
            </a:r>
            <a:r>
              <a:rPr lang="en-US" sz="1519" b="1" dirty="0" smtClean="0">
                <a:solidFill>
                  <a:schemeClr val="bg1"/>
                </a:solidFill>
                <a:latin typeface="HP001 4 hàng" pitchFamily="34" charset="0"/>
              </a:rPr>
              <a:t>. </a:t>
            </a: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Dấu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chấm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dấu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>
                <a:solidFill>
                  <a:schemeClr val="bg1"/>
                </a:solidFill>
                <a:latin typeface="HP001 4 hàng" pitchFamily="34" charset="0"/>
              </a:rPr>
              <a:t>chấm</a:t>
            </a:r>
            <a:r>
              <a:rPr lang="en-US" sz="151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519" b="1" dirty="0" err="1" smtClean="0">
                <a:solidFill>
                  <a:schemeClr val="bg1"/>
                </a:solidFill>
                <a:latin typeface="HP001 4 hàng" pitchFamily="34" charset="0"/>
              </a:rPr>
              <a:t>hỏi</a:t>
            </a:r>
            <a:r>
              <a:rPr lang="en-US" sz="1519" b="1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  <a:endParaRPr lang="en-US" sz="1519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E8BDC07-110F-47A6-9BB0-4240BC0DC8F1}"/>
              </a:ext>
            </a:extLst>
          </p:cNvPr>
          <p:cNvCxnSpPr/>
          <p:nvPr/>
        </p:nvCxnSpPr>
        <p:spPr>
          <a:xfrm>
            <a:off x="1135117" y="806652"/>
            <a:ext cx="0" cy="36483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543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9E276CF-17DB-4FF7-928A-67EFE871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A11A971D-13DC-44A3-92A2-D7329F00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69" y="642937"/>
            <a:ext cx="6931169" cy="389878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0AD0A060-961F-4963-B86C-C976FF9E6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863" y="1395882"/>
            <a:ext cx="447132" cy="33223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5897EC4C-C82B-43F2-8533-F0A72E4A5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540" y="2036063"/>
            <a:ext cx="412428" cy="306444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213073B7-6F42-46A3-9B60-7E8AF2699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6702" y="954486"/>
            <a:ext cx="706443" cy="5127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28357224-2F5F-40E3-BD82-6835FEC009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2249" y="1461871"/>
            <a:ext cx="757200" cy="58031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3F42157F-2AA1-4385-879D-F83180430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366" y="900200"/>
            <a:ext cx="872957" cy="702975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50F779D4-8B06-485F-8DEB-56AE29619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570" y="3461886"/>
            <a:ext cx="674165" cy="570448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7758F97D-D50D-4DC4-B707-6F763C631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5754" y="920463"/>
            <a:ext cx="468384" cy="760751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xmlns="" id="{1A8CC185-A9CD-4636-91A3-82510857F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086" y="2894407"/>
            <a:ext cx="415780" cy="670917"/>
          </a:xfrm>
          <a:prstGeom prst="rect">
            <a:avLst/>
          </a:prstGeom>
        </p:spPr>
      </p:pic>
      <p:sp>
        <p:nvSpPr>
          <p:cNvPr id="14" name="任意多边形: 形状 12">
            <a:extLst>
              <a:ext uri="{FF2B5EF4-FFF2-40B4-BE49-F238E27FC236}">
                <a16:creationId xmlns:a16="http://schemas.microsoft.com/office/drawing/2014/main" xmlns="" id="{8AD97ABF-6AAF-411E-BF1A-E1A652C36B6B}"/>
              </a:ext>
            </a:extLst>
          </p:cNvPr>
          <p:cNvSpPr/>
          <p:nvPr/>
        </p:nvSpPr>
        <p:spPr>
          <a:xfrm>
            <a:off x="564476" y="1570694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5" name="任意多边形: 形状 13">
            <a:extLst>
              <a:ext uri="{FF2B5EF4-FFF2-40B4-BE49-F238E27FC236}">
                <a16:creationId xmlns:a16="http://schemas.microsoft.com/office/drawing/2014/main" xmlns="" id="{AD01F374-6E42-4183-A8D4-A68420152B76}"/>
              </a:ext>
            </a:extLst>
          </p:cNvPr>
          <p:cNvSpPr/>
          <p:nvPr/>
        </p:nvSpPr>
        <p:spPr>
          <a:xfrm>
            <a:off x="5690073" y="1658178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6" name="任意多边形: 形状 14">
            <a:extLst>
              <a:ext uri="{FF2B5EF4-FFF2-40B4-BE49-F238E27FC236}">
                <a16:creationId xmlns:a16="http://schemas.microsoft.com/office/drawing/2014/main" xmlns="" id="{E2240187-EEEA-4D59-91CA-84B275A3315A}"/>
              </a:ext>
            </a:extLst>
          </p:cNvPr>
          <p:cNvSpPr/>
          <p:nvPr/>
        </p:nvSpPr>
        <p:spPr>
          <a:xfrm>
            <a:off x="541275" y="3895287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7" name="任意多边形: 形状 15">
            <a:extLst>
              <a:ext uri="{FF2B5EF4-FFF2-40B4-BE49-F238E27FC236}">
                <a16:creationId xmlns:a16="http://schemas.microsoft.com/office/drawing/2014/main" xmlns="" id="{60EBCF03-E6E2-4601-BD4E-EF36B3CDBEDC}"/>
              </a:ext>
            </a:extLst>
          </p:cNvPr>
          <p:cNvSpPr/>
          <p:nvPr/>
        </p:nvSpPr>
        <p:spPr>
          <a:xfrm>
            <a:off x="6573921" y="2668181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61A0494-5406-4D55-BB72-203002F3ED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168" y="3826619"/>
            <a:ext cx="6931169" cy="68110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8B009D84-B32E-4CEB-9713-9CEBD6EBD8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025" y="1334212"/>
            <a:ext cx="2835866" cy="2827688"/>
          </a:xfrm>
          <a:prstGeom prst="rect">
            <a:avLst/>
          </a:prstGeom>
        </p:spPr>
      </p:pic>
      <p:pic>
        <p:nvPicPr>
          <p:cNvPr id="20" name="图片 23">
            <a:extLst>
              <a:ext uri="{FF2B5EF4-FFF2-40B4-BE49-F238E27FC236}">
                <a16:creationId xmlns:a16="http://schemas.microsoft.com/office/drawing/2014/main" xmlns="" id="{B2167D1B-2538-4FDF-92A6-907DEB669C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6316" y="2798822"/>
            <a:ext cx="1315481" cy="1418586"/>
          </a:xfrm>
          <a:prstGeom prst="rect">
            <a:avLst/>
          </a:prstGeom>
        </p:spPr>
      </p:pic>
      <p:pic>
        <p:nvPicPr>
          <p:cNvPr id="21" name="图片 25">
            <a:extLst>
              <a:ext uri="{FF2B5EF4-FFF2-40B4-BE49-F238E27FC236}">
                <a16:creationId xmlns:a16="http://schemas.microsoft.com/office/drawing/2014/main" xmlns="" id="{0C208898-F790-461D-AF80-5BFBCECDDE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918" y="3431543"/>
            <a:ext cx="1032544" cy="549343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xmlns="" id="{2CAD72D6-2065-4F8E-917A-4EBE73C8E69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188" y="1395882"/>
            <a:ext cx="2383543" cy="1434835"/>
          </a:xfrm>
          <a:prstGeom prst="rect">
            <a:avLst/>
          </a:prstGeom>
        </p:spPr>
      </p:pic>
      <p:sp>
        <p:nvSpPr>
          <p:cNvPr id="23" name="文本框 29">
            <a:extLst>
              <a:ext uri="{FF2B5EF4-FFF2-40B4-BE49-F238E27FC236}">
                <a16:creationId xmlns:a16="http://schemas.microsoft.com/office/drawing/2014/main" xmlns="" id="{B627CC00-0F64-4663-AB13-12675A5A018F}"/>
              </a:ext>
            </a:extLst>
          </p:cNvPr>
          <p:cNvSpPr txBox="1"/>
          <p:nvPr/>
        </p:nvSpPr>
        <p:spPr>
          <a:xfrm>
            <a:off x="2399720" y="2125889"/>
            <a:ext cx="2514036" cy="123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altLang="zh-CN" sz="3713" b="1" kern="1200" spc="169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KHÁM PHÁ</a:t>
            </a:r>
            <a:endParaRPr lang="zh-CN" altLang="en-US" sz="3713" b="1" kern="1200" spc="169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32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73213F-F437-492F-A7F2-55D90830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3" y="731960"/>
            <a:ext cx="6469849" cy="369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321A57-CE5B-4B9E-B151-D8478738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3" y="731960"/>
            <a:ext cx="6469849" cy="36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E9F6576-9DD2-4448-8D8C-916E73BCBF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5549" y="1935580"/>
            <a:ext cx="1595659" cy="28087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EB2E0B7-B63A-4641-AEC0-472E3FE4A75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7111"/>
          <a:stretch/>
        </p:blipFill>
        <p:spPr>
          <a:xfrm>
            <a:off x="5502665" y="2345454"/>
            <a:ext cx="1355335" cy="2155109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31D99A46-97D2-4EF3-8954-AB3C2F6CDECF}"/>
              </a:ext>
            </a:extLst>
          </p:cNvPr>
          <p:cNvSpPr/>
          <p:nvPr/>
        </p:nvSpPr>
        <p:spPr>
          <a:xfrm>
            <a:off x="1139291" y="2122513"/>
            <a:ext cx="4534183" cy="2086580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514350">
              <a:defRPr/>
            </a:pPr>
            <a:endParaRPr lang="en-US" sz="788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526245" y="3134362"/>
            <a:ext cx="613046" cy="11217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5673474" y="3123244"/>
            <a:ext cx="729566" cy="118788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30744736-41E4-492A-85CE-686BDF2E20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78633" y="597010"/>
            <a:ext cx="2678906" cy="150554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05A5FD94-8DBC-4294-9730-2505A75842A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27432" y="460377"/>
            <a:ext cx="2678906" cy="1505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AE129900-E890-4B72-A2C4-63AE2384F9A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91127" y="511218"/>
            <a:ext cx="2678906" cy="150554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4A1FADD-37C8-4577-A91B-73BDDD3F759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14938" y="447820"/>
            <a:ext cx="2678906" cy="1505545"/>
          </a:xfrm>
          <a:prstGeom prst="rect">
            <a:avLst/>
          </a:prstGeom>
        </p:spPr>
      </p:pic>
    </p:spTree>
    <p:controls>
      <p:control spid="1038" name="Object" r:id="rId2" imgW="866880" imgH="190440"/>
      <p:control spid="1039" name="TextBox1" r:id="rId3" imgW="866880" imgH="247680"/>
      <p:control spid="1040" name="TextBox2" r:id="rId4" imgW="866880" imgH="247680"/>
      <p:control spid="1041" name="TextBox3" r:id="rId5" imgW="866880" imgH="247680"/>
      <p:control spid="1042" name="TextBox4" r:id="rId6" imgW="866880" imgH="247680"/>
      <p:control spid="1043" name="TextBox5" r:id="rId7" imgW="866880" imgH="247680"/>
      <p:control spid="1044" name="TextBox6" r:id="rId8" imgW="866880" imgH="247680"/>
      <p:control spid="1045" name="TextBox7" r:id="rId9" imgW="866880" imgH="247680"/>
      <p:control spid="1046" name="TextBox8" r:id="rId10" imgW="695160" imgH="247680"/>
      <p:control spid="1047" name="TextBox9" r:id="rId11" imgW="695160" imgH="247680"/>
      <p:control spid="1048" name="TextBox10" r:id="rId12" imgW="952560" imgH="247680"/>
      <p:control spid="1049" name="TextBox11" r:id="rId13" imgW="504720" imgH="247680"/>
    </p:controls>
    <p:extLst>
      <p:ext uri="{BB962C8B-B14F-4D97-AF65-F5344CB8AC3E}">
        <p14:creationId xmlns:p14="http://schemas.microsoft.com/office/powerpoint/2010/main" xmlns="" val="110924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1.25E-6 -0.03727 C 1.25E-6 -0.05393 -0.0224 -0.07361 -0.04063 -0.07361 L -0.08099 -0.07361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9 -0.07361 L -0.08099 -0.11412 C -0.08099 -0.13218 -0.09896 -0.15393 -0.11315 -0.15393 L -0.14531 -0.15393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31 -0.15393 L -0.14531 -0.19143 C -0.14531 -0.2081 -0.16055 -0.22847 -0.17266 -0.22847 L -0.19961 -0.22847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1 -0.22847 L -0.19961 -0.26481 C -0.19961 -0.28102 -0.21081 -0.30093 -0.21979 -0.30093 L -0.23984 -0.30093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84 -0.30093 L -0.23984 -0.33704 C -0.23984 -0.35347 -0.25326 -0.37315 -0.26419 -0.37315 L -0.28841 -0.37315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41 -0.37315 L -0.28841 -0.40949 C -0.28841 -0.42569 -0.29753 -0.44514 -0.30482 -0.44514 L -0.32096 -0.44514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21 -0.44514 L -0.32721 -0.49259 C -0.32721 -0.51389 -0.34102 -0.53981 -0.35208 -0.53981 L -0.37695 -0.53981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03796 C -4.16667E-6 -0.05509 0.02045 -0.07546 0.03724 -0.07546 L 0.07448 -0.07546 " pathEditMode="relative" rAng="0" ptsTypes="AAAA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7546 L 0.07448 -0.12222 C 0.07448 -0.14328 0.08789 -0.16875 0.09883 -0.16875 L 0.12331 -0.16875 " pathEditMode="relative" rAng="0" ptsTypes="AA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44 -0.15486 L 0.12644 -0.18981 C 0.12644 -0.20555 0.1405 -0.22453 0.15222 -0.22453 L 0.17852 -0.22453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52 -0.22453 L 0.17852 -0.26412 C 0.17852 -0.28171 0.19297 -0.30347 0.20469 -0.30347 L 0.23099 -0.30347 " pathEditMode="relative" rAng="0" ptsTypes="AA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9 -0.30347 L 0.23099 -0.34444 C 0.23099 -0.36273 0.24441 -0.38518 0.25534 -0.38518 L 0.27982 -0.38518 " pathEditMode="relative" rAng="0" ptsTypes="AAAA">
                                      <p:cBhvr>
                                        <p:cTn id="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82 -0.38518 L 0.27982 -0.4199 C 0.27982 -0.43541 0.28842 -0.45439 0.29545 -0.45439 L 0.31107 -0.45439 " pathEditMode="relative" rAng="0" ptsTypes="AAAA">
                                      <p:cBhvr>
                                        <p:cTn id="8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07 -0.45439 L 0.31107 -0.49166 C 0.31107 -0.50856 0.3293 -0.52893 0.34414 -0.52893 L 0.37735 -0.52893 " pathEditMode="relative" rAng="0" ptsTypes="AAAA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73213F-F437-492F-A7F2-55D90830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3" y="731960"/>
            <a:ext cx="6469849" cy="369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321A57-CE5B-4B9E-B151-D8478738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3" y="731960"/>
            <a:ext cx="6469849" cy="3696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0F2C1A-3483-4266-BC7D-AFCBAF7AE3CE}"/>
              </a:ext>
            </a:extLst>
          </p:cNvPr>
          <p:cNvSpPr txBox="1"/>
          <p:nvPr/>
        </p:nvSpPr>
        <p:spPr>
          <a:xfrm>
            <a:off x="1183911" y="3217192"/>
            <a:ext cx="504265" cy="3000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E904CE-216B-4FE4-AD41-A62A8AE9860E}"/>
              </a:ext>
            </a:extLst>
          </p:cNvPr>
          <p:cNvSpPr txBox="1"/>
          <p:nvPr/>
        </p:nvSpPr>
        <p:spPr>
          <a:xfrm>
            <a:off x="1183911" y="1914333"/>
            <a:ext cx="523994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34D85B-CD87-4E40-90A3-2C1C6D3ED132}"/>
              </a:ext>
            </a:extLst>
          </p:cNvPr>
          <p:cNvSpPr txBox="1"/>
          <p:nvPr/>
        </p:nvSpPr>
        <p:spPr>
          <a:xfrm>
            <a:off x="6032274" y="4168609"/>
            <a:ext cx="550484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416F1B-462C-4AB3-9E8E-D5B526BB58EF}"/>
              </a:ext>
            </a:extLst>
          </p:cNvPr>
          <p:cNvSpPr txBox="1"/>
          <p:nvPr/>
        </p:nvSpPr>
        <p:spPr>
          <a:xfrm>
            <a:off x="3997065" y="4225481"/>
            <a:ext cx="697118" cy="5078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2EFA6B-C997-45AA-BE44-C48B0B43F651}"/>
              </a:ext>
            </a:extLst>
          </p:cNvPr>
          <p:cNvSpPr txBox="1"/>
          <p:nvPr/>
        </p:nvSpPr>
        <p:spPr>
          <a:xfrm>
            <a:off x="3835877" y="2150643"/>
            <a:ext cx="455319" cy="5078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cốc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A26ED8-8975-4A72-82EE-F27B560F3BEC}"/>
              </a:ext>
            </a:extLst>
          </p:cNvPr>
          <p:cNvSpPr txBox="1"/>
          <p:nvPr/>
        </p:nvSpPr>
        <p:spPr>
          <a:xfrm>
            <a:off x="6216139" y="1852116"/>
            <a:ext cx="550484" cy="3000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99D613-BA7B-4B17-9137-DA73E3FD1307}"/>
              </a:ext>
            </a:extLst>
          </p:cNvPr>
          <p:cNvSpPr txBox="1"/>
          <p:nvPr/>
        </p:nvSpPr>
        <p:spPr>
          <a:xfrm>
            <a:off x="2454643" y="1378108"/>
            <a:ext cx="379639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11324F-EA68-472C-A722-4BCB09D03FD1}"/>
              </a:ext>
            </a:extLst>
          </p:cNvPr>
          <p:cNvSpPr txBox="1"/>
          <p:nvPr/>
        </p:nvSpPr>
        <p:spPr>
          <a:xfrm>
            <a:off x="5778829" y="777247"/>
            <a:ext cx="752942" cy="5078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BDFD91C-A56D-4E39-B295-92C6E4EDADEC}"/>
              </a:ext>
            </a:extLst>
          </p:cNvPr>
          <p:cNvCxnSpPr/>
          <p:nvPr/>
        </p:nvCxnSpPr>
        <p:spPr>
          <a:xfrm>
            <a:off x="1745823" y="2096965"/>
            <a:ext cx="580154" cy="1384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E3DCA9F-EC08-449A-8344-BAEFAB0C1023}"/>
              </a:ext>
            </a:extLst>
          </p:cNvPr>
          <p:cNvCxnSpPr/>
          <p:nvPr/>
        </p:nvCxnSpPr>
        <p:spPr>
          <a:xfrm flipV="1">
            <a:off x="1707905" y="3140502"/>
            <a:ext cx="799552" cy="20653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58233E2-1979-4EA7-A94F-2737A1417DA4}"/>
              </a:ext>
            </a:extLst>
          </p:cNvPr>
          <p:cNvCxnSpPr/>
          <p:nvPr/>
        </p:nvCxnSpPr>
        <p:spPr>
          <a:xfrm>
            <a:off x="2863545" y="1637794"/>
            <a:ext cx="499513" cy="6686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46C2164E-C8A9-45BB-87ED-E314DDC61E3A}"/>
              </a:ext>
            </a:extLst>
          </p:cNvPr>
          <p:cNvCxnSpPr/>
          <p:nvPr/>
        </p:nvCxnSpPr>
        <p:spPr>
          <a:xfrm>
            <a:off x="4291196" y="2306472"/>
            <a:ext cx="3470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426138D-6529-4FEB-9088-3F9006667FE0}"/>
              </a:ext>
            </a:extLst>
          </p:cNvPr>
          <p:cNvCxnSpPr/>
          <p:nvPr/>
        </p:nvCxnSpPr>
        <p:spPr>
          <a:xfrm flipH="1">
            <a:off x="5346273" y="1042910"/>
            <a:ext cx="752942" cy="7078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2DA2766-95F6-41E9-B01D-D8353775A682}"/>
              </a:ext>
            </a:extLst>
          </p:cNvPr>
          <p:cNvCxnSpPr/>
          <p:nvPr/>
        </p:nvCxnSpPr>
        <p:spPr>
          <a:xfrm flipH="1" flipV="1">
            <a:off x="6025060" y="3627061"/>
            <a:ext cx="282456" cy="5415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726ABBD3-6F11-46EA-BF10-1EC84BAD519B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345624" y="3575721"/>
            <a:ext cx="471462" cy="649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B9741F0-A3D8-4CCA-82FE-7EA30E6613B7}"/>
              </a:ext>
            </a:extLst>
          </p:cNvPr>
          <p:cNvCxnSpPr>
            <a:stCxn id="13" idx="1"/>
          </p:cNvCxnSpPr>
          <p:nvPr/>
        </p:nvCxnSpPr>
        <p:spPr>
          <a:xfrm flipH="1">
            <a:off x="5643013" y="1981960"/>
            <a:ext cx="573125" cy="2985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3C3A2E-6AFD-44A0-BD12-E6DFDCEF3F7B}"/>
              </a:ext>
            </a:extLst>
          </p:cNvPr>
          <p:cNvSpPr txBox="1"/>
          <p:nvPr/>
        </p:nvSpPr>
        <p:spPr>
          <a:xfrm>
            <a:off x="4233754" y="1266995"/>
            <a:ext cx="832616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2641283-FBFD-497A-852B-F8FCA7BAC16B}"/>
              </a:ext>
            </a:extLst>
          </p:cNvPr>
          <p:cNvCxnSpPr/>
          <p:nvPr/>
        </p:nvCxnSpPr>
        <p:spPr>
          <a:xfrm flipH="1">
            <a:off x="3971002" y="1526682"/>
            <a:ext cx="262751" cy="2240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27CE496-BF54-4FDA-AD40-B916B141785F}"/>
              </a:ext>
            </a:extLst>
          </p:cNvPr>
          <p:cNvSpPr txBox="1"/>
          <p:nvPr/>
        </p:nvSpPr>
        <p:spPr>
          <a:xfrm>
            <a:off x="4439778" y="2688291"/>
            <a:ext cx="377308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43D2A3EE-0DCC-4B73-9C6C-7177CFCA577D}"/>
              </a:ext>
            </a:extLst>
          </p:cNvPr>
          <p:cNvCxnSpPr/>
          <p:nvPr/>
        </p:nvCxnSpPr>
        <p:spPr>
          <a:xfrm flipH="1" flipV="1">
            <a:off x="3984459" y="2758011"/>
            <a:ext cx="455319" cy="1154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79F5706-A768-4C2C-8D0F-8831723BFF39}"/>
              </a:ext>
            </a:extLst>
          </p:cNvPr>
          <p:cNvSpPr txBox="1"/>
          <p:nvPr/>
        </p:nvSpPr>
        <p:spPr>
          <a:xfrm>
            <a:off x="2996666" y="3059244"/>
            <a:ext cx="910416" cy="4385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125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lang="en-US" sz="11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125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lang="en-US" sz="11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125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lang="en-US" sz="1125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2CB428E-B584-4DD6-B9B3-01C7CF02718A}"/>
              </a:ext>
            </a:extLst>
          </p:cNvPr>
          <p:cNvCxnSpPr/>
          <p:nvPr/>
        </p:nvCxnSpPr>
        <p:spPr>
          <a:xfrm flipH="1" flipV="1">
            <a:off x="3429000" y="2688292"/>
            <a:ext cx="61562" cy="3709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27C6BFC-DA6E-4CB1-B0E0-DE179E5754AF}"/>
              </a:ext>
            </a:extLst>
          </p:cNvPr>
          <p:cNvSpPr txBox="1"/>
          <p:nvPr/>
        </p:nvSpPr>
        <p:spPr>
          <a:xfrm>
            <a:off x="1832080" y="3959818"/>
            <a:ext cx="745583" cy="5078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860D5031-EB65-4965-BCA0-CE12D481F85A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2204871" y="3709256"/>
            <a:ext cx="1341177" cy="2505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46945B1-DF6A-4530-A82E-E84936E0E74E}"/>
              </a:ext>
            </a:extLst>
          </p:cNvPr>
          <p:cNvSpPr txBox="1"/>
          <p:nvPr/>
        </p:nvSpPr>
        <p:spPr>
          <a:xfrm>
            <a:off x="1225893" y="2584449"/>
            <a:ext cx="753390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21CB91C1-6522-47AA-BCA8-A65B7EC972A5}"/>
              </a:ext>
            </a:extLst>
          </p:cNvPr>
          <p:cNvCxnSpPr/>
          <p:nvPr/>
        </p:nvCxnSpPr>
        <p:spPr>
          <a:xfrm flipV="1">
            <a:off x="1979283" y="2373924"/>
            <a:ext cx="1245296" cy="3403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Callout 17">
            <a:extLst>
              <a:ext uri="{FF2B5EF4-FFF2-40B4-BE49-F238E27FC236}">
                <a16:creationId xmlns:a16="http://schemas.microsoft.com/office/drawing/2014/main" xmlns="" id="{BAEF7B78-8279-4D06-9D31-7E2259FFD2E5}"/>
              </a:ext>
            </a:extLst>
          </p:cNvPr>
          <p:cNvSpPr/>
          <p:nvPr/>
        </p:nvSpPr>
        <p:spPr>
          <a:xfrm>
            <a:off x="78271" y="777247"/>
            <a:ext cx="819417" cy="600861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013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</a:t>
            </a:r>
          </a:p>
        </p:txBody>
      </p:sp>
    </p:spTree>
    <p:extLst>
      <p:ext uri="{BB962C8B-B14F-4D97-AF65-F5344CB8AC3E}">
        <p14:creationId xmlns:p14="http://schemas.microsoft.com/office/powerpoint/2010/main" xmlns="" val="30387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90" y="731960"/>
            <a:ext cx="4911653" cy="3696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157728-98A2-4EE3-9493-DDBA640A7AFD}"/>
              </a:ext>
            </a:extLst>
          </p:cNvPr>
          <p:cNvSpPr txBox="1"/>
          <p:nvPr/>
        </p:nvSpPr>
        <p:spPr>
          <a:xfrm>
            <a:off x="5574991" y="2253971"/>
            <a:ext cx="716416" cy="3000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B34AF7-4FD4-42F9-BE90-B900BDF45C53}"/>
              </a:ext>
            </a:extLst>
          </p:cNvPr>
          <p:cNvSpPr txBox="1"/>
          <p:nvPr/>
        </p:nvSpPr>
        <p:spPr>
          <a:xfrm>
            <a:off x="5587012" y="3198195"/>
            <a:ext cx="75339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9F9BF7-8A05-442E-8EBE-4CF23C6678AC}"/>
              </a:ext>
            </a:extLst>
          </p:cNvPr>
          <p:cNvSpPr txBox="1"/>
          <p:nvPr/>
        </p:nvSpPr>
        <p:spPr>
          <a:xfrm>
            <a:off x="5580290" y="3613170"/>
            <a:ext cx="797633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52C7BD-E577-4611-9F63-D5BE3C47A87B}"/>
              </a:ext>
            </a:extLst>
          </p:cNvPr>
          <p:cNvSpPr txBox="1"/>
          <p:nvPr/>
        </p:nvSpPr>
        <p:spPr>
          <a:xfrm>
            <a:off x="333582" y="3923805"/>
            <a:ext cx="1282302" cy="30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401386-5957-4CC0-8AE2-113FACBA9AA3}"/>
              </a:ext>
            </a:extLst>
          </p:cNvPr>
          <p:cNvSpPr txBox="1"/>
          <p:nvPr/>
        </p:nvSpPr>
        <p:spPr>
          <a:xfrm>
            <a:off x="5574990" y="2760423"/>
            <a:ext cx="640387" cy="5078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cốc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C39858-49FB-435F-86A8-A7DDDF1CFDDD}"/>
              </a:ext>
            </a:extLst>
          </p:cNvPr>
          <p:cNvSpPr txBox="1"/>
          <p:nvPr/>
        </p:nvSpPr>
        <p:spPr>
          <a:xfrm>
            <a:off x="1040672" y="2639246"/>
            <a:ext cx="550484" cy="3000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DB8AE9-9F21-481D-B94A-9493D7311ED7}"/>
              </a:ext>
            </a:extLst>
          </p:cNvPr>
          <p:cNvSpPr txBox="1"/>
          <p:nvPr/>
        </p:nvSpPr>
        <p:spPr>
          <a:xfrm>
            <a:off x="1211517" y="1449093"/>
            <a:ext cx="379639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5540777" y="1355887"/>
            <a:ext cx="987794" cy="5078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5540776" y="1795004"/>
            <a:ext cx="583333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1170986" y="1849832"/>
            <a:ext cx="377308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35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710419" y="3565321"/>
            <a:ext cx="910416" cy="4385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125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lang="en-US" sz="11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125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lang="en-US" sz="11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125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lang="en-US" sz="1125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633041" y="3068351"/>
            <a:ext cx="987794" cy="3000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lang="en-US" sz="13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endParaRPr lang="en-US" sz="135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633041" y="2205135"/>
            <a:ext cx="987794" cy="3000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135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图片 80">
            <a:extLst>
              <a:ext uri="{FF2B5EF4-FFF2-40B4-BE49-F238E27FC236}">
                <a16:creationId xmlns:a16="http://schemas.microsoft.com/office/drawing/2014/main" xmlns="" id="{8CE68A38-BBFE-4D0F-BFFA-96D1D029E1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80" t="30888" r="28920" b="34845"/>
          <a:stretch/>
        </p:blipFill>
        <p:spPr>
          <a:xfrm>
            <a:off x="2207969" y="1373819"/>
            <a:ext cx="2592431" cy="2443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5661" y="2215363"/>
            <a:ext cx="232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800" b="1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 CHỈ </a:t>
            </a:r>
            <a:r>
              <a:rPr lang="en-US" sz="1800" b="1" kern="12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ĐDHT</a:t>
            </a:r>
            <a:endParaRPr lang="en-US" sz="1800" b="1" kern="1200" dirty="0">
              <a:solidFill>
                <a:srgbClr val="0070C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550019" y="1485730"/>
            <a:ext cx="990757" cy="4391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36" idx="1"/>
          </p:cNvCxnSpPr>
          <p:nvPr/>
        </p:nvCxnSpPr>
        <p:spPr>
          <a:xfrm flipV="1">
            <a:off x="4683552" y="1924848"/>
            <a:ext cx="857224" cy="4101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769277" y="2434615"/>
            <a:ext cx="822404" cy="1179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0" idx="1"/>
          </p:cNvCxnSpPr>
          <p:nvPr/>
        </p:nvCxnSpPr>
        <p:spPr>
          <a:xfrm>
            <a:off x="4709005" y="2743880"/>
            <a:ext cx="865986" cy="1463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512115" y="3198194"/>
            <a:ext cx="1061510" cy="6188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1591156" y="1578936"/>
            <a:ext cx="973088" cy="2708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1548293" y="2021975"/>
            <a:ext cx="795956" cy="1079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1601053" y="2310866"/>
            <a:ext cx="688794" cy="729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615885" y="2705283"/>
            <a:ext cx="673962" cy="1117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1620836" y="3068351"/>
            <a:ext cx="723414" cy="1298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615885" y="3328038"/>
            <a:ext cx="948359" cy="3535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1620836" y="3457881"/>
            <a:ext cx="1124013" cy="5901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336" y="720430"/>
            <a:ext cx="728663" cy="72866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7969" y="667391"/>
            <a:ext cx="751225" cy="75122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2919" y="625042"/>
            <a:ext cx="1042682" cy="7935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7969" y="3743013"/>
            <a:ext cx="914950" cy="67319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8174" y="675270"/>
            <a:ext cx="773823" cy="77382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3244" y="3755445"/>
            <a:ext cx="683544" cy="68354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2115" y="3654866"/>
            <a:ext cx="845697" cy="761343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4629151" y="2970702"/>
            <a:ext cx="962531" cy="3394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72941" y="2593409"/>
            <a:ext cx="232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 CHỈ </a:t>
            </a:r>
            <a:r>
              <a:rPr lang="en-US" sz="18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SỰ VẬT</a:t>
            </a:r>
            <a:endParaRPr lang="en-US" sz="1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Vertical Scroll 43"/>
          <p:cNvSpPr/>
          <p:nvPr/>
        </p:nvSpPr>
        <p:spPr>
          <a:xfrm>
            <a:off x="-27267" y="20313"/>
            <a:ext cx="840867" cy="3388142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32679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3" grpId="1" animBg="1"/>
      <p:bldP spid="36" grpId="0" animBg="1"/>
      <p:bldP spid="36" grpId="1" animBg="1"/>
      <p:bldP spid="40" grpId="0" animBg="1"/>
      <p:bldP spid="43" grpId="0" animBg="1"/>
      <p:bldP spid="49" grpId="0" animBg="1"/>
      <p:bldP spid="53" grpId="0" animBg="1"/>
      <p:bldP spid="3" grpId="0"/>
      <p:bldP spid="42" grpId="0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041050-C4EB-49ED-8B9E-5F1EBED88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3" b="11221"/>
          <a:stretch/>
        </p:blipFill>
        <p:spPr>
          <a:xfrm>
            <a:off x="1166993" y="757825"/>
            <a:ext cx="4519591" cy="36749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4FCB4B-F8C2-44AE-9D87-86D122858545}"/>
              </a:ext>
            </a:extLst>
          </p:cNvPr>
          <p:cNvSpPr txBox="1"/>
          <p:nvPr/>
        </p:nvSpPr>
        <p:spPr>
          <a:xfrm>
            <a:off x="2801142" y="829835"/>
            <a:ext cx="24293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sz="135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Viết</a:t>
            </a:r>
            <a:endParaRPr lang="fr-FR" sz="1350" b="1" u="sng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7CB150C-19A1-4433-B3EC-0A127DB12460}"/>
              </a:ext>
            </a:extLst>
          </p:cNvPr>
          <p:cNvSpPr txBox="1"/>
          <p:nvPr/>
        </p:nvSpPr>
        <p:spPr>
          <a:xfrm>
            <a:off x="1822370" y="1415143"/>
            <a:ext cx="4177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Hôm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nay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trong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lớp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học</a:t>
            </a:r>
            <a:endParaRPr lang="fr-FR" b="1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0D790D-BA78-4733-B7B2-AA244526E684}"/>
              </a:ext>
            </a:extLst>
          </p:cNvPr>
          <p:cNvSpPr txBox="1"/>
          <p:nvPr/>
        </p:nvSpPr>
        <p:spPr>
          <a:xfrm>
            <a:off x="1833615" y="1710628"/>
            <a:ext cx="450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Với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giấy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trắng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,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bút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màu</a:t>
            </a:r>
            <a:endParaRPr lang="fr-FR" b="1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03D273F-3F96-40BA-9FEE-AC2F785CDE98}"/>
              </a:ext>
            </a:extLst>
          </p:cNvPr>
          <p:cNvSpPr txBox="1"/>
          <p:nvPr/>
        </p:nvSpPr>
        <p:spPr>
          <a:xfrm>
            <a:off x="1816597" y="2292009"/>
            <a:ext cx="484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Lung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linh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bầu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trời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sao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.</a:t>
            </a:r>
            <a:endParaRPr lang="fr-FR" b="1" u="sng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3310868-0E3B-4D53-AE2D-476BF2E778C4}"/>
              </a:ext>
            </a:extLst>
          </p:cNvPr>
          <p:cNvSpPr txBox="1"/>
          <p:nvPr/>
        </p:nvSpPr>
        <p:spPr>
          <a:xfrm>
            <a:off x="2493073" y="1118375"/>
            <a:ext cx="24293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sz="135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Em</a:t>
            </a:r>
            <a:r>
              <a:rPr lang="fr-FR" sz="1350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35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học</a:t>
            </a:r>
            <a:r>
              <a:rPr lang="fr-FR" sz="1350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35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vẽ</a:t>
            </a:r>
            <a:endParaRPr lang="fr-FR" sz="1350" b="1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F0EE68-04E5-4A34-AA05-8A26315AEA00}"/>
              </a:ext>
            </a:extLst>
          </p:cNvPr>
          <p:cNvSpPr txBox="1"/>
          <p:nvPr/>
        </p:nvSpPr>
        <p:spPr>
          <a:xfrm>
            <a:off x="1824530" y="1996674"/>
            <a:ext cx="455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Nắn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nót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em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ngồi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vẽ</a:t>
            </a:r>
            <a:endParaRPr lang="fr-FR" b="1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8167D83-B07D-45F7-9534-0129A0BE717D}"/>
              </a:ext>
            </a:extLst>
          </p:cNvPr>
          <p:cNvSpPr txBox="1"/>
          <p:nvPr/>
        </p:nvSpPr>
        <p:spPr>
          <a:xfrm>
            <a:off x="2493073" y="1113757"/>
            <a:ext cx="4021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sz="13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E  </a:t>
            </a:r>
            <a:endParaRPr lang="fr-FR" sz="1350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F7B7081-E7C1-4234-B947-A9E53EDFF8CD}"/>
              </a:ext>
            </a:extLst>
          </p:cNvPr>
          <p:cNvSpPr txBox="1"/>
          <p:nvPr/>
        </p:nvSpPr>
        <p:spPr>
          <a:xfrm>
            <a:off x="1816597" y="1416565"/>
            <a:ext cx="4021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sz="13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H  </a:t>
            </a:r>
            <a:endParaRPr lang="fr-FR" sz="1350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4694088-EA33-4D9D-8A4D-D794EF95A5B6}"/>
              </a:ext>
            </a:extLst>
          </p:cNvPr>
          <p:cNvSpPr txBox="1"/>
          <p:nvPr/>
        </p:nvSpPr>
        <p:spPr>
          <a:xfrm>
            <a:off x="1824530" y="1999772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N  </a:t>
            </a:r>
            <a:endParaRPr lang="fr-FR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48C2C69-8C9E-4BCD-8DB1-90E95760FD80}"/>
              </a:ext>
            </a:extLst>
          </p:cNvPr>
          <p:cNvSpPr txBox="1"/>
          <p:nvPr/>
        </p:nvSpPr>
        <p:spPr>
          <a:xfrm>
            <a:off x="1830814" y="1714834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V  </a:t>
            </a:r>
            <a:endParaRPr lang="fr-FR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B5C1E83-D240-4611-B26D-3C996FD076B1}"/>
              </a:ext>
            </a:extLst>
          </p:cNvPr>
          <p:cNvSpPr txBox="1"/>
          <p:nvPr/>
        </p:nvSpPr>
        <p:spPr>
          <a:xfrm>
            <a:off x="1824820" y="2888412"/>
            <a:ext cx="4177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Vẽ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ông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trăng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trên</a:t>
            </a:r>
            <a:r>
              <a:rPr lang="fr-FR" b="1" kern="1200" dirty="0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cao</a:t>
            </a:r>
            <a:endParaRPr lang="fr-FR" b="1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813CD5-0558-4930-8264-8736D5B1C2E0}"/>
              </a:ext>
            </a:extLst>
          </p:cNvPr>
          <p:cNvSpPr txBox="1"/>
          <p:nvPr/>
        </p:nvSpPr>
        <p:spPr>
          <a:xfrm>
            <a:off x="1814254" y="3182840"/>
            <a:ext cx="450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Rải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ánh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vàng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đầy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ngõ</a:t>
            </a:r>
            <a:endParaRPr lang="fr-FR" b="1" u="sng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36AB544-D5A3-4A90-BFF4-6FB94FDB62E9}"/>
              </a:ext>
            </a:extLst>
          </p:cNvPr>
          <p:cNvSpPr txBox="1"/>
          <p:nvPr/>
        </p:nvSpPr>
        <p:spPr>
          <a:xfrm>
            <a:off x="1827486" y="3769415"/>
            <a:ext cx="484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Vi vu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giữa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trời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xanh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71370C1-A8BC-48DC-9B64-94AAD7395E38}"/>
              </a:ext>
            </a:extLst>
          </p:cNvPr>
          <p:cNvSpPr txBox="1"/>
          <p:nvPr/>
        </p:nvSpPr>
        <p:spPr>
          <a:xfrm>
            <a:off x="1824309" y="3479182"/>
            <a:ext cx="455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Vẽ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cánh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diều</a:t>
            </a:r>
            <a:r>
              <a:rPr lang="fr-FR" b="1" kern="1200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no </a:t>
            </a:r>
            <a:r>
              <a:rPr lang="fr-FR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gió</a:t>
            </a:r>
            <a:endParaRPr lang="fr-FR" b="1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E21CE6-5885-4B70-A5D9-77A386074796}"/>
              </a:ext>
            </a:extLst>
          </p:cNvPr>
          <p:cNvSpPr txBox="1"/>
          <p:nvPr/>
        </p:nvSpPr>
        <p:spPr>
          <a:xfrm>
            <a:off x="1816129" y="2294038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L  </a:t>
            </a:r>
            <a:endParaRPr lang="fr-FR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835A821-BE3E-4FCD-AAE2-5A6F176EEC38}"/>
              </a:ext>
            </a:extLst>
          </p:cNvPr>
          <p:cNvSpPr txBox="1"/>
          <p:nvPr/>
        </p:nvSpPr>
        <p:spPr>
          <a:xfrm>
            <a:off x="1811493" y="3182467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R  </a:t>
            </a:r>
            <a:endParaRPr lang="fr-FR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294A2FC-4487-496A-8EAC-79B98C70F220}"/>
              </a:ext>
            </a:extLst>
          </p:cNvPr>
          <p:cNvSpPr txBox="1"/>
          <p:nvPr/>
        </p:nvSpPr>
        <p:spPr>
          <a:xfrm>
            <a:off x="1824530" y="2890369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V  </a:t>
            </a:r>
            <a:endParaRPr lang="fr-FR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5E50F71-554A-4351-AA18-2EED9EE99049}"/>
              </a:ext>
            </a:extLst>
          </p:cNvPr>
          <p:cNvSpPr txBox="1"/>
          <p:nvPr/>
        </p:nvSpPr>
        <p:spPr>
          <a:xfrm>
            <a:off x="1823317" y="3478313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V  </a:t>
            </a:r>
            <a:endParaRPr lang="fr-FR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17F626-1E50-41FE-A829-77653B935E5C}"/>
              </a:ext>
            </a:extLst>
          </p:cNvPr>
          <p:cNvSpPr txBox="1"/>
          <p:nvPr/>
        </p:nvSpPr>
        <p:spPr>
          <a:xfrm>
            <a:off x="1827017" y="3770079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  <a:buClrTx/>
              <a:defRPr/>
            </a:pPr>
            <a:r>
              <a:rPr lang="fr-FR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n-ea"/>
              </a:rPr>
              <a:t>V  </a:t>
            </a:r>
            <a:endParaRPr lang="fr-FR" b="1" u="sng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xmlns="" id="{B1D897AA-5496-4DD6-83B6-2BBB06B2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341" y="1983265"/>
            <a:ext cx="66948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xmlns="" id="{6E95C9DD-3A8F-4E99-8208-40A22D5DE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341" y="1389592"/>
            <a:ext cx="48434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en-CA" altLang="en-US" sz="105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alt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xmlns="" id="{DFAAE42F-E372-4B39-99BF-839EE9EE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50" y="1687855"/>
            <a:ext cx="66948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en-CA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alt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5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xmlns="" id="{6933A5B7-A598-4AA7-BE6E-0EEBC7E2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>
            <a:off x="0" y="17776"/>
            <a:ext cx="1548077" cy="15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5091AAD9-7EC8-4D49-AE60-4059F470AE09}"/>
              </a:ext>
            </a:extLst>
          </p:cNvPr>
          <p:cNvCxnSpPr/>
          <p:nvPr/>
        </p:nvCxnSpPr>
        <p:spPr>
          <a:xfrm>
            <a:off x="3859291" y="710723"/>
            <a:ext cx="2926078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C0A1BB02-37C0-4352-8D9A-A088070C3B94}"/>
              </a:ext>
            </a:extLst>
          </p:cNvPr>
          <p:cNvCxnSpPr/>
          <p:nvPr/>
        </p:nvCxnSpPr>
        <p:spPr>
          <a:xfrm>
            <a:off x="6785369" y="710723"/>
            <a:ext cx="0" cy="142553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7AA070A4-1D3A-40D1-9C17-97F46241E377}"/>
              </a:ext>
            </a:extLst>
          </p:cNvPr>
          <p:cNvCxnSpPr/>
          <p:nvPr/>
        </p:nvCxnSpPr>
        <p:spPr>
          <a:xfrm>
            <a:off x="113692" y="4476812"/>
            <a:ext cx="4745272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69E2CDE6-1A9D-47E7-B292-D03FAA94EA2A}"/>
              </a:ext>
            </a:extLst>
          </p:cNvPr>
          <p:cNvCxnSpPr/>
          <p:nvPr/>
        </p:nvCxnSpPr>
        <p:spPr>
          <a:xfrm>
            <a:off x="94772" y="2119270"/>
            <a:ext cx="0" cy="2357543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xmlns="" id="{64F75068-A03A-4912-B888-56A9681C5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 rot="5400000" flipH="1">
            <a:off x="5083634" y="3335924"/>
            <a:ext cx="1773935" cy="17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oogle Shape;1156;p45">
            <a:extLst>
              <a:ext uri="{FF2B5EF4-FFF2-40B4-BE49-F238E27FC236}">
                <a16:creationId xmlns:a16="http://schemas.microsoft.com/office/drawing/2014/main" xmlns="" id="{A307F518-818E-40F1-BC72-3BD9C77F4640}"/>
              </a:ext>
            </a:extLst>
          </p:cNvPr>
          <p:cNvGrpSpPr/>
          <p:nvPr/>
        </p:nvGrpSpPr>
        <p:grpSpPr>
          <a:xfrm>
            <a:off x="275673" y="3730275"/>
            <a:ext cx="658443" cy="685797"/>
            <a:chOff x="4022111" y="879761"/>
            <a:chExt cx="1373687" cy="1426738"/>
          </a:xfrm>
        </p:grpSpPr>
        <p:sp>
          <p:nvSpPr>
            <p:cNvPr id="62" name="Google Shape;1157;p45">
              <a:extLst>
                <a:ext uri="{FF2B5EF4-FFF2-40B4-BE49-F238E27FC236}">
                  <a16:creationId xmlns:a16="http://schemas.microsoft.com/office/drawing/2014/main" xmlns="" id="{695015AF-4417-4499-827A-4B42A1DFA403}"/>
                </a:ext>
              </a:extLst>
            </p:cNvPr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63" name="Google Shape;1158;p45">
              <a:extLst>
                <a:ext uri="{FF2B5EF4-FFF2-40B4-BE49-F238E27FC236}">
                  <a16:creationId xmlns:a16="http://schemas.microsoft.com/office/drawing/2014/main" xmlns="" id="{D9C01C80-A4DF-4A93-AA8E-40117DCCF0E0}"/>
                </a:ext>
              </a:extLst>
            </p:cNvPr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64" name="Google Shape;1159;p45">
              <a:extLst>
                <a:ext uri="{FF2B5EF4-FFF2-40B4-BE49-F238E27FC236}">
                  <a16:creationId xmlns:a16="http://schemas.microsoft.com/office/drawing/2014/main" xmlns="" id="{1FFDC0FF-8A1E-48F2-A22D-17F7F6C8DCC3}"/>
                </a:ext>
              </a:extLst>
            </p:cNvPr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xmlns="" val="124447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4" grpId="0"/>
      <p:bldP spid="45" grpId="0"/>
      <p:bldP spid="46" grpId="0"/>
      <p:bldP spid="47" grpId="0"/>
      <p:bldP spid="49" grpId="0"/>
      <p:bldP spid="26" grpId="0" build="allAtOnce"/>
      <p:bldP spid="26" grpId="1" build="allAtOnce"/>
      <p:bldP spid="27" grpId="0" build="allAtOnce"/>
      <p:bldP spid="2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9E276CF-17DB-4FF7-928A-67EFE871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A11A971D-13DC-44A3-92A2-D7329F00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69" y="642937"/>
            <a:ext cx="6931169" cy="389878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0AD0A060-961F-4963-B86C-C976FF9E6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863" y="1395882"/>
            <a:ext cx="447132" cy="33223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5897EC4C-C82B-43F2-8533-F0A72E4A5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540" y="2036063"/>
            <a:ext cx="412428" cy="306444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213073B7-6F42-46A3-9B60-7E8AF2699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6702" y="954486"/>
            <a:ext cx="706443" cy="5127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28357224-2F5F-40E3-BD82-6835FEC009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2249" y="1461871"/>
            <a:ext cx="757200" cy="58031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3F42157F-2AA1-4385-879D-F83180430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366" y="900200"/>
            <a:ext cx="872957" cy="702975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50F779D4-8B06-485F-8DEB-56AE29619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570" y="3461886"/>
            <a:ext cx="674165" cy="570448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7758F97D-D50D-4DC4-B707-6F763C631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5754" y="920463"/>
            <a:ext cx="468384" cy="760751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xmlns="" id="{1A8CC185-A9CD-4636-91A3-82510857F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086" y="2894407"/>
            <a:ext cx="415780" cy="670917"/>
          </a:xfrm>
          <a:prstGeom prst="rect">
            <a:avLst/>
          </a:prstGeom>
        </p:spPr>
      </p:pic>
      <p:sp>
        <p:nvSpPr>
          <p:cNvPr id="14" name="任意多边形: 形状 12">
            <a:extLst>
              <a:ext uri="{FF2B5EF4-FFF2-40B4-BE49-F238E27FC236}">
                <a16:creationId xmlns:a16="http://schemas.microsoft.com/office/drawing/2014/main" xmlns="" id="{8AD97ABF-6AAF-411E-BF1A-E1A652C36B6B}"/>
              </a:ext>
            </a:extLst>
          </p:cNvPr>
          <p:cNvSpPr/>
          <p:nvPr/>
        </p:nvSpPr>
        <p:spPr>
          <a:xfrm>
            <a:off x="564476" y="1570694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5" name="任意多边形: 形状 13">
            <a:extLst>
              <a:ext uri="{FF2B5EF4-FFF2-40B4-BE49-F238E27FC236}">
                <a16:creationId xmlns:a16="http://schemas.microsoft.com/office/drawing/2014/main" xmlns="" id="{AD01F374-6E42-4183-A8D4-A68420152B76}"/>
              </a:ext>
            </a:extLst>
          </p:cNvPr>
          <p:cNvSpPr/>
          <p:nvPr/>
        </p:nvSpPr>
        <p:spPr>
          <a:xfrm>
            <a:off x="5690073" y="1658178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6" name="任意多边形: 形状 14">
            <a:extLst>
              <a:ext uri="{FF2B5EF4-FFF2-40B4-BE49-F238E27FC236}">
                <a16:creationId xmlns:a16="http://schemas.microsoft.com/office/drawing/2014/main" xmlns="" id="{E2240187-EEEA-4D59-91CA-84B275A3315A}"/>
              </a:ext>
            </a:extLst>
          </p:cNvPr>
          <p:cNvSpPr/>
          <p:nvPr/>
        </p:nvSpPr>
        <p:spPr>
          <a:xfrm>
            <a:off x="541275" y="3895287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任意多边形: 形状 15">
            <a:extLst>
              <a:ext uri="{FF2B5EF4-FFF2-40B4-BE49-F238E27FC236}">
                <a16:creationId xmlns:a16="http://schemas.microsoft.com/office/drawing/2014/main" xmlns="" id="{60EBCF03-E6E2-4601-BD4E-EF36B3CDBEDC}"/>
              </a:ext>
            </a:extLst>
          </p:cNvPr>
          <p:cNvSpPr/>
          <p:nvPr/>
        </p:nvSpPr>
        <p:spPr>
          <a:xfrm>
            <a:off x="6573921" y="2668181"/>
            <a:ext cx="152841" cy="12877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61A0494-5406-4D55-BB72-203002F3ED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168" y="3826619"/>
            <a:ext cx="6931169" cy="68110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8B009D84-B32E-4CEB-9713-9CEBD6EBD8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025" y="1334212"/>
            <a:ext cx="2835866" cy="2827688"/>
          </a:xfrm>
          <a:prstGeom prst="rect">
            <a:avLst/>
          </a:prstGeom>
        </p:spPr>
      </p:pic>
      <p:pic>
        <p:nvPicPr>
          <p:cNvPr id="20" name="图片 23">
            <a:extLst>
              <a:ext uri="{FF2B5EF4-FFF2-40B4-BE49-F238E27FC236}">
                <a16:creationId xmlns:a16="http://schemas.microsoft.com/office/drawing/2014/main" xmlns="" id="{B2167D1B-2538-4FDF-92A6-907DEB669C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6316" y="2798822"/>
            <a:ext cx="1315481" cy="1418586"/>
          </a:xfrm>
          <a:prstGeom prst="rect">
            <a:avLst/>
          </a:prstGeom>
        </p:spPr>
      </p:pic>
      <p:pic>
        <p:nvPicPr>
          <p:cNvPr id="21" name="图片 25">
            <a:extLst>
              <a:ext uri="{FF2B5EF4-FFF2-40B4-BE49-F238E27FC236}">
                <a16:creationId xmlns:a16="http://schemas.microsoft.com/office/drawing/2014/main" xmlns="" id="{0C208898-F790-461D-AF80-5BFBCECDDE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918" y="3431543"/>
            <a:ext cx="1032544" cy="549343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xmlns="" id="{2CAD72D6-2065-4F8E-917A-4EBE73C8E69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188" y="1395882"/>
            <a:ext cx="2383543" cy="1434835"/>
          </a:xfrm>
          <a:prstGeom prst="rect">
            <a:avLst/>
          </a:prstGeom>
        </p:spPr>
      </p:pic>
      <p:sp>
        <p:nvSpPr>
          <p:cNvPr id="23" name="文本框 29">
            <a:extLst>
              <a:ext uri="{FF2B5EF4-FFF2-40B4-BE49-F238E27FC236}">
                <a16:creationId xmlns:a16="http://schemas.microsoft.com/office/drawing/2014/main" xmlns="" id="{B627CC00-0F64-4663-AB13-12675A5A018F}"/>
              </a:ext>
            </a:extLst>
          </p:cNvPr>
          <p:cNvSpPr txBox="1"/>
          <p:nvPr/>
        </p:nvSpPr>
        <p:spPr>
          <a:xfrm>
            <a:off x="2399720" y="2125889"/>
            <a:ext cx="2514036" cy="123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13" b="1" i="0" u="none" strike="noStrike" kern="1200" cap="none" spc="169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Arial"/>
              </a:rPr>
              <a:t>THỰC</a:t>
            </a:r>
            <a:r>
              <a:rPr kumimoji="0" lang="en-US" altLang="zh-CN" sz="3713" b="1" i="0" u="none" strike="noStrike" kern="1200" cap="none" spc="169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Arial"/>
              </a:rPr>
              <a:t> HÀNH</a:t>
            </a:r>
            <a:endParaRPr kumimoji="0" lang="zh-CN" altLang="en-US" sz="3713" b="1" i="0" u="none" strike="noStrike" kern="1200" cap="none" spc="169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icrosoft YaHei" panose="020B0503020204020204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2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8862"/>
            <a:ext cx="6815138" cy="3941701"/>
          </a:xfrm>
        </p:spPr>
      </p:pic>
      <p:sp>
        <p:nvSpPr>
          <p:cNvPr id="5" name="Rounded Rectangle 4"/>
          <p:cNvSpPr/>
          <p:nvPr/>
        </p:nvSpPr>
        <p:spPr>
          <a:xfrm>
            <a:off x="450057" y="1073211"/>
            <a:ext cx="5732035" cy="63799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2 .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22090" y="1534808"/>
            <a:ext cx="1321484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691" y="1954090"/>
            <a:ext cx="1421057" cy="94737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14052" y="2192581"/>
            <a:ext cx="2906407" cy="63799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13355" y="2640937"/>
            <a:ext cx="71283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551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02" y="642938"/>
            <a:ext cx="6803598" cy="39268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7853" y="1318117"/>
            <a:ext cx="6343089" cy="18445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11531" y="2658530"/>
            <a:ext cx="1444670" cy="275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endParaRPr lang="en-US" sz="1575" kern="1200" dirty="0">
              <a:solidFill>
                <a:prstClr val="white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08738" y="2658530"/>
            <a:ext cx="2803871" cy="275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chiếu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54104" y="1623830"/>
            <a:ext cx="933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820" y="2231789"/>
            <a:ext cx="883448" cy="7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82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9"/>
          <a:stretch>
            <a:fillRect/>
          </a:stretch>
        </p:blipFill>
        <p:spPr>
          <a:xfrm>
            <a:off x="187685" y="258891"/>
            <a:ext cx="6343089" cy="1844516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4477631" y="1459665"/>
            <a:ext cx="7187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659891" y="532449"/>
            <a:ext cx="1322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991865" y="1602936"/>
            <a:ext cx="1444670" cy="275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endParaRPr lang="en-US" sz="1575" kern="1200" dirty="0">
              <a:solidFill>
                <a:prstClr val="white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612054" y="1614523"/>
            <a:ext cx="2743201" cy="275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chiếu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controls>
      <p:control spid="2067" name="TextBox6" r:id="rId2" imgW="914400" imgH="352440"/>
      <p:control spid="2068" name="TextBox1" r:id="rId3" imgW="914400" imgH="352440"/>
      <p:control spid="2069" name="TextBox2" r:id="rId4" imgW="914400" imgH="352440"/>
      <p:control spid="2070" name="TextBox3" r:id="rId5" imgW="1447920" imgH="352440"/>
      <p:control spid="2071" name="TextBox4" r:id="rId6" imgW="1419120" imgH="352440"/>
      <p:control spid="2072" name="TextBox5" r:id="rId7" imgW="1438200" imgH="352440"/>
      <p:control spid="2073" name="TextBox7" r:id="rId8" imgW="2743200" imgH="352440"/>
      <p:control spid="2074" name="TextBox8" r:id="rId9" imgW="2743200" imgH="352440"/>
      <p:control spid="2075" name="TextBox9" r:id="rId10" imgW="2743200" imgH="352440"/>
      <p:control spid="2076" name="TextBox10" r:id="rId11" imgW="2743200" imgH="352440"/>
      <p:control spid="2077" name="TextBox11" r:id="rId12" imgW="2743200" imgH="352440"/>
      <p:control spid="2078" name="TextBox12" r:id="rId13" imgW="1438200" imgH="352440"/>
      <p:control spid="2079" name="TextBox13" r:id="rId14" imgW="1438200" imgH="352440"/>
      <p:control spid="2080" name="TextBox14" r:id="rId15" imgW="914400" imgH="352440"/>
      <p:control spid="2081" name="TextBox15" r:id="rId16" imgW="914400" imgH="352440"/>
    </p:controls>
    <p:extLst>
      <p:ext uri="{BB962C8B-B14F-4D97-AF65-F5344CB8AC3E}">
        <p14:creationId xmlns:p14="http://schemas.microsoft.com/office/powerpoint/2010/main" xmlns="" val="24937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416" y="832239"/>
            <a:ext cx="4478785" cy="26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9676" y="1583704"/>
            <a:ext cx="361509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17220">
              <a:buClrTx/>
            </a:pP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617220">
              <a:buClrTx/>
            </a:pP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47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lang="en-US" sz="243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356486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416" y="832239"/>
            <a:ext cx="4478785" cy="26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805" y="1583704"/>
            <a:ext cx="3914854" cy="102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17220">
              <a:buClrTx/>
            </a:pP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617220">
              <a:buClrTx/>
            </a:pP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cẩn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thận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gọn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gàng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lợi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ích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617220">
              <a:buClrTx/>
            </a:pP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25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lang="en-US" sz="2025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xmlns="" val="977395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90857" y="2050435"/>
            <a:ext cx="3000174" cy="27503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Bút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627553" y="1998710"/>
            <a:ext cx="131014" cy="3784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441151" y="735132"/>
            <a:ext cx="3746021" cy="4027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475" kern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75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75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75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kern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75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83498" y="2540457"/>
            <a:ext cx="3214892" cy="2750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kern="1200" dirty="0" err="1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Sách</a:t>
            </a:r>
            <a:r>
              <a:rPr lang="en-US" sz="1575" kern="1200" dirty="0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1575" kern="1200" dirty="0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khoa</a:t>
            </a:r>
            <a:r>
              <a:rPr lang="en-US" sz="1575" kern="1200" dirty="0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1575" kern="1200" dirty="0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1575" kern="1200" dirty="0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1575" kern="1200" dirty="0">
                <a:solidFill>
                  <a:srgbClr val="C0504D">
                    <a:lumMod val="75000"/>
                  </a:srgbClr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156428" y="2481204"/>
            <a:ext cx="131014" cy="3784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 Diagonal Corner Rectangle 10"/>
          <p:cNvSpPr/>
          <p:nvPr/>
        </p:nvSpPr>
        <p:spPr>
          <a:xfrm>
            <a:off x="1517371" y="1432253"/>
            <a:ext cx="1374340" cy="26688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Từ</a:t>
            </a:r>
            <a:r>
              <a:rPr lang="en-US" sz="1575" b="1" kern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57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chỉ</a:t>
            </a:r>
            <a:r>
              <a:rPr lang="en-US" sz="1575" b="1" kern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57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sự</a:t>
            </a:r>
            <a:r>
              <a:rPr lang="en-US" sz="1575" b="1" kern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57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vật</a:t>
            </a:r>
            <a:endParaRPr lang="en-US" sz="1575" b="1" kern="12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131700" y="1432254"/>
            <a:ext cx="1748466" cy="26688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12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dùng</a:t>
            </a:r>
            <a:r>
              <a:rPr lang="en-US" sz="1125" b="1" kern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12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để</a:t>
            </a:r>
            <a:r>
              <a:rPr lang="en-US" sz="1125" b="1" kern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12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làm</a:t>
            </a:r>
            <a:r>
              <a:rPr lang="en-US" sz="1125" b="1" kern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125" b="1" kern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gì</a:t>
            </a:r>
            <a:r>
              <a:rPr lang="en-US" sz="1125" b="1" kern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cxnSp>
        <p:nvCxnSpPr>
          <p:cNvPr id="14" name="Straight Arrow Connector 13"/>
          <p:cNvCxnSpPr>
            <a:endCxn id="11" idx="3"/>
          </p:cNvCxnSpPr>
          <p:nvPr/>
        </p:nvCxnSpPr>
        <p:spPr>
          <a:xfrm flipH="1">
            <a:off x="2143474" y="1137878"/>
            <a:ext cx="675748" cy="2943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2"/>
            <a:endCxn id="12" idx="3"/>
          </p:cNvCxnSpPr>
          <p:nvPr/>
        </p:nvCxnSpPr>
        <p:spPr>
          <a:xfrm>
            <a:off x="3314161" y="1137878"/>
            <a:ext cx="691772" cy="2943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1"/>
          </p:cNvCxnSpPr>
          <p:nvPr/>
        </p:nvCxnSpPr>
        <p:spPr>
          <a:xfrm flipH="1">
            <a:off x="2124121" y="1699133"/>
            <a:ext cx="19353" cy="35130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1"/>
          </p:cNvCxnSpPr>
          <p:nvPr/>
        </p:nvCxnSpPr>
        <p:spPr>
          <a:xfrm flipH="1">
            <a:off x="3476808" y="1699133"/>
            <a:ext cx="529125" cy="35130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15146" y="1565694"/>
            <a:ext cx="1028003" cy="275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Bút</a:t>
            </a:r>
            <a:r>
              <a:rPr lang="en-US" sz="1575" kern="12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575" kern="1200" dirty="0" err="1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màu</a:t>
            </a:r>
            <a:endParaRPr lang="en-US" sz="1575" kern="1200" dirty="0">
              <a:solidFill>
                <a:prstClr val="white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32" name="Straight Arrow Connector 31"/>
          <p:cNvCxnSpPr>
            <a:endCxn id="31" idx="3"/>
          </p:cNvCxnSpPr>
          <p:nvPr/>
        </p:nvCxnSpPr>
        <p:spPr>
          <a:xfrm flipH="1">
            <a:off x="1143149" y="1649430"/>
            <a:ext cx="373137" cy="5378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190492" y="1699133"/>
            <a:ext cx="19353" cy="84132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1"/>
          </p:cNvCxnSpPr>
          <p:nvPr/>
        </p:nvCxnSpPr>
        <p:spPr>
          <a:xfrm>
            <a:off x="4005933" y="1699134"/>
            <a:ext cx="0" cy="841323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40954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6" grpId="0" animBg="1"/>
      <p:bldP spid="11" grpId="0" animBg="1"/>
      <p:bldP spid="12" grpId="0" animBg="1"/>
      <p:bldP spid="31" grpId="0" animBg="1"/>
      <p:bldP spid="3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Picture 923">
            <a:extLst>
              <a:ext uri="{FF2B5EF4-FFF2-40B4-BE49-F238E27FC236}">
                <a16:creationId xmlns:a16="http://schemas.microsoft.com/office/drawing/2014/main" xmlns="" id="{DEDE1D3A-4D9C-4A6C-8AB5-8F2B7C2C3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713453" y="643658"/>
            <a:ext cx="4913224" cy="3864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8A4C38-71D9-4B46-B579-CF3D3642D280}"/>
              </a:ext>
            </a:extLst>
          </p:cNvPr>
          <p:cNvSpPr txBox="1"/>
          <p:nvPr/>
        </p:nvSpPr>
        <p:spPr>
          <a:xfrm>
            <a:off x="1095715" y="812840"/>
            <a:ext cx="3823548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lang="en-US" sz="1575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21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375B54-DBE8-4214-B158-A500192921A4}"/>
              </a:ext>
            </a:extLst>
          </p:cNvPr>
          <p:cNvSpPr txBox="1"/>
          <p:nvPr/>
        </p:nvSpPr>
        <p:spPr>
          <a:xfrm>
            <a:off x="2085668" y="1145444"/>
            <a:ext cx="1898856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lang="en-US" sz="1575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B5BF8D-63F2-4F80-8FB6-CF0BE31CD1A1}"/>
              </a:ext>
            </a:extLst>
          </p:cNvPr>
          <p:cNvSpPr txBox="1"/>
          <p:nvPr/>
        </p:nvSpPr>
        <p:spPr>
          <a:xfrm>
            <a:off x="718541" y="1480151"/>
            <a:ext cx="504185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ngữ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chỉ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lang="en-US" sz="1575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dung </a:t>
            </a:r>
            <a:r>
              <a:rPr lang="en-US" sz="1575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lang="en-US" sz="1575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lang="en-US" sz="1575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.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chấm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chấm</a:t>
            </a:r>
            <a:r>
              <a:rPr lang="en-US" sz="1575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1575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hỏi</a:t>
            </a:r>
            <a:r>
              <a:rPr lang="en-US" sz="1575" b="1" kern="1200" dirty="0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lang="en-US" sz="1575" b="1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FB18BE-DF69-45BD-8F6E-524F53CA73B3}"/>
              </a:ext>
            </a:extLst>
          </p:cNvPr>
          <p:cNvSpPr txBox="1"/>
          <p:nvPr/>
        </p:nvSpPr>
        <p:spPr>
          <a:xfrm>
            <a:off x="726852" y="1812755"/>
            <a:ext cx="3129856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1575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lang="en-US" sz="1575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+mn-cs"/>
              </a:rPr>
              <a:t> 2</a:t>
            </a:r>
            <a:r>
              <a:rPr lang="en-US" sz="1575" b="1" kern="1200" dirty="0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lang="en-US" sz="1575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8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993BDD-7DD8-41A8-A5DA-9178014E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65059B7F-BF68-461E-8691-3E4C57111F66}"/>
              </a:ext>
            </a:extLst>
          </p:cNvPr>
          <p:cNvSpPr/>
          <p:nvPr/>
        </p:nvSpPr>
        <p:spPr>
          <a:xfrm>
            <a:off x="3880982" y="2206658"/>
            <a:ext cx="176808" cy="1885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575" b="1" kern="1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DC40A2BB-9921-44CF-85F0-3C85D1EA1C8A}"/>
              </a:ext>
            </a:extLst>
          </p:cNvPr>
          <p:cNvSpPr/>
          <p:nvPr/>
        </p:nvSpPr>
        <p:spPr>
          <a:xfrm>
            <a:off x="2908453" y="2589207"/>
            <a:ext cx="176808" cy="1885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575" b="1" kern="1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xmlns="" id="{89F687ED-2ACA-4DCD-ABAB-379386FDBDAF}"/>
              </a:ext>
            </a:extLst>
          </p:cNvPr>
          <p:cNvSpPr/>
          <p:nvPr/>
        </p:nvSpPr>
        <p:spPr>
          <a:xfrm>
            <a:off x="2674817" y="2999167"/>
            <a:ext cx="176808" cy="1885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575" b="1" kern="1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996DE43-963D-4C98-A1A2-B1495F5E5F48}"/>
              </a:ext>
            </a:extLst>
          </p:cNvPr>
          <p:cNvCxnSpPr>
            <a:cxnSpLocks/>
          </p:cNvCxnSpPr>
          <p:nvPr/>
        </p:nvCxnSpPr>
        <p:spPr>
          <a:xfrm>
            <a:off x="1127342" y="1243636"/>
            <a:ext cx="965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1CAB5AA-109A-4FA3-A763-C14886380693}"/>
              </a:ext>
            </a:extLst>
          </p:cNvPr>
          <p:cNvCxnSpPr>
            <a:cxnSpLocks/>
          </p:cNvCxnSpPr>
          <p:nvPr/>
        </p:nvCxnSpPr>
        <p:spPr>
          <a:xfrm>
            <a:off x="2674817" y="1243636"/>
            <a:ext cx="1306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7">
            <a:extLst>
              <a:ext uri="{FF2B5EF4-FFF2-40B4-BE49-F238E27FC236}">
                <a16:creationId xmlns:a16="http://schemas.microsoft.com/office/drawing/2014/main" xmlns="" id="{979160D0-A85A-4608-8213-B71EDA072A29}"/>
              </a:ext>
            </a:extLst>
          </p:cNvPr>
          <p:cNvSpPr/>
          <p:nvPr/>
        </p:nvSpPr>
        <p:spPr>
          <a:xfrm>
            <a:off x="5335130" y="1432953"/>
            <a:ext cx="177362" cy="1832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575" b="1" kern="1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xmlns="" id="{B8BC5FB2-C127-4717-92E8-A32BD78E8EDD}"/>
              </a:ext>
            </a:extLst>
          </p:cNvPr>
          <p:cNvSpPr/>
          <p:nvPr/>
        </p:nvSpPr>
        <p:spPr>
          <a:xfrm>
            <a:off x="3880982" y="1793408"/>
            <a:ext cx="176808" cy="2010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575" b="1" kern="1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CB4BFF-B40D-4C25-BE8F-2C41A9EF7833}"/>
              </a:ext>
            </a:extLst>
          </p:cNvPr>
          <p:cNvSpPr txBox="1"/>
          <p:nvPr/>
        </p:nvSpPr>
        <p:spPr>
          <a:xfrm>
            <a:off x="359425" y="3629886"/>
            <a:ext cx="30365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b="1" kern="1200" dirty="0">
                <a:solidFill>
                  <a:srgbClr val="FFFF00"/>
                </a:solidFill>
                <a:latin typeface="Calibri Light" panose="020F0302020204030204"/>
                <a:ea typeface="+mn-ea"/>
                <a:cs typeface="+mn-cs"/>
              </a:rPr>
              <a:t>1</a:t>
            </a:r>
            <a:endParaRPr lang="vi-VN" sz="1013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679C53-B54B-495C-899D-A8DF728FECFF}"/>
              </a:ext>
            </a:extLst>
          </p:cNvPr>
          <p:cNvSpPr txBox="1"/>
          <p:nvPr/>
        </p:nvSpPr>
        <p:spPr>
          <a:xfrm>
            <a:off x="805099" y="3838523"/>
            <a:ext cx="30365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b="1" kern="1200" dirty="0">
                <a:solidFill>
                  <a:srgbClr val="ED7D31"/>
                </a:solidFill>
                <a:latin typeface="Calibri Light" panose="020F0302020204030204"/>
                <a:ea typeface="+mn-ea"/>
                <a:cs typeface="+mn-cs"/>
              </a:rPr>
              <a:t>2</a:t>
            </a:r>
            <a:endParaRPr lang="vi-VN" sz="1013" b="1" kern="1200" dirty="0">
              <a:solidFill>
                <a:srgbClr val="ED7D3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3BEE6A-2E1C-491C-8A10-9B4A6E2F5624}"/>
              </a:ext>
            </a:extLst>
          </p:cNvPr>
          <p:cNvSpPr txBox="1"/>
          <p:nvPr/>
        </p:nvSpPr>
        <p:spPr>
          <a:xfrm>
            <a:off x="359425" y="3993448"/>
            <a:ext cx="30365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b="1" kern="1200" dirty="0">
                <a:solidFill>
                  <a:srgbClr val="92D050"/>
                </a:solidFill>
                <a:latin typeface="Calibri Light" panose="020F0302020204030204"/>
                <a:ea typeface="+mn-ea"/>
                <a:cs typeface="+mn-cs"/>
              </a:rPr>
              <a:t>3</a:t>
            </a:r>
            <a:endParaRPr lang="vi-VN" sz="1013" b="1" kern="1200" dirty="0">
              <a:solidFill>
                <a:srgbClr val="92D05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005B92-A584-4966-A817-A98DF72CC7FD}"/>
              </a:ext>
            </a:extLst>
          </p:cNvPr>
          <p:cNvSpPr txBox="1"/>
          <p:nvPr/>
        </p:nvSpPr>
        <p:spPr>
          <a:xfrm>
            <a:off x="5805544" y="3781718"/>
            <a:ext cx="30365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b="1" kern="1200" dirty="0">
                <a:solidFill>
                  <a:srgbClr val="92D050"/>
                </a:solidFill>
                <a:latin typeface="Calibri Light" panose="020F0302020204030204"/>
                <a:ea typeface="+mn-ea"/>
                <a:cs typeface="+mn-cs"/>
              </a:rPr>
              <a:t>4</a:t>
            </a:r>
            <a:endParaRPr lang="vi-VN" sz="1013" b="1" kern="1200" dirty="0">
              <a:solidFill>
                <a:srgbClr val="92D05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7E69DAD-3993-4F88-BDE6-2CFD18A119B9}"/>
              </a:ext>
            </a:extLst>
          </p:cNvPr>
          <p:cNvSpPr txBox="1"/>
          <p:nvPr/>
        </p:nvSpPr>
        <p:spPr>
          <a:xfrm>
            <a:off x="6460360" y="4020303"/>
            <a:ext cx="30365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b="1" kern="1200" dirty="0">
                <a:solidFill>
                  <a:srgbClr val="70AD47">
                    <a:lumMod val="75000"/>
                  </a:srgbClr>
                </a:solidFill>
                <a:latin typeface="Calibri Light" panose="020F0302020204030204"/>
                <a:ea typeface="+mn-ea"/>
                <a:cs typeface="+mn-cs"/>
              </a:rPr>
              <a:t>5</a:t>
            </a:r>
            <a:endParaRPr lang="vi-VN" sz="1013" b="1" kern="12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5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51909"/>
            <a:ext cx="7159686" cy="3857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034" y="1519348"/>
            <a:ext cx="4767629" cy="3403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        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7494" y="1526429"/>
            <a:ext cx="342900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5521" y="2068298"/>
            <a:ext cx="35472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2623" y="2609937"/>
            <a:ext cx="34733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9597" y="3102866"/>
            <a:ext cx="332553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0805" y="3624232"/>
            <a:ext cx="31038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7495" y="1520517"/>
            <a:ext cx="35472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475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521" y="2073694"/>
            <a:ext cx="35472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475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5233" y="2609937"/>
            <a:ext cx="35472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3038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48511" y="3108683"/>
            <a:ext cx="35472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3038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49213" y="3624232"/>
            <a:ext cx="310384" cy="283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3038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48" y="1446468"/>
            <a:ext cx="443702" cy="4437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253" y="1446468"/>
            <a:ext cx="443703" cy="443703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270216" y="2079005"/>
            <a:ext cx="3616111" cy="375417"/>
          </a:xfrm>
        </p:spPr>
        <p:txBody>
          <a:bodyPr>
            <a:normAutofit fontScale="92500" lnSpcReduction="20000"/>
          </a:bodyPr>
          <a:lstStyle>
            <a:lvl1pPr marL="457200" indent="-4572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73"/>
              </a:spcBef>
              <a:buClrTx/>
              <a:buNone/>
              <a:defRPr/>
            </a:pP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750" y="2580722"/>
            <a:ext cx="366697" cy="3422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751" y="3590401"/>
            <a:ext cx="366697" cy="3514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751" y="3067225"/>
            <a:ext cx="366697" cy="366697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1270216" y="2611610"/>
            <a:ext cx="3616111" cy="375417"/>
          </a:xfrm>
        </p:spPr>
        <p:txBody>
          <a:bodyPr>
            <a:normAutofit fontScale="92500" lnSpcReduction="20000"/>
          </a:bodyPr>
          <a:lstStyle>
            <a:lvl1pPr marL="457200" indent="-4572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73"/>
              </a:spcBef>
              <a:buClrTx/>
              <a:buNone/>
              <a:defRPr/>
            </a:pP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415" y="2047144"/>
            <a:ext cx="403366" cy="403366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1271867" y="3102866"/>
            <a:ext cx="3616111" cy="375417"/>
          </a:xfrm>
        </p:spPr>
        <p:txBody>
          <a:bodyPr>
            <a:normAutofit fontScale="92500" lnSpcReduction="20000"/>
          </a:bodyPr>
          <a:lstStyle>
            <a:lvl1pPr marL="457200" indent="-4572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73"/>
              </a:spcBef>
              <a:buClrTx/>
              <a:buNone/>
              <a:defRPr/>
            </a:pP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243846" y="3614841"/>
            <a:ext cx="3616111" cy="375417"/>
          </a:xfrm>
        </p:spPr>
        <p:txBody>
          <a:bodyPr>
            <a:normAutofit fontScale="92500" lnSpcReduction="20000"/>
          </a:bodyPr>
          <a:lstStyle>
            <a:lvl1pPr marL="457200" indent="-4572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rtl="0" eaLnBrk="0" fontAlgn="base" hangingPunct="0">
              <a:spcBef>
                <a:spcPts val="13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73"/>
              </a:spcBef>
              <a:buClrTx/>
              <a:buNone/>
              <a:defRPr/>
            </a:pP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430" y="3851046"/>
            <a:ext cx="3535256" cy="649517"/>
          </a:xfrm>
          <a:prstGeom prst="rect">
            <a:avLst/>
          </a:prstGeom>
        </p:spPr>
      </p:pic>
      <p:sp>
        <p:nvSpPr>
          <p:cNvPr id="35" name="Oval Callout 34"/>
          <p:cNvSpPr/>
          <p:nvPr/>
        </p:nvSpPr>
        <p:spPr>
          <a:xfrm>
            <a:off x="295991" y="731040"/>
            <a:ext cx="2022780" cy="504459"/>
          </a:xfrm>
          <a:prstGeom prst="wedgeEllipseCallout">
            <a:avLst>
              <a:gd name="adj1" fmla="val -58486"/>
              <a:gd name="adj2" fmla="val 6838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 VAI</a:t>
            </a:r>
          </a:p>
        </p:txBody>
      </p:sp>
    </p:spTree>
    <p:extLst>
      <p:ext uri="{BB962C8B-B14F-4D97-AF65-F5344CB8AC3E}">
        <p14:creationId xmlns:p14="http://schemas.microsoft.com/office/powerpoint/2010/main" xmlns="" val="499512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9" grpId="0" build="p"/>
      <p:bldP spid="23" grpId="0" build="p"/>
      <p:bldP spid="25" grpId="0" build="p"/>
      <p:bldP spid="26" grpId="0" build="p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561979" y="801218"/>
            <a:ext cx="2676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733427" y="1314054"/>
            <a:ext cx="195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>
                <a:latin typeface="UTM Avo" panose="02040603050506020204" pitchFamily="18" charset="0"/>
              </a:rPr>
              <a:t>lung </a:t>
            </a:r>
            <a:r>
              <a:rPr lang="en-US" sz="2400" dirty="0" err="1">
                <a:latin typeface="UTM Avo" panose="02040603050506020204" pitchFamily="18" charset="0"/>
              </a:rPr>
              <a:t>linh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nắn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nót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diều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733428" y="3079386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lộng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gió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903104" y="3295193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2855724" y="1890046"/>
            <a:ext cx="3505200" cy="1176888"/>
            <a:chOff x="2905125" y="1557746"/>
            <a:chExt cx="3505200" cy="11768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4B2AE07-AE20-3040-9F7E-25ABBA398403}"/>
                </a:ext>
              </a:extLst>
            </p:cNvPr>
            <p:cNvSpPr/>
            <p:nvPr/>
          </p:nvSpPr>
          <p:spPr>
            <a:xfrm>
              <a:off x="3124201" y="1619177"/>
              <a:ext cx="30670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b="1" dirty="0" err="1">
                  <a:latin typeface="UTM Avo" panose="02040603050506020204" pitchFamily="18" charset="0"/>
                </a:rPr>
                <a:t>Chú</a:t>
              </a:r>
              <a:r>
                <a:rPr lang="en-US" sz="2000" b="1" dirty="0">
                  <a:latin typeface="UTM Avo" panose="02040603050506020204" pitchFamily="18" charset="0"/>
                </a:rPr>
                <a:t> ý: </a:t>
              </a:r>
              <a:r>
                <a:rPr lang="en-US" sz="2000" dirty="0" err="1">
                  <a:latin typeface="UTM Avo" panose="02040603050506020204" pitchFamily="18" charset="0"/>
                </a:rPr>
                <a:t>viết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đầu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mỗi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dòng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thơ</a:t>
              </a:r>
              <a:r>
                <a:rPr lang="en-US" sz="2000" dirty="0">
                  <a:latin typeface="UTM Avo" panose="02040603050506020204" pitchFamily="18" charset="0"/>
                </a:rPr>
                <a:t>.</a:t>
              </a:r>
              <a:endParaRPr lang="vi-VN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05125" y="1557746"/>
              <a:ext cx="3505200" cy="1176888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516" y="518124"/>
            <a:ext cx="5857585" cy="41003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31673" y="3133894"/>
            <a:ext cx="29545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lang="en-US" sz="2700" b="1" kern="1200" dirty="0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cố</a:t>
            </a:r>
            <a:r>
              <a:rPr lang="en-US" sz="2700" b="1" kern="1200" dirty="0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học</a:t>
            </a:r>
            <a:endParaRPr lang="en-US" sz="2700" b="1" kern="1200" dirty="0">
              <a:solidFill>
                <a:srgbClr val="FF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987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xmlns="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1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041050-C4EB-49ED-8B9E-5F1EBED88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3" b="11221"/>
          <a:stretch/>
        </p:blipFill>
        <p:spPr>
          <a:xfrm>
            <a:off x="1166993" y="757825"/>
            <a:ext cx="4519591" cy="36749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4FCB4B-F8C2-44AE-9D87-86D122858545}"/>
              </a:ext>
            </a:extLst>
          </p:cNvPr>
          <p:cNvSpPr txBox="1"/>
          <p:nvPr/>
        </p:nvSpPr>
        <p:spPr>
          <a:xfrm>
            <a:off x="1436494" y="827857"/>
            <a:ext cx="4024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fr-FR" sz="135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35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fr-FR" sz="135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35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fr-FR" sz="135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21 </a:t>
            </a:r>
            <a:r>
              <a:rPr kumimoji="0" lang="fr-FR" sz="135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fr-FR" sz="135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10 </a:t>
            </a:r>
            <a:r>
              <a:rPr kumimoji="0" lang="fr-FR" sz="135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fr-FR" sz="135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2021</a:t>
            </a:r>
            <a:endParaRPr kumimoji="0" lang="fr-FR" sz="135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7CB150C-19A1-4433-B3EC-0A127DB12460}"/>
              </a:ext>
            </a:extLst>
          </p:cNvPr>
          <p:cNvSpPr txBox="1"/>
          <p:nvPr/>
        </p:nvSpPr>
        <p:spPr>
          <a:xfrm>
            <a:off x="1822370" y="1700282"/>
            <a:ext cx="4177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Hôm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nay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trong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lớp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học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0D790D-BA78-4733-B7B2-AA244526E684}"/>
              </a:ext>
            </a:extLst>
          </p:cNvPr>
          <p:cNvSpPr txBox="1"/>
          <p:nvPr/>
        </p:nvSpPr>
        <p:spPr>
          <a:xfrm>
            <a:off x="1822370" y="1996220"/>
            <a:ext cx="450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Với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giấy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trắng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bút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màu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03D273F-3F96-40BA-9FEE-AC2F785CDE98}"/>
              </a:ext>
            </a:extLst>
          </p:cNvPr>
          <p:cNvSpPr txBox="1"/>
          <p:nvPr/>
        </p:nvSpPr>
        <p:spPr>
          <a:xfrm>
            <a:off x="1845990" y="2576897"/>
            <a:ext cx="484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Lung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linh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bầu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trời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sao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3310868-0E3B-4D53-AE2D-476BF2E778C4}"/>
              </a:ext>
            </a:extLst>
          </p:cNvPr>
          <p:cNvSpPr txBox="1"/>
          <p:nvPr/>
        </p:nvSpPr>
        <p:spPr>
          <a:xfrm>
            <a:off x="2273485" y="1421869"/>
            <a:ext cx="24293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học</a:t>
            </a: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vẽ</a:t>
            </a:r>
            <a:endParaRPr kumimoji="0" lang="fr-FR" sz="135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F0EE68-04E5-4A34-AA05-8A26315AEA00}"/>
              </a:ext>
            </a:extLst>
          </p:cNvPr>
          <p:cNvSpPr txBox="1"/>
          <p:nvPr/>
        </p:nvSpPr>
        <p:spPr>
          <a:xfrm>
            <a:off x="1826045" y="2280843"/>
            <a:ext cx="455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Nắn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nót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ngồi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vẽ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8167D83-B07D-45F7-9534-0129A0BE717D}"/>
              </a:ext>
            </a:extLst>
          </p:cNvPr>
          <p:cNvSpPr txBox="1"/>
          <p:nvPr/>
        </p:nvSpPr>
        <p:spPr>
          <a:xfrm>
            <a:off x="2268406" y="1419333"/>
            <a:ext cx="4021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E  </a:t>
            </a:r>
            <a:endParaRPr kumimoji="0" lang="fr-FR" sz="135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F7B7081-E7C1-4234-B947-A9E53EDFF8CD}"/>
              </a:ext>
            </a:extLst>
          </p:cNvPr>
          <p:cNvSpPr txBox="1"/>
          <p:nvPr/>
        </p:nvSpPr>
        <p:spPr>
          <a:xfrm>
            <a:off x="1827123" y="1711389"/>
            <a:ext cx="4021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H  </a:t>
            </a:r>
            <a:endParaRPr kumimoji="0" lang="fr-FR" sz="135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4694088-EA33-4D9D-8A4D-D794EF95A5B6}"/>
              </a:ext>
            </a:extLst>
          </p:cNvPr>
          <p:cNvSpPr txBox="1"/>
          <p:nvPr/>
        </p:nvSpPr>
        <p:spPr>
          <a:xfrm>
            <a:off x="1822745" y="2284954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  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48C2C69-8C9E-4BCD-8DB1-90E95760FD80}"/>
              </a:ext>
            </a:extLst>
          </p:cNvPr>
          <p:cNvSpPr txBox="1"/>
          <p:nvPr/>
        </p:nvSpPr>
        <p:spPr>
          <a:xfrm>
            <a:off x="1822370" y="2000512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  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B5C1E83-D240-4611-B26D-3C996FD076B1}"/>
              </a:ext>
            </a:extLst>
          </p:cNvPr>
          <p:cNvSpPr txBox="1"/>
          <p:nvPr/>
        </p:nvSpPr>
        <p:spPr>
          <a:xfrm>
            <a:off x="1793077" y="3182839"/>
            <a:ext cx="4177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Vẽ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ông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trăng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vi-V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</a:t>
            </a:r>
            <a:r>
              <a:rPr kumimoji="0" lang="fr-F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ên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cao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813CD5-0558-4930-8264-8736D5B1C2E0}"/>
              </a:ext>
            </a:extLst>
          </p:cNvPr>
          <p:cNvSpPr txBox="1"/>
          <p:nvPr/>
        </p:nvSpPr>
        <p:spPr>
          <a:xfrm>
            <a:off x="1811493" y="3486837"/>
            <a:ext cx="450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Rải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ánh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vàng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đầy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ngõ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36AB544-D5A3-4A90-BFF4-6FB94FDB62E9}"/>
              </a:ext>
            </a:extLst>
          </p:cNvPr>
          <p:cNvSpPr txBox="1"/>
          <p:nvPr/>
        </p:nvSpPr>
        <p:spPr>
          <a:xfrm>
            <a:off x="1811493" y="4063222"/>
            <a:ext cx="484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 vu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giữa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trời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xanh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71370C1-A8BC-48DC-9B64-94AAD7395E38}"/>
              </a:ext>
            </a:extLst>
          </p:cNvPr>
          <p:cNvSpPr txBox="1"/>
          <p:nvPr/>
        </p:nvSpPr>
        <p:spPr>
          <a:xfrm>
            <a:off x="1815724" y="3767168"/>
            <a:ext cx="455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Vẽ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cánh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diều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no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gió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E21CE6-5885-4B70-A5D9-77A386074796}"/>
              </a:ext>
            </a:extLst>
          </p:cNvPr>
          <p:cNvSpPr txBox="1"/>
          <p:nvPr/>
        </p:nvSpPr>
        <p:spPr>
          <a:xfrm>
            <a:off x="1845990" y="2580538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  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835A821-BE3E-4FCD-AAE2-5A6F176EEC38}"/>
              </a:ext>
            </a:extLst>
          </p:cNvPr>
          <p:cNvSpPr txBox="1"/>
          <p:nvPr/>
        </p:nvSpPr>
        <p:spPr>
          <a:xfrm>
            <a:off x="1807266" y="3487325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R  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294A2FC-4487-496A-8EAC-79B98C70F220}"/>
              </a:ext>
            </a:extLst>
          </p:cNvPr>
          <p:cNvSpPr txBox="1"/>
          <p:nvPr/>
        </p:nvSpPr>
        <p:spPr>
          <a:xfrm>
            <a:off x="1796055" y="3175556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  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5E50F71-554A-4351-AA18-2EED9EE99049}"/>
              </a:ext>
            </a:extLst>
          </p:cNvPr>
          <p:cNvSpPr txBox="1"/>
          <p:nvPr/>
        </p:nvSpPr>
        <p:spPr>
          <a:xfrm>
            <a:off x="1811493" y="3772340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  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17F626-1E50-41FE-A829-77653B935E5C}"/>
              </a:ext>
            </a:extLst>
          </p:cNvPr>
          <p:cNvSpPr txBox="1"/>
          <p:nvPr/>
        </p:nvSpPr>
        <p:spPr>
          <a:xfrm>
            <a:off x="1815720" y="4063710"/>
            <a:ext cx="40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  </a:t>
            </a:r>
            <a:endParaRPr kumimoji="0" lang="fr-FR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5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xmlns="" id="{6933A5B7-A598-4AA7-BE6E-0EEBC7E2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>
            <a:off x="10939" y="-16591"/>
            <a:ext cx="1548077" cy="15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5091AAD9-7EC8-4D49-AE60-4059F470AE09}"/>
              </a:ext>
            </a:extLst>
          </p:cNvPr>
          <p:cNvCxnSpPr/>
          <p:nvPr/>
        </p:nvCxnSpPr>
        <p:spPr>
          <a:xfrm>
            <a:off x="2804683" y="766229"/>
            <a:ext cx="2926078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C0A1BB02-37C0-4352-8D9A-A088070C3B94}"/>
              </a:ext>
            </a:extLst>
          </p:cNvPr>
          <p:cNvCxnSpPr/>
          <p:nvPr/>
        </p:nvCxnSpPr>
        <p:spPr>
          <a:xfrm>
            <a:off x="5730761" y="766229"/>
            <a:ext cx="0" cy="142553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7AA070A4-1D3A-40D1-9C17-97F46241E377}"/>
              </a:ext>
            </a:extLst>
          </p:cNvPr>
          <p:cNvCxnSpPr>
            <a:cxnSpLocks/>
          </p:cNvCxnSpPr>
          <p:nvPr/>
        </p:nvCxnSpPr>
        <p:spPr>
          <a:xfrm>
            <a:off x="1255658" y="4432775"/>
            <a:ext cx="3352918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69E2CDE6-1A9D-47E7-B292-D03FAA94EA2A}"/>
              </a:ext>
            </a:extLst>
          </p:cNvPr>
          <p:cNvCxnSpPr>
            <a:cxnSpLocks/>
          </p:cNvCxnSpPr>
          <p:nvPr/>
        </p:nvCxnSpPr>
        <p:spPr>
          <a:xfrm flipH="1">
            <a:off x="1236738" y="2523744"/>
            <a:ext cx="18920" cy="190903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xmlns="" id="{64F75068-A03A-4912-B888-56A9681C5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 rot="5400000" flipH="1">
            <a:off x="5083160" y="3369134"/>
            <a:ext cx="1773935" cy="17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oogle Shape;1156;p45">
            <a:extLst>
              <a:ext uri="{FF2B5EF4-FFF2-40B4-BE49-F238E27FC236}">
                <a16:creationId xmlns:a16="http://schemas.microsoft.com/office/drawing/2014/main" xmlns="" id="{A307F518-818E-40F1-BC72-3BD9C77F4640}"/>
              </a:ext>
            </a:extLst>
          </p:cNvPr>
          <p:cNvGrpSpPr/>
          <p:nvPr/>
        </p:nvGrpSpPr>
        <p:grpSpPr>
          <a:xfrm>
            <a:off x="275673" y="3730275"/>
            <a:ext cx="658443" cy="685797"/>
            <a:chOff x="4022111" y="879761"/>
            <a:chExt cx="1373687" cy="1426738"/>
          </a:xfrm>
        </p:grpSpPr>
        <p:sp>
          <p:nvSpPr>
            <p:cNvPr id="62" name="Google Shape;1157;p45">
              <a:extLst>
                <a:ext uri="{FF2B5EF4-FFF2-40B4-BE49-F238E27FC236}">
                  <a16:creationId xmlns:a16="http://schemas.microsoft.com/office/drawing/2014/main" xmlns="" id="{695015AF-4417-4499-827A-4B42A1DFA403}"/>
                </a:ext>
              </a:extLst>
            </p:cNvPr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158;p45">
              <a:extLst>
                <a:ext uri="{FF2B5EF4-FFF2-40B4-BE49-F238E27FC236}">
                  <a16:creationId xmlns:a16="http://schemas.microsoft.com/office/drawing/2014/main" xmlns="" id="{D9C01C80-A4DF-4A93-AA8E-40117DCCF0E0}"/>
                </a:ext>
              </a:extLst>
            </p:cNvPr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59;p45">
              <a:extLst>
                <a:ext uri="{FF2B5EF4-FFF2-40B4-BE49-F238E27FC236}">
                  <a16:creationId xmlns:a16="http://schemas.microsoft.com/office/drawing/2014/main" xmlns="" id="{1FFDC0FF-8A1E-48F2-A22D-17F7F6C8DCC3}"/>
                </a:ext>
              </a:extLst>
            </p:cNvPr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74FCB4B-F8C2-44AE-9D87-86D122858545}"/>
              </a:ext>
            </a:extLst>
          </p:cNvPr>
          <p:cNvSpPr txBox="1"/>
          <p:nvPr/>
        </p:nvSpPr>
        <p:spPr>
          <a:xfrm>
            <a:off x="2469498" y="1139409"/>
            <a:ext cx="1138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Chính</a:t>
            </a:r>
            <a:r>
              <a:rPr kumimoji="0" lang="fr-FR" sz="135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35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tả</a:t>
            </a:r>
            <a:endParaRPr kumimoji="0" lang="fr-FR" sz="135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6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74674" y="504150"/>
            <a:ext cx="58864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2. </a:t>
            </a:r>
            <a:r>
              <a:rPr lang="en-US" sz="2000" dirty="0" err="1">
                <a:latin typeface="UTM Avo" panose="02040603050506020204" pitchFamily="18" charset="0"/>
              </a:rPr>
              <a:t>Chọn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</a:rPr>
              <a:t>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hoặc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ngh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thay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ô </a:t>
            </a:r>
            <a:r>
              <a:rPr lang="en-US" sz="2000" dirty="0" err="1">
                <a:latin typeface="UTM Avo" panose="02040603050506020204" pitchFamily="18" charset="0"/>
              </a:rPr>
              <a:t>vuông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003790" y="1086467"/>
            <a:ext cx="5028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cha, </a:t>
            </a:r>
            <a:r>
              <a:rPr lang="en-US" sz="2000" b="1" dirty="0" err="1">
                <a:solidFill>
                  <a:srgbClr val="FB5B53"/>
                </a:solidFill>
                <a:latin typeface="UTM Avo" panose="02040603050506020204" pitchFamily="18" charset="0"/>
              </a:rPr>
              <a:t>ngh</a:t>
            </a:r>
            <a:r>
              <a:rPr lang="en-US" sz="2000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ĩa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mẹ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ơn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thầy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mài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sắt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>
                <a:solidFill>
                  <a:srgbClr val="FB5B53"/>
                </a:solidFill>
                <a:latin typeface="UTM Avo" panose="02040603050506020204" pitchFamily="18" charset="0"/>
              </a:rPr>
              <a:t>ng </a:t>
            </a:r>
            <a:r>
              <a:rPr lang="en-US" sz="2000" dirty="0" err="1">
                <a:latin typeface="UTM Avo" panose="02040603050506020204" pitchFamily="18" charset="0"/>
              </a:rPr>
              <a:t>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kim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51646" y="1262593"/>
            <a:ext cx="513541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40764" y="1713864"/>
            <a:ext cx="303366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74674" y="2216430"/>
            <a:ext cx="5886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a.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riếng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bắt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>
                <a:latin typeface="UTM Avo" panose="02040603050506020204" pitchFamily="18" charset="0"/>
              </a:rPr>
              <a:t>r, d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gi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hình</a:t>
            </a: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Chậm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Nhanh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Nắng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tốt</a:t>
            </a:r>
            <a:r>
              <a:rPr lang="en-US" sz="1800" dirty="0">
                <a:latin typeface="UTM Avo" panose="02040603050506020204" pitchFamily="18" charset="0"/>
              </a:rPr>
              <a:t>               </a:t>
            </a:r>
            <a:r>
              <a:rPr lang="en-US" sz="1800" dirty="0" err="1">
                <a:latin typeface="UTM Avo" panose="02040603050506020204" pitchFamily="18" charset="0"/>
              </a:rPr>
              <a:t>mưa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tốt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lúa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37" t="30000" r="59853" b="66195"/>
          <a:stretch/>
        </p:blipFill>
        <p:spPr bwMode="auto">
          <a:xfrm>
            <a:off x="2299314" y="3139760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39" t="33875" r="59151" b="62320"/>
          <a:stretch/>
        </p:blipFill>
        <p:spPr bwMode="auto">
          <a:xfrm>
            <a:off x="2299314" y="367101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83" t="37625" r="61607" b="58570"/>
          <a:stretch/>
        </p:blipFill>
        <p:spPr bwMode="auto">
          <a:xfrm>
            <a:off x="1965939" y="419762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223114" y="3112203"/>
            <a:ext cx="895350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rùa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23114" y="3654915"/>
            <a:ext cx="895350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gió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61163" y="4188246"/>
            <a:ext cx="952501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dưa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6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3" grpId="0" animBg="1"/>
      <p:bldP spid="13" grpId="1" animBg="1"/>
      <p:bldP spid="14" grpId="0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74674" y="501930"/>
            <a:ext cx="5886451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b.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tiếng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chứa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>
                <a:latin typeface="UTM Avo" panose="02040603050506020204" pitchFamily="18" charset="0"/>
              </a:rPr>
              <a:t>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gọi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hình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10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43" t="44666" r="9202" b="42001"/>
          <a:stretch/>
        </p:blipFill>
        <p:spPr bwMode="auto">
          <a:xfrm>
            <a:off x="630236" y="1655404"/>
            <a:ext cx="5775326" cy="14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83360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73044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828768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2366264" y="3088622"/>
              <a:ext cx="3409987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</a:t>
              </a:r>
              <a:r>
                <a:rPr lang="en-US" sz="36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14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</a:p>
        </p:txBody>
      </p:sp>
      <p:sp>
        <p:nvSpPr>
          <p:cNvPr id="64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6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7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125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144" y="1395882"/>
            <a:ext cx="442412" cy="3287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894" y="2036063"/>
            <a:ext cx="408074" cy="3032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4160" y="954486"/>
            <a:ext cx="698985" cy="507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243" y="1461871"/>
            <a:ext cx="749206" cy="5741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81" y="900201"/>
            <a:ext cx="863742" cy="6955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453" y="3461887"/>
            <a:ext cx="667048" cy="564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699" y="920463"/>
            <a:ext cx="463439" cy="752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475" y="2894407"/>
            <a:ext cx="411391" cy="663835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566089" y="1570694"/>
            <a:ext cx="151228" cy="131024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5691686" y="1658178"/>
            <a:ext cx="151228" cy="131024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42889" y="3895287"/>
            <a:ext cx="151228" cy="131024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6575534" y="2668181"/>
            <a:ext cx="151228" cy="131024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826619"/>
            <a:ext cx="6858000" cy="673913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961" y="1334212"/>
            <a:ext cx="2805929" cy="2797837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203" y="2798822"/>
            <a:ext cx="1301594" cy="1403611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8818" y="3431543"/>
            <a:ext cx="1021644" cy="543544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51" y="1395882"/>
            <a:ext cx="2358380" cy="1419688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2586177" y="2076169"/>
            <a:ext cx="2033181" cy="123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altLang="zh-CN" sz="3713" b="1" kern="1200" spc="169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KHỞI ĐỘNG</a:t>
            </a:r>
            <a:endParaRPr lang="zh-CN" altLang="en-US" sz="3713" b="1" kern="1200" spc="169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287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692</Words>
  <Application>Microsoft Office PowerPoint</Application>
  <PresentationFormat>Custom</PresentationFormat>
  <Paragraphs>172</Paragraphs>
  <Slides>30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30</vt:i4>
      </vt:variant>
    </vt:vector>
  </HeadingPairs>
  <TitlesOfParts>
    <vt:vector size="59" baseType="lpstr">
      <vt:lpstr>Arial</vt:lpstr>
      <vt:lpstr>UTM Avo</vt:lpstr>
      <vt:lpstr>UTM Cookies</vt:lpstr>
      <vt:lpstr>HP001 4 hàng</vt:lpstr>
      <vt:lpstr>Times New Roman</vt:lpstr>
      <vt:lpstr>Calibri</vt:lpstr>
      <vt:lpstr>等线</vt:lpstr>
      <vt:lpstr>Microsoft YaHei</vt:lpstr>
      <vt:lpstr>Arial-Rounded</vt:lpstr>
      <vt:lpstr>Kalam</vt:lpstr>
      <vt:lpstr>Montserrat</vt:lpstr>
      <vt:lpstr>Calibri Light</vt:lpstr>
      <vt:lpstr>Doodle Sketchbook by Slidesgo</vt:lpstr>
      <vt:lpstr>1_Doodle Sketchbook by Slidesgo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AutoBVT</cp:lastModifiedBy>
  <cp:revision>107</cp:revision>
  <dcterms:modified xsi:type="dcterms:W3CDTF">2021-10-21T02:00:02Z</dcterms:modified>
</cp:coreProperties>
</file>