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3" r:id="rId2"/>
  </p:sldMasterIdLst>
  <p:notesMasterIdLst>
    <p:notesMasterId r:id="rId29"/>
  </p:notesMasterIdLst>
  <p:sldIdLst>
    <p:sldId id="9513" r:id="rId3"/>
    <p:sldId id="9526" r:id="rId4"/>
    <p:sldId id="280" r:id="rId5"/>
    <p:sldId id="9512" r:id="rId6"/>
    <p:sldId id="9528" r:id="rId7"/>
    <p:sldId id="9514" r:id="rId8"/>
    <p:sldId id="299" r:id="rId9"/>
    <p:sldId id="9474" r:id="rId10"/>
    <p:sldId id="9515" r:id="rId11"/>
    <p:sldId id="9516" r:id="rId12"/>
    <p:sldId id="2007577232" r:id="rId13"/>
    <p:sldId id="9517" r:id="rId14"/>
    <p:sldId id="268" r:id="rId15"/>
    <p:sldId id="269" r:id="rId16"/>
    <p:sldId id="284" r:id="rId17"/>
    <p:sldId id="2007577233" r:id="rId18"/>
    <p:sldId id="272" r:id="rId19"/>
    <p:sldId id="2007577234" r:id="rId20"/>
    <p:sldId id="9519" r:id="rId21"/>
    <p:sldId id="9520" r:id="rId22"/>
    <p:sldId id="9521" r:id="rId23"/>
    <p:sldId id="2007577235" r:id="rId24"/>
    <p:sldId id="9524" r:id="rId25"/>
    <p:sldId id="2007577236" r:id="rId26"/>
    <p:sldId id="2007577237" r:id="rId27"/>
    <p:sldId id="286"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78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CB5F0A-17DD-4DF3-B939-0711D3DAF37D}" type="datetimeFigureOut">
              <a:rPr lang="en-US" smtClean="0"/>
              <a:t>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481181-D7CC-4975-88B4-75F5761D1C0D}" type="slidenum">
              <a:rPr lang="en-US" smtClean="0"/>
              <a:t>‹#›</a:t>
            </a:fld>
            <a:endParaRPr lang="en-US"/>
          </a:p>
        </p:txBody>
      </p:sp>
    </p:spTree>
    <p:extLst>
      <p:ext uri="{BB962C8B-B14F-4D97-AF65-F5344CB8AC3E}">
        <p14:creationId xmlns:p14="http://schemas.microsoft.com/office/powerpoint/2010/main" val="143645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5311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45819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52659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609776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400614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74652-335E-479C-827D-F30C70914BF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BF404D0-8047-4708-97F1-7055D649BB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EF597F2-5935-4033-8247-66A1C3F06853}"/>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2/7/2023</a:t>
            </a:fld>
            <a:endParaRPr lang="en-US"/>
          </a:p>
        </p:txBody>
      </p:sp>
      <p:sp>
        <p:nvSpPr>
          <p:cNvPr id="5" name="Footer Placeholder 4">
            <a:extLst>
              <a:ext uri="{FF2B5EF4-FFF2-40B4-BE49-F238E27FC236}">
                <a16:creationId xmlns:a16="http://schemas.microsoft.com/office/drawing/2014/main" id="{D84BEBD7-D6D7-49D7-B2F3-4A49A43347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F9B837-DC7B-445B-A3CB-BEC8790163EF}"/>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6306315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B0080-3D14-46A9-B593-799C4D0000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46BDBD-F820-4E2B-B190-7F57C3DF190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FF6411-76AA-4491-A5DC-87319F8CF9C3}"/>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2/7/2023</a:t>
            </a:fld>
            <a:endParaRPr lang="en-US"/>
          </a:p>
        </p:txBody>
      </p:sp>
      <p:sp>
        <p:nvSpPr>
          <p:cNvPr id="5" name="Footer Placeholder 4">
            <a:extLst>
              <a:ext uri="{FF2B5EF4-FFF2-40B4-BE49-F238E27FC236}">
                <a16:creationId xmlns:a16="http://schemas.microsoft.com/office/drawing/2014/main" id="{B81DC52F-A919-44F3-87BB-123217BB83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5377DB2-6C05-4D68-A4F8-83E1DE496E53}"/>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128174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564740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772835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015094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70346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618602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009516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2023/2/7</a:t>
            </a:fld>
            <a:endParaRPr lang="zh-CN" altLang="en-US"/>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6771117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51"/>
            <a:ext cx="4011084" cy="1162051"/>
          </a:xfrm>
          <a:prstGeom prst="rect">
            <a:avLst/>
          </a:prstGeom>
        </p:spPr>
        <p:txBody>
          <a:bodyPr anchor="b"/>
          <a:lstStyle>
            <a:lvl1pPr algn="l">
              <a:defRPr sz="2666" b="1"/>
            </a:lvl1pPr>
          </a:lstStyle>
          <a:p>
            <a:r>
              <a:rPr lang="zh-CN" altLang="en-US"/>
              <a:t>单击此处编辑母版标题样式</a:t>
            </a:r>
          </a:p>
        </p:txBody>
      </p:sp>
      <p:sp>
        <p:nvSpPr>
          <p:cNvPr id="3" name="内容占位符 2"/>
          <p:cNvSpPr>
            <a:spLocks noGrp="1"/>
          </p:cNvSpPr>
          <p:nvPr>
            <p:ph idx="1"/>
          </p:nvPr>
        </p:nvSpPr>
        <p:spPr>
          <a:xfrm>
            <a:off x="4766733" y="273050"/>
            <a:ext cx="6815667" cy="5853113"/>
          </a:xfrm>
          <a:prstGeom prst="rect">
            <a:avLst/>
          </a:prstGeom>
        </p:spPr>
        <p:txBody>
          <a:bodyPr/>
          <a:lstStyle>
            <a:lvl1pPr>
              <a:defRPr sz="4265"/>
            </a:lvl1pPr>
            <a:lvl2pPr>
              <a:defRPr sz="3732"/>
            </a:lvl2pPr>
            <a:lvl3pPr>
              <a:defRPr sz="3199"/>
            </a:lvl3pPr>
            <a:lvl4pPr>
              <a:defRPr sz="2666"/>
            </a:lvl4pPr>
            <a:lvl5pPr>
              <a:defRPr sz="2666"/>
            </a:lvl5pPr>
            <a:lvl6pPr>
              <a:defRPr sz="2666"/>
            </a:lvl6pPr>
            <a:lvl7pPr>
              <a:defRPr sz="2666"/>
            </a:lvl7pPr>
            <a:lvl8pPr>
              <a:defRPr sz="2666"/>
            </a:lvl8pPr>
            <a:lvl9pPr>
              <a:defRPr sz="2666"/>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2"/>
          </a:xfrm>
          <a:prstGeom prst="rect">
            <a:avLst/>
          </a:prstGeom>
        </p:spPr>
        <p:txBody>
          <a:bodyPr/>
          <a:lstStyle>
            <a:lvl1pPr marL="0" indent="0">
              <a:buNone/>
              <a:defRPr sz="1866"/>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2023/2/7</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98077975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a:prstGeom prst="rect">
            <a:avLst/>
          </a:prstGeom>
        </p:spPr>
        <p:txBody>
          <a:bodyPr anchor="b"/>
          <a:lstStyle>
            <a:lvl1pPr algn="l">
              <a:defRPr sz="2666" b="1"/>
            </a:lvl1pPr>
          </a:lstStyle>
          <a:p>
            <a:r>
              <a:rPr lang="zh-CN" altLang="en-US"/>
              <a:t>单击此处编辑母版标题样式</a:t>
            </a:r>
          </a:p>
        </p:txBody>
      </p:sp>
      <p:sp>
        <p:nvSpPr>
          <p:cNvPr id="3" name="图片占位符 2"/>
          <p:cNvSpPr>
            <a:spLocks noGrp="1"/>
          </p:cNvSpPr>
          <p:nvPr>
            <p:ph type="pic" idx="1"/>
          </p:nvPr>
        </p:nvSpPr>
        <p:spPr>
          <a:xfrm>
            <a:off x="2389717" y="612776"/>
            <a:ext cx="7315200" cy="4114800"/>
          </a:xfrm>
          <a:prstGeom prst="rect">
            <a:avLst/>
          </a:prstGeom>
        </p:spPr>
        <p:txBody>
          <a:bodyPr/>
          <a:lstStyle>
            <a:lvl1pPr marL="0" indent="0">
              <a:buNone/>
              <a:defRPr sz="4265"/>
            </a:lvl1pPr>
            <a:lvl2pPr marL="609402" indent="0">
              <a:buNone/>
              <a:defRPr sz="3732"/>
            </a:lvl2pPr>
            <a:lvl3pPr marL="1218804" indent="0">
              <a:buNone/>
              <a:defRPr sz="3199"/>
            </a:lvl3pPr>
            <a:lvl4pPr marL="1828206" indent="0">
              <a:buNone/>
              <a:defRPr sz="2666"/>
            </a:lvl4pPr>
            <a:lvl5pPr marL="2437608" indent="0">
              <a:buNone/>
              <a:defRPr sz="2666"/>
            </a:lvl5pPr>
            <a:lvl6pPr marL="3047009" indent="0">
              <a:buNone/>
              <a:defRPr sz="2666"/>
            </a:lvl6pPr>
            <a:lvl7pPr marL="3656411" indent="0">
              <a:buNone/>
              <a:defRPr sz="2666"/>
            </a:lvl7pPr>
            <a:lvl8pPr marL="4265813" indent="0">
              <a:buNone/>
              <a:defRPr sz="2666"/>
            </a:lvl8pPr>
            <a:lvl9pPr marL="4875215" indent="0">
              <a:buNone/>
              <a:defRPr sz="2666"/>
            </a:lvl9pPr>
          </a:lstStyle>
          <a:p>
            <a:endParaRPr lang="zh-CN" altLang="en-US"/>
          </a:p>
        </p:txBody>
      </p:sp>
      <p:sp>
        <p:nvSpPr>
          <p:cNvPr id="4" name="文本占位符 3"/>
          <p:cNvSpPr>
            <a:spLocks noGrp="1"/>
          </p:cNvSpPr>
          <p:nvPr>
            <p:ph type="body" sz="half" idx="2"/>
          </p:nvPr>
        </p:nvSpPr>
        <p:spPr>
          <a:xfrm>
            <a:off x="2389717" y="5367338"/>
            <a:ext cx="7315200" cy="804862"/>
          </a:xfrm>
          <a:prstGeom prst="rect">
            <a:avLst/>
          </a:prstGeom>
        </p:spPr>
        <p:txBody>
          <a:bodyPr/>
          <a:lstStyle>
            <a:lvl1pPr marL="0" indent="0">
              <a:buNone/>
              <a:defRPr sz="1866"/>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2023/2/7</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28494148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81AF6-D32C-4FB6-8536-653067BA66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B199241-C1A3-4967-956B-24A124B6B70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8848E1-0D67-4156-AD39-3D6BA8AFDE8F}"/>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2/7/2023</a:t>
            </a:fld>
            <a:endParaRPr lang="en-US"/>
          </a:p>
        </p:txBody>
      </p:sp>
      <p:sp>
        <p:nvSpPr>
          <p:cNvPr id="5" name="Footer Placeholder 4">
            <a:extLst>
              <a:ext uri="{FF2B5EF4-FFF2-40B4-BE49-F238E27FC236}">
                <a16:creationId xmlns:a16="http://schemas.microsoft.com/office/drawing/2014/main" id="{1B6DBD2E-322A-4A3A-A44E-BB6B6811D7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0227C06-E39C-4320-950A-6A7666CC4C8E}"/>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7586630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0"/>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2023/2/7</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45900880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371033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3F9985-D482-4D1F-8A05-25EF1AFA2FC5}"/>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26316"/>
            <a:ext cx="12192000" cy="6819741"/>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974682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2795C-9C2A-4867-9D5E-66579D6C52B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E32E91-2DB4-48AF-A3E5-0F1981EC3B4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A23EE7-0B29-498C-B68F-82EAA212A369}"/>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2/7/2023</a:t>
            </a:fld>
            <a:endParaRPr lang="en-US"/>
          </a:p>
        </p:txBody>
      </p:sp>
      <p:sp>
        <p:nvSpPr>
          <p:cNvPr id="5" name="Footer Placeholder 4">
            <a:extLst>
              <a:ext uri="{FF2B5EF4-FFF2-40B4-BE49-F238E27FC236}">
                <a16:creationId xmlns:a16="http://schemas.microsoft.com/office/drawing/2014/main" id="{5431081A-D6B1-4403-9083-DACA50C91D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7CB0FEA-ED50-4101-9857-10A4C3A89A0E}"/>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250999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8F9B1-EB80-4F5F-ABE8-443AE5772D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8DA4F77-E909-4FF9-B6DF-C05F6FC3505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2E87D7-3621-4C27-A57A-D2A0A1FD433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23C1DF-6F30-4879-80E7-15BEBD4FF2B1}"/>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2/7/2023</a:t>
            </a:fld>
            <a:endParaRPr lang="en-US"/>
          </a:p>
        </p:txBody>
      </p:sp>
      <p:sp>
        <p:nvSpPr>
          <p:cNvPr id="6" name="Footer Placeholder 5">
            <a:extLst>
              <a:ext uri="{FF2B5EF4-FFF2-40B4-BE49-F238E27FC236}">
                <a16:creationId xmlns:a16="http://schemas.microsoft.com/office/drawing/2014/main" id="{0C028261-FF27-4609-A078-F00343C455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3C81E30-E8FD-4449-AC1B-655C4D1FF4B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1280047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47824-8421-44BE-87E9-EB5AE448D01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7DC0A88-9894-4A27-BB3F-9A6B91BEB93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232F0A-34A9-4896-9607-B95D1D7E790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6BB0D2-C263-40D6-A126-3721B0CEA8C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0AEA8E-B010-498E-A355-971EB77C2F7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6D1BB1-32EF-4599-BB4D-F79EDB389B6C}"/>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2/7/2023</a:t>
            </a:fld>
            <a:endParaRPr lang="en-US"/>
          </a:p>
        </p:txBody>
      </p:sp>
      <p:sp>
        <p:nvSpPr>
          <p:cNvPr id="8" name="Footer Placeholder 7">
            <a:extLst>
              <a:ext uri="{FF2B5EF4-FFF2-40B4-BE49-F238E27FC236}">
                <a16:creationId xmlns:a16="http://schemas.microsoft.com/office/drawing/2014/main" id="{45B4959C-E1FD-4689-93DF-AFBCF1DB60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6C5F489-BE8B-4AAF-8277-5E6F4014FBFB}"/>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4071355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34E5F-9A45-46BB-93AE-CECCADA20B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8FEB94B-BB27-4998-90F5-D52BA3A2050A}"/>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2/7/2023</a:t>
            </a:fld>
            <a:endParaRPr lang="en-US"/>
          </a:p>
        </p:txBody>
      </p:sp>
      <p:sp>
        <p:nvSpPr>
          <p:cNvPr id="4" name="Footer Placeholder 3">
            <a:extLst>
              <a:ext uri="{FF2B5EF4-FFF2-40B4-BE49-F238E27FC236}">
                <a16:creationId xmlns:a16="http://schemas.microsoft.com/office/drawing/2014/main" id="{44D3C394-DEA9-4F49-85E2-70EF09BEDB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710026C-9279-4895-BCD0-09980CEFB12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40610423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3BB83E-EE55-41B8-8D6D-0BFB22357426}"/>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2/7/2023</a:t>
            </a:fld>
            <a:endParaRPr lang="en-US"/>
          </a:p>
        </p:txBody>
      </p:sp>
      <p:sp>
        <p:nvSpPr>
          <p:cNvPr id="3" name="Footer Placeholder 2">
            <a:extLst>
              <a:ext uri="{FF2B5EF4-FFF2-40B4-BE49-F238E27FC236}">
                <a16:creationId xmlns:a16="http://schemas.microsoft.com/office/drawing/2014/main" id="{03BDF2B3-A15D-4B29-A678-F767F52128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0781A85-6151-49C9-B2EE-E206D4E77450}"/>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63747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EFBAF-499C-4852-A8D9-436743CF7F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C7DB60-F3C5-458F-8163-F44FB2374A0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3C7690-9131-4292-B543-D62BACB161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ECCC2E-0F66-4D21-A042-2C93F6924E34}"/>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2/7/2023</a:t>
            </a:fld>
            <a:endParaRPr lang="en-US"/>
          </a:p>
        </p:txBody>
      </p:sp>
      <p:sp>
        <p:nvSpPr>
          <p:cNvPr id="6" name="Footer Placeholder 5">
            <a:extLst>
              <a:ext uri="{FF2B5EF4-FFF2-40B4-BE49-F238E27FC236}">
                <a16:creationId xmlns:a16="http://schemas.microsoft.com/office/drawing/2014/main" id="{8475FBD2-9A8F-4E02-9FC4-5819B09DFC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38A5A06-3387-4011-9024-07EC8AB9A9ED}"/>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098569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55B32-DC11-4ED7-AC00-E1B50F07B64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809A1BF-9060-4870-BC88-4F8CF9BFFFE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84C31E-1A0D-415D-902F-F1D1F6CBAE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E52E3-7863-4446-893D-43EF6E39099D}"/>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2/7/2023</a:t>
            </a:fld>
            <a:endParaRPr lang="en-US"/>
          </a:p>
        </p:txBody>
      </p:sp>
      <p:sp>
        <p:nvSpPr>
          <p:cNvPr id="6" name="Footer Placeholder 5">
            <a:extLst>
              <a:ext uri="{FF2B5EF4-FFF2-40B4-BE49-F238E27FC236}">
                <a16:creationId xmlns:a16="http://schemas.microsoft.com/office/drawing/2014/main" id="{946F987B-276B-4BAC-88C9-9BCCE03C9E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320D75C-DBD5-40B5-A174-CE11C6DD1C5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0345360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image" Target="../media/image1.jpg"/><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CF61FBA3-6DF6-45C7-8558-4CF7643A6F01}"/>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424539" y="451586"/>
            <a:ext cx="1200550" cy="1200550"/>
          </a:xfrm>
          <a:prstGeom prst="rect">
            <a:avLst/>
          </a:prstGeom>
        </p:spPr>
      </p:pic>
    </p:spTree>
    <p:extLst>
      <p:ext uri="{BB962C8B-B14F-4D97-AF65-F5344CB8AC3E}">
        <p14:creationId xmlns:p14="http://schemas.microsoft.com/office/powerpoint/2010/main" val="41342921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5" name="Picture 4" descr="A picture containing shape&#10;&#10;Description automatically generated">
            <a:extLst>
              <a:ext uri="{FF2B5EF4-FFF2-40B4-BE49-F238E27FC236}">
                <a16:creationId xmlns:a16="http://schemas.microsoft.com/office/drawing/2014/main" id="{0D4A2F1E-9F01-4C37-99AF-9D4BB8B4A1ED}"/>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590676" y="295274"/>
            <a:ext cx="1285875" cy="1285875"/>
          </a:xfrm>
          <a:prstGeom prst="rect">
            <a:avLst/>
          </a:prstGeom>
        </p:spPr>
      </p:pic>
    </p:spTree>
    <p:extLst>
      <p:ext uri="{BB962C8B-B14F-4D97-AF65-F5344CB8AC3E}">
        <p14:creationId xmlns:p14="http://schemas.microsoft.com/office/powerpoint/2010/main" val="108051897"/>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Lst>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xStyles>
    <p:titleStyle>
      <a:lvl1pPr algn="ctr" defTabSz="1218804" rtl="0" eaLnBrk="1" latinLnBrk="0" hangingPunct="1">
        <a:spcBef>
          <a:spcPct val="0"/>
        </a:spcBef>
        <a:buNone/>
        <a:defRPr sz="5865" kern="1200">
          <a:solidFill>
            <a:schemeClr val="tx1"/>
          </a:solidFill>
          <a:latin typeface="+mj-lt"/>
          <a:ea typeface="+mj-ea"/>
          <a:cs typeface="+mj-cs"/>
        </a:defRPr>
      </a:lvl1pPr>
    </p:titleStyle>
    <p:bodyStyle>
      <a:lvl1pPr marL="457051" indent="-457051" algn="l" defTabSz="1218804" rtl="0" eaLnBrk="1" latinLnBrk="0" hangingPunct="1">
        <a:spcBef>
          <a:spcPct val="20000"/>
        </a:spcBef>
        <a:buFont typeface="Arial" pitchFamily="34" charset="0"/>
        <a:buChar char="•"/>
        <a:defRPr sz="4265" kern="1200">
          <a:solidFill>
            <a:schemeClr val="tx1"/>
          </a:solidFill>
          <a:latin typeface="+mn-lt"/>
          <a:ea typeface="+mn-ea"/>
          <a:cs typeface="+mn-cs"/>
        </a:defRPr>
      </a:lvl1pPr>
      <a:lvl2pPr marL="990278" indent="-380876" algn="l" defTabSz="1218804" rtl="0" eaLnBrk="1" latinLnBrk="0" hangingPunct="1">
        <a:spcBef>
          <a:spcPct val="20000"/>
        </a:spcBef>
        <a:buFont typeface="Arial" pitchFamily="34" charset="0"/>
        <a:buChar char="–"/>
        <a:defRPr sz="3732" kern="1200">
          <a:solidFill>
            <a:schemeClr val="tx1"/>
          </a:solidFill>
          <a:latin typeface="+mn-lt"/>
          <a:ea typeface="+mn-ea"/>
          <a:cs typeface="+mn-cs"/>
        </a:defRPr>
      </a:lvl2pPr>
      <a:lvl3pPr marL="1523505" indent="-304701" algn="l" defTabSz="1218804"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2907"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4pPr>
      <a:lvl5pPr marL="2742308"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zh-CN"/>
      </a:defPPr>
      <a:lvl1pPr marL="0" algn="l" defTabSz="1218804" rtl="0" eaLnBrk="1" latinLnBrk="0" hangingPunct="1">
        <a:defRPr sz="2399" kern="1200">
          <a:solidFill>
            <a:schemeClr val="tx1"/>
          </a:solidFill>
          <a:latin typeface="+mn-lt"/>
          <a:ea typeface="+mn-ea"/>
          <a:cs typeface="+mn-cs"/>
        </a:defRPr>
      </a:lvl1pPr>
      <a:lvl2pPr marL="609402" algn="l" defTabSz="1218804" rtl="0" eaLnBrk="1" latinLnBrk="0" hangingPunct="1">
        <a:defRPr sz="2399" kern="1200">
          <a:solidFill>
            <a:schemeClr val="tx1"/>
          </a:solidFill>
          <a:latin typeface="+mn-lt"/>
          <a:ea typeface="+mn-ea"/>
          <a:cs typeface="+mn-cs"/>
        </a:defRPr>
      </a:lvl2pPr>
      <a:lvl3pPr marL="1218804" algn="l" defTabSz="1218804" rtl="0" eaLnBrk="1" latinLnBrk="0" hangingPunct="1">
        <a:defRPr sz="2399" kern="1200">
          <a:solidFill>
            <a:schemeClr val="tx1"/>
          </a:solidFill>
          <a:latin typeface="+mn-lt"/>
          <a:ea typeface="+mn-ea"/>
          <a:cs typeface="+mn-cs"/>
        </a:defRPr>
      </a:lvl3pPr>
      <a:lvl4pPr marL="1828206" algn="l" defTabSz="1218804" rtl="0" eaLnBrk="1" latinLnBrk="0" hangingPunct="1">
        <a:defRPr sz="2399" kern="1200">
          <a:solidFill>
            <a:schemeClr val="tx1"/>
          </a:solidFill>
          <a:latin typeface="+mn-lt"/>
          <a:ea typeface="+mn-ea"/>
          <a:cs typeface="+mn-cs"/>
        </a:defRPr>
      </a:lvl4pPr>
      <a:lvl5pPr marL="2437608" algn="l" defTabSz="1218804" rtl="0" eaLnBrk="1" latinLnBrk="0" hangingPunct="1">
        <a:defRPr sz="2399" kern="1200">
          <a:solidFill>
            <a:schemeClr val="tx1"/>
          </a:solidFill>
          <a:latin typeface="+mn-lt"/>
          <a:ea typeface="+mn-ea"/>
          <a:cs typeface="+mn-cs"/>
        </a:defRPr>
      </a:lvl5pPr>
      <a:lvl6pPr marL="3047009" algn="l" defTabSz="1218804" rtl="0" eaLnBrk="1" latinLnBrk="0" hangingPunct="1">
        <a:defRPr sz="2399" kern="1200">
          <a:solidFill>
            <a:schemeClr val="tx1"/>
          </a:solidFill>
          <a:latin typeface="+mn-lt"/>
          <a:ea typeface="+mn-ea"/>
          <a:cs typeface="+mn-cs"/>
        </a:defRPr>
      </a:lvl6pPr>
      <a:lvl7pPr marL="3656411" algn="l" defTabSz="1218804" rtl="0" eaLnBrk="1" latinLnBrk="0" hangingPunct="1">
        <a:defRPr sz="2399" kern="1200">
          <a:solidFill>
            <a:schemeClr val="tx1"/>
          </a:solidFill>
          <a:latin typeface="+mn-lt"/>
          <a:ea typeface="+mn-ea"/>
          <a:cs typeface="+mn-cs"/>
        </a:defRPr>
      </a:lvl7pPr>
      <a:lvl8pPr marL="4265813" algn="l" defTabSz="1218804" rtl="0" eaLnBrk="1" latinLnBrk="0" hangingPunct="1">
        <a:defRPr sz="2399" kern="1200">
          <a:solidFill>
            <a:schemeClr val="tx1"/>
          </a:solidFill>
          <a:latin typeface="+mn-lt"/>
          <a:ea typeface="+mn-ea"/>
          <a:cs typeface="+mn-cs"/>
        </a:defRPr>
      </a:lvl8pPr>
      <a:lvl9pPr marL="4875215" algn="l" defTabSz="1218804" rtl="0" eaLnBrk="1" latinLnBrk="0" hangingPunct="1">
        <a:defRPr sz="23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image" Target="../media/image25.jpg"/></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image" Target="../media/image25.jp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5.jp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1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4.jpeg"/><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5.jp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image" Target="../media/image25.jpg"/></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image" Target="../media/image2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hông có mô tả ảnh.">
            <a:extLst>
              <a:ext uri="{FF2B5EF4-FFF2-40B4-BE49-F238E27FC236}">
                <a16:creationId xmlns:a16="http://schemas.microsoft.com/office/drawing/2014/main" id="{E798F098-63CE-4E66-A652-550E837286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C8AD765-58C2-485A-B69E-2FE049DE2725}"/>
              </a:ext>
            </a:extLst>
          </p:cNvPr>
          <p:cNvPicPr>
            <a:picLocks noChangeAspect="1"/>
          </p:cNvPicPr>
          <p:nvPr/>
        </p:nvPicPr>
        <p:blipFill>
          <a:blip r:embed="rId3"/>
          <a:stretch>
            <a:fillRect/>
          </a:stretch>
        </p:blipFill>
        <p:spPr>
          <a:xfrm>
            <a:off x="3325245" y="1579760"/>
            <a:ext cx="6523285" cy="1542422"/>
          </a:xfrm>
          <a:prstGeom prst="rect">
            <a:avLst/>
          </a:prstGeom>
        </p:spPr>
      </p:pic>
      <p:pic>
        <p:nvPicPr>
          <p:cNvPr id="8" name="Picture 7" descr="A picture containing logo&#10;&#10;Description automatically generated">
            <a:extLst>
              <a:ext uri="{FF2B5EF4-FFF2-40B4-BE49-F238E27FC236}">
                <a16:creationId xmlns:a16="http://schemas.microsoft.com/office/drawing/2014/main" id="{D42E8853-8CAB-432A-9FD9-CC1FDD5271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39571" y="0"/>
            <a:ext cx="3566155" cy="3899985"/>
          </a:xfrm>
          <a:prstGeom prst="rect">
            <a:avLst/>
          </a:prstGeom>
        </p:spPr>
      </p:pic>
    </p:spTree>
    <p:extLst>
      <p:ext uri="{BB962C8B-B14F-4D97-AF65-F5344CB8AC3E}">
        <p14:creationId xmlns:p14="http://schemas.microsoft.com/office/powerpoint/2010/main" val="1678701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FD9E679-4133-451A-96FE-AE431FB407B9}"/>
              </a:ext>
            </a:extLst>
          </p:cNvPr>
          <p:cNvPicPr>
            <a:picLocks noChangeAspect="1"/>
          </p:cNvPicPr>
          <p:nvPr/>
        </p:nvPicPr>
        <p:blipFill rotWithShape="1">
          <a:blip r:embed="rId4">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pic>
        <p:nvPicPr>
          <p:cNvPr id="11" name="Picture 4" descr="TRÒ CHƠI KHOA HỌC | Science - Quizizz">
            <a:extLst>
              <a:ext uri="{FF2B5EF4-FFF2-40B4-BE49-F238E27FC236}">
                <a16:creationId xmlns:a16="http://schemas.microsoft.com/office/drawing/2014/main" id="{75978839-A316-CD82-B2E9-4375808115B4}"/>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8779" b="82952" l="2300" r="98400">
                        <a14:foregroundMark x1="2300" y1="23537" x2="12600" y2="51908"/>
                        <a14:foregroundMark x1="13900" y1="20738" x2="24600" y2="58397"/>
                        <a14:foregroundMark x1="17700" y1="31679" x2="18200" y2="37150"/>
                        <a14:foregroundMark x1="12600" y1="32824" x2="16500" y2="38804"/>
                        <a14:foregroundMark x1="15600" y1="32824" x2="24200" y2="38168"/>
                        <a14:foregroundMark x1="23800" y1="34987" x2="25900" y2="36005"/>
                        <a14:foregroundMark x1="45200" y1="32824" x2="46900" y2="33842"/>
                        <a14:foregroundMark x1="45200" y1="30025" x2="51700" y2="34987"/>
                        <a14:foregroundMark x1="54200" y1="34987" x2="63700" y2="34987"/>
                        <a14:foregroundMark x1="56800" y1="28880" x2="64100" y2="43639"/>
                        <a14:foregroundMark x1="62400" y1="47455" x2="62800" y2="49746"/>
                        <a14:foregroundMark x1="76500" y1="21883" x2="87700" y2="48092"/>
                        <a14:foregroundMark x1="86000" y1="20229" x2="91100" y2="43639"/>
                        <a14:foregroundMark x1="95400" y1="23537" x2="98400" y2="38804"/>
                        <a14:foregroundMark x1="93700" y1="30534" x2="93700" y2="43130"/>
                        <a14:foregroundMark x1="90700" y1="30534" x2="91100" y2="39313"/>
                        <a14:foregroundMark x1="87300" y1="29517" x2="86400" y2="41985"/>
                        <a14:foregroundMark x1="80000" y1="31679" x2="81700" y2="37659"/>
                        <a14:foregroundMark x1="52100" y1="31170" x2="53800" y2="53562"/>
                        <a14:foregroundMark x1="61500" y1="41476" x2="63700" y2="43130"/>
                        <a14:foregroundMark x1="61100" y1="36641" x2="62000" y2="40458"/>
                        <a14:foregroundMark x1="86400" y1="60560" x2="90700" y2="67176"/>
                        <a14:foregroundMark x1="85600" y1="71501" x2="86800" y2="75318"/>
                        <a14:foregroundMark x1="82100" y1="70483" x2="83400" y2="76463"/>
                        <a14:foregroundMark x1="55500" y1="76972" x2="78000" y2="82188"/>
                        <a14:foregroundMark x1="78000" y1="82188" x2="79100" y2="82952"/>
                        <a14:foregroundMark x1="28000" y1="80789" x2="35800" y2="75318"/>
                        <a14:foregroundMark x1="10000" y1="38804" x2="14300" y2="48092"/>
                      </a14:backgroundRemoval>
                    </a14:imgEffect>
                  </a14:imgLayer>
                </a14:imgProps>
              </a:ext>
              <a:ext uri="{28A0092B-C50C-407E-A947-70E740481C1C}">
                <a14:useLocalDpi xmlns:a14="http://schemas.microsoft.com/office/drawing/2010/main" val="0"/>
              </a:ext>
            </a:extLst>
          </a:blip>
          <a:srcRect b="12103"/>
          <a:stretch/>
        </p:blipFill>
        <p:spPr bwMode="auto">
          <a:xfrm>
            <a:off x="2385025" y="3429000"/>
            <a:ext cx="3277421" cy="2264342"/>
          </a:xfrm>
          <a:prstGeom prst="rect">
            <a:avLst/>
          </a:prstGeom>
          <a:noFill/>
          <a:extLst>
            <a:ext uri="{909E8E84-426E-40DD-AFC4-6F175D3DCCD1}">
              <a14:hiddenFill xmlns:a14="http://schemas.microsoft.com/office/drawing/2010/main">
                <a:solidFill>
                  <a:srgbClr val="FFFFFF"/>
                </a:solidFill>
              </a14:hiddenFill>
            </a:ext>
          </a:extLst>
        </p:spPr>
      </p:pic>
      <p:sp>
        <p:nvSpPr>
          <p:cNvPr id="12" name="Thought Bubble: Cloud 11">
            <a:extLst>
              <a:ext uri="{FF2B5EF4-FFF2-40B4-BE49-F238E27FC236}">
                <a16:creationId xmlns:a16="http://schemas.microsoft.com/office/drawing/2014/main" id="{BF03DD84-0FFE-39F5-0703-00D29A66B0C9}"/>
              </a:ext>
            </a:extLst>
          </p:cNvPr>
          <p:cNvSpPr/>
          <p:nvPr/>
        </p:nvSpPr>
        <p:spPr>
          <a:xfrm>
            <a:off x="5832979" y="2055474"/>
            <a:ext cx="3973996" cy="2146852"/>
          </a:xfrm>
          <a:custGeom>
            <a:avLst/>
            <a:gdLst>
              <a:gd name="connsiteX0" fmla="*/ 358763 w 3973996"/>
              <a:gd name="connsiteY0" fmla="*/ 714126 h 2146852"/>
              <a:gd name="connsiteX1" fmla="*/ 517263 w 3973996"/>
              <a:gd name="connsiteY1" fmla="*/ 343247 h 2146852"/>
              <a:gd name="connsiteX2" fmla="*/ 1288329 w 3973996"/>
              <a:gd name="connsiteY2" fmla="*/ 258516 h 2146852"/>
              <a:gd name="connsiteX3" fmla="*/ 2065741 w 3973996"/>
              <a:gd name="connsiteY3" fmla="*/ 170555 h 2146852"/>
              <a:gd name="connsiteX4" fmla="*/ 2368667 w 3973996"/>
              <a:gd name="connsiteY4" fmla="*/ 9939 h 2146852"/>
              <a:gd name="connsiteX5" fmla="*/ 2744357 w 3973996"/>
              <a:gd name="connsiteY5" fmla="*/ 123294 h 2146852"/>
              <a:gd name="connsiteX6" fmla="*/ 3262264 w 3973996"/>
              <a:gd name="connsiteY6" fmla="*/ 34289 h 2146852"/>
              <a:gd name="connsiteX7" fmla="*/ 3524897 w 3973996"/>
              <a:gd name="connsiteY7" fmla="*/ 277102 h 2146852"/>
              <a:gd name="connsiteX8" fmla="*/ 3861951 w 3973996"/>
              <a:gd name="connsiteY8" fmla="*/ 512759 h 2146852"/>
              <a:gd name="connsiteX9" fmla="*/ 3846864 w 3973996"/>
              <a:gd name="connsiteY9" fmla="*/ 768294 h 2146852"/>
              <a:gd name="connsiteX10" fmla="*/ 3957069 w 3973996"/>
              <a:gd name="connsiteY10" fmla="*/ 1159001 h 2146852"/>
              <a:gd name="connsiteX11" fmla="*/ 3440818 w 3973996"/>
              <a:gd name="connsiteY11" fmla="*/ 1501007 h 2146852"/>
              <a:gd name="connsiteX12" fmla="*/ 3256008 w 3973996"/>
              <a:gd name="connsiteY12" fmla="*/ 1794062 h 2146852"/>
              <a:gd name="connsiteX13" fmla="*/ 2626792 w 3973996"/>
              <a:gd name="connsiteY13" fmla="*/ 1829545 h 2146852"/>
              <a:gd name="connsiteX14" fmla="*/ 2177142 w 3973996"/>
              <a:gd name="connsiteY14" fmla="*/ 2142180 h 2146852"/>
              <a:gd name="connsiteX15" fmla="*/ 1516005 w 3973996"/>
              <a:gd name="connsiteY15" fmla="*/ 1951349 h 2146852"/>
              <a:gd name="connsiteX16" fmla="*/ 533913 w 3973996"/>
              <a:gd name="connsiteY16" fmla="*/ 1762804 h 2146852"/>
              <a:gd name="connsiteX17" fmla="*/ 102109 w 3973996"/>
              <a:gd name="connsiteY17" fmla="*/ 1552989 h 2146852"/>
              <a:gd name="connsiteX18" fmla="*/ 194376 w 3973996"/>
              <a:gd name="connsiteY18" fmla="*/ 1269773 h 2146852"/>
              <a:gd name="connsiteX19" fmla="*/ -460 w 3973996"/>
              <a:gd name="connsiteY19" fmla="*/ 979203 h 2146852"/>
              <a:gd name="connsiteX20" fmla="*/ 355359 w 3973996"/>
              <a:gd name="connsiteY20" fmla="*/ 720934 h 2146852"/>
              <a:gd name="connsiteX21" fmla="*/ 358763 w 3973996"/>
              <a:gd name="connsiteY21" fmla="*/ 714126 h 2146852"/>
              <a:gd name="connsiteX0" fmla="*/ -333155 w 3973996"/>
              <a:gd name="connsiteY0" fmla="*/ 2106319 h 2146852"/>
              <a:gd name="connsiteX1" fmla="*/ -392790 w 3973996"/>
              <a:gd name="connsiteY1" fmla="*/ 2165954 h 2146852"/>
              <a:gd name="connsiteX2" fmla="*/ -452425 w 3973996"/>
              <a:gd name="connsiteY2" fmla="*/ 2106319 h 2146852"/>
              <a:gd name="connsiteX3" fmla="*/ -392790 w 3973996"/>
              <a:gd name="connsiteY3" fmla="*/ 2046684 h 2146852"/>
              <a:gd name="connsiteX4" fmla="*/ -333155 w 3973996"/>
              <a:gd name="connsiteY4" fmla="*/ 2106319 h 2146852"/>
              <a:gd name="connsiteX0" fmla="*/ -33060 w 3973996"/>
              <a:gd name="connsiteY0" fmla="*/ 2001953 h 2146852"/>
              <a:gd name="connsiteX1" fmla="*/ -152330 w 3973996"/>
              <a:gd name="connsiteY1" fmla="*/ 2121223 h 2146852"/>
              <a:gd name="connsiteX2" fmla="*/ -271600 w 3973996"/>
              <a:gd name="connsiteY2" fmla="*/ 2001953 h 2146852"/>
              <a:gd name="connsiteX3" fmla="*/ -152330 w 3973996"/>
              <a:gd name="connsiteY3" fmla="*/ 1882683 h 2146852"/>
              <a:gd name="connsiteX4" fmla="*/ -33060 w 3973996"/>
              <a:gd name="connsiteY4" fmla="*/ 2001953 h 2146852"/>
              <a:gd name="connsiteX0" fmla="*/ 376444 w 3973996"/>
              <a:gd name="connsiteY0" fmla="*/ 1850100 h 2146852"/>
              <a:gd name="connsiteX1" fmla="*/ 197540 w 3973996"/>
              <a:gd name="connsiteY1" fmla="*/ 2029004 h 2146852"/>
              <a:gd name="connsiteX2" fmla="*/ 18636 w 3973996"/>
              <a:gd name="connsiteY2" fmla="*/ 1850100 h 2146852"/>
              <a:gd name="connsiteX3" fmla="*/ 197540 w 3973996"/>
              <a:gd name="connsiteY3" fmla="*/ 1671196 h 2146852"/>
              <a:gd name="connsiteX4" fmla="*/ 376444 w 3973996"/>
              <a:gd name="connsiteY4" fmla="*/ 1850100 h 2146852"/>
              <a:gd name="connsiteX0" fmla="*/ 431712 w 3973996"/>
              <a:gd name="connsiteY0" fmla="*/ 1300882 h 2146852"/>
              <a:gd name="connsiteX1" fmla="*/ 198699 w 3973996"/>
              <a:gd name="connsiteY1" fmla="*/ 1261275 h 2146852"/>
              <a:gd name="connsiteX2" fmla="*/ 637311 w 3973996"/>
              <a:gd name="connsiteY2" fmla="*/ 1734328 h 2146852"/>
              <a:gd name="connsiteX3" fmla="*/ 535385 w 3973996"/>
              <a:gd name="connsiteY3" fmla="*/ 1753262 h 2146852"/>
              <a:gd name="connsiteX4" fmla="*/ 1515821 w 3973996"/>
              <a:gd name="connsiteY4" fmla="*/ 1942602 h 2146852"/>
              <a:gd name="connsiteX5" fmla="*/ 1454372 w 3973996"/>
              <a:gd name="connsiteY5" fmla="*/ 1856132 h 2146852"/>
              <a:gd name="connsiteX6" fmla="*/ 2651814 w 3973996"/>
              <a:gd name="connsiteY6" fmla="*/ 1726973 h 2146852"/>
              <a:gd name="connsiteX7" fmla="*/ 2627252 w 3973996"/>
              <a:gd name="connsiteY7" fmla="*/ 1821842 h 2146852"/>
              <a:gd name="connsiteX8" fmla="*/ 3139548 w 3973996"/>
              <a:gd name="connsiteY8" fmla="*/ 1140713 h 2146852"/>
              <a:gd name="connsiteX9" fmla="*/ 3438610 w 3973996"/>
              <a:gd name="connsiteY9" fmla="*/ 1495342 h 2146852"/>
              <a:gd name="connsiteX10" fmla="*/ 3845025 w 3973996"/>
              <a:gd name="connsiteY10" fmla="*/ 763026 h 2146852"/>
              <a:gd name="connsiteX11" fmla="*/ 3711822 w 3973996"/>
              <a:gd name="connsiteY11" fmla="*/ 896012 h 2146852"/>
              <a:gd name="connsiteX12" fmla="*/ 3525449 w 3973996"/>
              <a:gd name="connsiteY12" fmla="*/ 269648 h 2146852"/>
              <a:gd name="connsiteX13" fmla="*/ 3532440 w 3973996"/>
              <a:gd name="connsiteY13" fmla="*/ 332463 h 2146852"/>
              <a:gd name="connsiteX14" fmla="*/ 2674904 w 3973996"/>
              <a:gd name="connsiteY14" fmla="*/ 196397 h 2146852"/>
              <a:gd name="connsiteX15" fmla="*/ 2743161 w 3973996"/>
              <a:gd name="connsiteY15" fmla="*/ 116287 h 2146852"/>
              <a:gd name="connsiteX16" fmla="*/ 2036764 w 3973996"/>
              <a:gd name="connsiteY16" fmla="*/ 234563 h 2146852"/>
              <a:gd name="connsiteX17" fmla="*/ 2069789 w 3973996"/>
              <a:gd name="connsiteY17" fmla="*/ 165486 h 2146852"/>
              <a:gd name="connsiteX18" fmla="*/ 1287869 w 3973996"/>
              <a:gd name="connsiteY18" fmla="*/ 258019 h 2146852"/>
              <a:gd name="connsiteX19" fmla="*/ 1407456 w 3973996"/>
              <a:gd name="connsiteY19" fmla="*/ 325009 h 2146852"/>
              <a:gd name="connsiteX20" fmla="*/ 379645 w 3973996"/>
              <a:gd name="connsiteY20" fmla="*/ 784644 h 2146852"/>
              <a:gd name="connsiteX21" fmla="*/ 358763 w 3973996"/>
              <a:gd name="connsiteY21" fmla="*/ 714126 h 214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73996" h="2146852" fill="none" extrusionOk="0">
                <a:moveTo>
                  <a:pt x="358763" y="714126"/>
                </a:moveTo>
                <a:cubicBezTo>
                  <a:pt x="343285" y="549369"/>
                  <a:pt x="357216" y="434754"/>
                  <a:pt x="517263" y="343247"/>
                </a:cubicBezTo>
                <a:cubicBezTo>
                  <a:pt x="734912" y="196884"/>
                  <a:pt x="974967" y="178368"/>
                  <a:pt x="1288329" y="258516"/>
                </a:cubicBezTo>
                <a:cubicBezTo>
                  <a:pt x="1444342" y="55130"/>
                  <a:pt x="1837981" y="-7353"/>
                  <a:pt x="2065741" y="170555"/>
                </a:cubicBezTo>
                <a:cubicBezTo>
                  <a:pt x="2114254" y="108277"/>
                  <a:pt x="2208685" y="26953"/>
                  <a:pt x="2368667" y="9939"/>
                </a:cubicBezTo>
                <a:cubicBezTo>
                  <a:pt x="2499091" y="-10659"/>
                  <a:pt x="2642084" y="41803"/>
                  <a:pt x="2744357" y="123294"/>
                </a:cubicBezTo>
                <a:cubicBezTo>
                  <a:pt x="2845924" y="14841"/>
                  <a:pt x="3087034" y="-10910"/>
                  <a:pt x="3262264" y="34289"/>
                </a:cubicBezTo>
                <a:cubicBezTo>
                  <a:pt x="3421641" y="84849"/>
                  <a:pt x="3501015" y="152880"/>
                  <a:pt x="3524897" y="277102"/>
                </a:cubicBezTo>
                <a:cubicBezTo>
                  <a:pt x="3686798" y="300025"/>
                  <a:pt x="3813904" y="410127"/>
                  <a:pt x="3861951" y="512759"/>
                </a:cubicBezTo>
                <a:cubicBezTo>
                  <a:pt x="3897460" y="589564"/>
                  <a:pt x="3893097" y="691112"/>
                  <a:pt x="3846864" y="768294"/>
                </a:cubicBezTo>
                <a:cubicBezTo>
                  <a:pt x="3940065" y="870005"/>
                  <a:pt x="4017764" y="1029755"/>
                  <a:pt x="3957069" y="1159001"/>
                </a:cubicBezTo>
                <a:cubicBezTo>
                  <a:pt x="3864625" y="1349193"/>
                  <a:pt x="3706249" y="1483990"/>
                  <a:pt x="3440818" y="1501007"/>
                </a:cubicBezTo>
                <a:cubicBezTo>
                  <a:pt x="3468844" y="1608824"/>
                  <a:pt x="3354166" y="1724881"/>
                  <a:pt x="3256008" y="1794062"/>
                </a:cubicBezTo>
                <a:cubicBezTo>
                  <a:pt x="3067293" y="1888634"/>
                  <a:pt x="2819614" y="1950177"/>
                  <a:pt x="2626792" y="1829545"/>
                </a:cubicBezTo>
                <a:cubicBezTo>
                  <a:pt x="2576889" y="1980987"/>
                  <a:pt x="2387337" y="2102009"/>
                  <a:pt x="2177142" y="2142180"/>
                </a:cubicBezTo>
                <a:cubicBezTo>
                  <a:pt x="1899244" y="2194433"/>
                  <a:pt x="1697081" y="2132592"/>
                  <a:pt x="1516005" y="1951349"/>
                </a:cubicBezTo>
                <a:cubicBezTo>
                  <a:pt x="1165503" y="2175216"/>
                  <a:pt x="772421" y="2028838"/>
                  <a:pt x="533913" y="1762804"/>
                </a:cubicBezTo>
                <a:cubicBezTo>
                  <a:pt x="367415" y="1799575"/>
                  <a:pt x="147333" y="1668138"/>
                  <a:pt x="102109" y="1552989"/>
                </a:cubicBezTo>
                <a:cubicBezTo>
                  <a:pt x="36363" y="1452764"/>
                  <a:pt x="112052" y="1360195"/>
                  <a:pt x="194376" y="1269773"/>
                </a:cubicBezTo>
                <a:cubicBezTo>
                  <a:pt x="59490" y="1224941"/>
                  <a:pt x="-19703" y="1102385"/>
                  <a:pt x="-460" y="979203"/>
                </a:cubicBezTo>
                <a:cubicBezTo>
                  <a:pt x="11436" y="814091"/>
                  <a:pt x="162588" y="735685"/>
                  <a:pt x="355359" y="720934"/>
                </a:cubicBezTo>
                <a:cubicBezTo>
                  <a:pt x="356423" y="718049"/>
                  <a:pt x="357510" y="716525"/>
                  <a:pt x="358763" y="714126"/>
                </a:cubicBezTo>
                <a:close/>
              </a:path>
              <a:path w="3973996" h="2146852" fill="none" extrusionOk="0">
                <a:moveTo>
                  <a:pt x="-333155" y="2106319"/>
                </a:moveTo>
                <a:cubicBezTo>
                  <a:pt x="-337527" y="2132346"/>
                  <a:pt x="-364517" y="2160807"/>
                  <a:pt x="-392790" y="2165954"/>
                </a:cubicBezTo>
                <a:cubicBezTo>
                  <a:pt x="-425978" y="2169807"/>
                  <a:pt x="-452225" y="2138295"/>
                  <a:pt x="-452425" y="2106319"/>
                </a:cubicBezTo>
                <a:cubicBezTo>
                  <a:pt x="-449786" y="2078235"/>
                  <a:pt x="-422916" y="2042860"/>
                  <a:pt x="-392790" y="2046684"/>
                </a:cubicBezTo>
                <a:cubicBezTo>
                  <a:pt x="-358362" y="2047357"/>
                  <a:pt x="-329274" y="2074846"/>
                  <a:pt x="-333155" y="2106319"/>
                </a:cubicBezTo>
                <a:close/>
              </a:path>
              <a:path w="3973996" h="2146852" fill="none" extrusionOk="0">
                <a:moveTo>
                  <a:pt x="-33060" y="2001953"/>
                </a:moveTo>
                <a:cubicBezTo>
                  <a:pt x="-19457" y="2062856"/>
                  <a:pt x="-77220" y="2123999"/>
                  <a:pt x="-152330" y="2121223"/>
                </a:cubicBezTo>
                <a:cubicBezTo>
                  <a:pt x="-219897" y="2113114"/>
                  <a:pt x="-274896" y="2058559"/>
                  <a:pt x="-271600" y="2001953"/>
                </a:cubicBezTo>
                <a:cubicBezTo>
                  <a:pt x="-271639" y="1938086"/>
                  <a:pt x="-220395" y="1898034"/>
                  <a:pt x="-152330" y="1882683"/>
                </a:cubicBezTo>
                <a:cubicBezTo>
                  <a:pt x="-100616" y="1881713"/>
                  <a:pt x="-29559" y="1933896"/>
                  <a:pt x="-33060" y="2001953"/>
                </a:cubicBezTo>
                <a:close/>
              </a:path>
              <a:path w="3973996" h="2146852" fill="none" extrusionOk="0">
                <a:moveTo>
                  <a:pt x="376444" y="1850100"/>
                </a:moveTo>
                <a:cubicBezTo>
                  <a:pt x="371222" y="1954765"/>
                  <a:pt x="295946" y="2022439"/>
                  <a:pt x="197540" y="2029004"/>
                </a:cubicBezTo>
                <a:cubicBezTo>
                  <a:pt x="86916" y="2027851"/>
                  <a:pt x="24565" y="1938596"/>
                  <a:pt x="18636" y="1850100"/>
                </a:cubicBezTo>
                <a:cubicBezTo>
                  <a:pt x="33383" y="1758990"/>
                  <a:pt x="100717" y="1663817"/>
                  <a:pt x="197540" y="1671196"/>
                </a:cubicBezTo>
                <a:cubicBezTo>
                  <a:pt x="316697" y="1675029"/>
                  <a:pt x="376903" y="1753563"/>
                  <a:pt x="376444" y="1850100"/>
                </a:cubicBezTo>
                <a:close/>
              </a:path>
              <a:path w="3973996" h="2146852" fill="none" extrusionOk="0">
                <a:moveTo>
                  <a:pt x="431712" y="1300882"/>
                </a:moveTo>
                <a:cubicBezTo>
                  <a:pt x="343477" y="1291488"/>
                  <a:pt x="260044" y="1291877"/>
                  <a:pt x="198699" y="1261275"/>
                </a:cubicBezTo>
                <a:moveTo>
                  <a:pt x="637311" y="1734328"/>
                </a:moveTo>
                <a:cubicBezTo>
                  <a:pt x="611865" y="1747354"/>
                  <a:pt x="566521" y="1755047"/>
                  <a:pt x="535385" y="1753262"/>
                </a:cubicBezTo>
                <a:moveTo>
                  <a:pt x="1515821" y="1942602"/>
                </a:moveTo>
                <a:cubicBezTo>
                  <a:pt x="1492280" y="1922520"/>
                  <a:pt x="1468644" y="1882888"/>
                  <a:pt x="1454372" y="1856132"/>
                </a:cubicBezTo>
                <a:moveTo>
                  <a:pt x="2651814" y="1726973"/>
                </a:moveTo>
                <a:cubicBezTo>
                  <a:pt x="2648766" y="1761325"/>
                  <a:pt x="2641167" y="1782942"/>
                  <a:pt x="2627252" y="1821842"/>
                </a:cubicBezTo>
                <a:moveTo>
                  <a:pt x="3139548" y="1140713"/>
                </a:moveTo>
                <a:cubicBezTo>
                  <a:pt x="3318901" y="1206139"/>
                  <a:pt x="3437002" y="1354912"/>
                  <a:pt x="3438610" y="1495342"/>
                </a:cubicBezTo>
                <a:moveTo>
                  <a:pt x="3845025" y="763026"/>
                </a:moveTo>
                <a:cubicBezTo>
                  <a:pt x="3818988" y="819727"/>
                  <a:pt x="3776766" y="858225"/>
                  <a:pt x="3711822" y="896012"/>
                </a:cubicBezTo>
                <a:moveTo>
                  <a:pt x="3525449" y="269648"/>
                </a:moveTo>
                <a:cubicBezTo>
                  <a:pt x="3532879" y="293849"/>
                  <a:pt x="3536359" y="308082"/>
                  <a:pt x="3532440" y="332463"/>
                </a:cubicBezTo>
                <a:moveTo>
                  <a:pt x="2674904" y="196397"/>
                </a:moveTo>
                <a:cubicBezTo>
                  <a:pt x="2699971" y="167086"/>
                  <a:pt x="2712856" y="139053"/>
                  <a:pt x="2743161" y="116287"/>
                </a:cubicBezTo>
                <a:moveTo>
                  <a:pt x="2036764" y="234563"/>
                </a:moveTo>
                <a:cubicBezTo>
                  <a:pt x="2048426" y="208045"/>
                  <a:pt x="2058240" y="190711"/>
                  <a:pt x="2069789" y="165486"/>
                </a:cubicBezTo>
                <a:moveTo>
                  <a:pt x="1287869" y="258019"/>
                </a:moveTo>
                <a:cubicBezTo>
                  <a:pt x="1324826" y="281771"/>
                  <a:pt x="1373493" y="299855"/>
                  <a:pt x="1407456" y="325009"/>
                </a:cubicBezTo>
                <a:moveTo>
                  <a:pt x="379645" y="784644"/>
                </a:moveTo>
                <a:cubicBezTo>
                  <a:pt x="372490" y="765840"/>
                  <a:pt x="361896" y="739189"/>
                  <a:pt x="358763" y="714126"/>
                </a:cubicBezTo>
              </a:path>
              <a:path w="3973996" h="2146852" stroke="0" extrusionOk="0">
                <a:moveTo>
                  <a:pt x="358763" y="714126"/>
                </a:moveTo>
                <a:cubicBezTo>
                  <a:pt x="343527" y="607198"/>
                  <a:pt x="410318" y="415007"/>
                  <a:pt x="517263" y="343247"/>
                </a:cubicBezTo>
                <a:cubicBezTo>
                  <a:pt x="730111" y="202814"/>
                  <a:pt x="1034629" y="116773"/>
                  <a:pt x="1288329" y="258516"/>
                </a:cubicBezTo>
                <a:cubicBezTo>
                  <a:pt x="1437316" y="39916"/>
                  <a:pt x="1784691" y="-17892"/>
                  <a:pt x="2065741" y="170555"/>
                </a:cubicBezTo>
                <a:cubicBezTo>
                  <a:pt x="2097601" y="78955"/>
                  <a:pt x="2241661" y="25587"/>
                  <a:pt x="2368667" y="9939"/>
                </a:cubicBezTo>
                <a:cubicBezTo>
                  <a:pt x="2517446" y="-1722"/>
                  <a:pt x="2666370" y="48331"/>
                  <a:pt x="2744357" y="123294"/>
                </a:cubicBezTo>
                <a:cubicBezTo>
                  <a:pt x="2864204" y="30110"/>
                  <a:pt x="3108238" y="15216"/>
                  <a:pt x="3262264" y="34289"/>
                </a:cubicBezTo>
                <a:cubicBezTo>
                  <a:pt x="3399589" y="54902"/>
                  <a:pt x="3494466" y="160685"/>
                  <a:pt x="3524897" y="277102"/>
                </a:cubicBezTo>
                <a:cubicBezTo>
                  <a:pt x="3678163" y="304084"/>
                  <a:pt x="3807168" y="401970"/>
                  <a:pt x="3861951" y="512759"/>
                </a:cubicBezTo>
                <a:cubicBezTo>
                  <a:pt x="3889601" y="581075"/>
                  <a:pt x="3906773" y="669099"/>
                  <a:pt x="3846864" y="768294"/>
                </a:cubicBezTo>
                <a:cubicBezTo>
                  <a:pt x="3972651" y="883334"/>
                  <a:pt x="4022006" y="1017613"/>
                  <a:pt x="3957069" y="1159001"/>
                </a:cubicBezTo>
                <a:cubicBezTo>
                  <a:pt x="3907462" y="1299036"/>
                  <a:pt x="3684203" y="1427280"/>
                  <a:pt x="3440818" y="1501007"/>
                </a:cubicBezTo>
                <a:cubicBezTo>
                  <a:pt x="3429950" y="1626621"/>
                  <a:pt x="3364441" y="1724312"/>
                  <a:pt x="3256008" y="1794062"/>
                </a:cubicBezTo>
                <a:cubicBezTo>
                  <a:pt x="3075687" y="1925504"/>
                  <a:pt x="2851883" y="1929174"/>
                  <a:pt x="2626792" y="1829545"/>
                </a:cubicBezTo>
                <a:cubicBezTo>
                  <a:pt x="2534800" y="1962502"/>
                  <a:pt x="2414069" y="2080622"/>
                  <a:pt x="2177142" y="2142180"/>
                </a:cubicBezTo>
                <a:cubicBezTo>
                  <a:pt x="1893950" y="2187324"/>
                  <a:pt x="1687708" y="2122424"/>
                  <a:pt x="1516005" y="1951349"/>
                </a:cubicBezTo>
                <a:cubicBezTo>
                  <a:pt x="1205559" y="2047403"/>
                  <a:pt x="785132" y="2011417"/>
                  <a:pt x="533913" y="1762804"/>
                </a:cubicBezTo>
                <a:cubicBezTo>
                  <a:pt x="351441" y="1804273"/>
                  <a:pt x="130825" y="1676609"/>
                  <a:pt x="102109" y="1552989"/>
                </a:cubicBezTo>
                <a:cubicBezTo>
                  <a:pt x="72251" y="1457272"/>
                  <a:pt x="70424" y="1353478"/>
                  <a:pt x="194376" y="1269773"/>
                </a:cubicBezTo>
                <a:cubicBezTo>
                  <a:pt x="81178" y="1218674"/>
                  <a:pt x="-28628" y="1074671"/>
                  <a:pt x="-460" y="979203"/>
                </a:cubicBezTo>
                <a:cubicBezTo>
                  <a:pt x="29580" y="841340"/>
                  <a:pt x="138661" y="710692"/>
                  <a:pt x="355359" y="720934"/>
                </a:cubicBezTo>
                <a:cubicBezTo>
                  <a:pt x="356821" y="718771"/>
                  <a:pt x="357246" y="716788"/>
                  <a:pt x="358763" y="714126"/>
                </a:cubicBezTo>
                <a:close/>
              </a:path>
              <a:path w="3973996" h="2146852" stroke="0" extrusionOk="0">
                <a:moveTo>
                  <a:pt x="-333155" y="2106319"/>
                </a:moveTo>
                <a:cubicBezTo>
                  <a:pt x="-327548" y="2134109"/>
                  <a:pt x="-357905" y="2167119"/>
                  <a:pt x="-392790" y="2165954"/>
                </a:cubicBezTo>
                <a:cubicBezTo>
                  <a:pt x="-422015" y="2165395"/>
                  <a:pt x="-450746" y="2131750"/>
                  <a:pt x="-452425" y="2106319"/>
                </a:cubicBezTo>
                <a:cubicBezTo>
                  <a:pt x="-454294" y="2074499"/>
                  <a:pt x="-423231" y="2042532"/>
                  <a:pt x="-392790" y="2046684"/>
                </a:cubicBezTo>
                <a:cubicBezTo>
                  <a:pt x="-361684" y="2038983"/>
                  <a:pt x="-340939" y="2074607"/>
                  <a:pt x="-333155" y="2106319"/>
                </a:cubicBezTo>
                <a:close/>
              </a:path>
              <a:path w="3973996" h="2146852" stroke="0" extrusionOk="0">
                <a:moveTo>
                  <a:pt x="-33060" y="2001953"/>
                </a:moveTo>
                <a:cubicBezTo>
                  <a:pt x="-43594" y="2063339"/>
                  <a:pt x="-88890" y="2121401"/>
                  <a:pt x="-152330" y="2121223"/>
                </a:cubicBezTo>
                <a:cubicBezTo>
                  <a:pt x="-218659" y="2105002"/>
                  <a:pt x="-278874" y="2054066"/>
                  <a:pt x="-271600" y="2001953"/>
                </a:cubicBezTo>
                <a:cubicBezTo>
                  <a:pt x="-273305" y="1937239"/>
                  <a:pt x="-216926" y="1896873"/>
                  <a:pt x="-152330" y="1882683"/>
                </a:cubicBezTo>
                <a:cubicBezTo>
                  <a:pt x="-79900" y="1875746"/>
                  <a:pt x="-40824" y="1946411"/>
                  <a:pt x="-33060" y="2001953"/>
                </a:cubicBezTo>
                <a:close/>
              </a:path>
              <a:path w="3973996" h="2146852" stroke="0" extrusionOk="0">
                <a:moveTo>
                  <a:pt x="376444" y="1850100"/>
                </a:moveTo>
                <a:cubicBezTo>
                  <a:pt x="393600" y="1962816"/>
                  <a:pt x="317641" y="2037705"/>
                  <a:pt x="197540" y="2029004"/>
                </a:cubicBezTo>
                <a:cubicBezTo>
                  <a:pt x="100264" y="2046621"/>
                  <a:pt x="32578" y="1936055"/>
                  <a:pt x="18636" y="1850100"/>
                </a:cubicBezTo>
                <a:cubicBezTo>
                  <a:pt x="13764" y="1754044"/>
                  <a:pt x="101597" y="1665690"/>
                  <a:pt x="197540" y="1671196"/>
                </a:cubicBezTo>
                <a:cubicBezTo>
                  <a:pt x="298308" y="1650819"/>
                  <a:pt x="391064" y="1742132"/>
                  <a:pt x="376444" y="1850100"/>
                </a:cubicBezTo>
                <a:close/>
              </a:path>
              <a:path w="3973996" h="2146852" fill="none" stroke="0" extrusionOk="0">
                <a:moveTo>
                  <a:pt x="431712" y="1300882"/>
                </a:moveTo>
                <a:cubicBezTo>
                  <a:pt x="352297" y="1321488"/>
                  <a:pt x="265174" y="1298003"/>
                  <a:pt x="198699" y="1261275"/>
                </a:cubicBezTo>
                <a:moveTo>
                  <a:pt x="637311" y="1734328"/>
                </a:moveTo>
                <a:cubicBezTo>
                  <a:pt x="600904" y="1747804"/>
                  <a:pt x="567539" y="1745440"/>
                  <a:pt x="535385" y="1753262"/>
                </a:cubicBezTo>
                <a:moveTo>
                  <a:pt x="1515821" y="1942602"/>
                </a:moveTo>
                <a:cubicBezTo>
                  <a:pt x="1497366" y="1914392"/>
                  <a:pt x="1463920" y="1882947"/>
                  <a:pt x="1454372" y="1856132"/>
                </a:cubicBezTo>
                <a:moveTo>
                  <a:pt x="2651814" y="1726973"/>
                </a:moveTo>
                <a:cubicBezTo>
                  <a:pt x="2642719" y="1753506"/>
                  <a:pt x="2633044" y="1794214"/>
                  <a:pt x="2627252" y="1821842"/>
                </a:cubicBezTo>
                <a:moveTo>
                  <a:pt x="3139548" y="1140713"/>
                </a:moveTo>
                <a:cubicBezTo>
                  <a:pt x="3335153" y="1203109"/>
                  <a:pt x="3437920" y="1352114"/>
                  <a:pt x="3438610" y="1495342"/>
                </a:cubicBezTo>
                <a:moveTo>
                  <a:pt x="3845025" y="763026"/>
                </a:moveTo>
                <a:cubicBezTo>
                  <a:pt x="3814827" y="819655"/>
                  <a:pt x="3772601" y="852451"/>
                  <a:pt x="3711822" y="896012"/>
                </a:cubicBezTo>
                <a:moveTo>
                  <a:pt x="3525449" y="269648"/>
                </a:moveTo>
                <a:cubicBezTo>
                  <a:pt x="3533148" y="292862"/>
                  <a:pt x="3530618" y="315686"/>
                  <a:pt x="3532440" y="332463"/>
                </a:cubicBezTo>
                <a:moveTo>
                  <a:pt x="2674904" y="196397"/>
                </a:moveTo>
                <a:cubicBezTo>
                  <a:pt x="2695109" y="170896"/>
                  <a:pt x="2720606" y="146213"/>
                  <a:pt x="2743161" y="116287"/>
                </a:cubicBezTo>
                <a:moveTo>
                  <a:pt x="2036764" y="234563"/>
                </a:moveTo>
                <a:cubicBezTo>
                  <a:pt x="2047408" y="211251"/>
                  <a:pt x="2053402" y="184767"/>
                  <a:pt x="2069789" y="165486"/>
                </a:cubicBezTo>
                <a:moveTo>
                  <a:pt x="1287869" y="258019"/>
                </a:moveTo>
                <a:cubicBezTo>
                  <a:pt x="1326956" y="275590"/>
                  <a:pt x="1368867" y="303262"/>
                  <a:pt x="1407456" y="325009"/>
                </a:cubicBezTo>
                <a:moveTo>
                  <a:pt x="379645" y="784644"/>
                </a:moveTo>
                <a:cubicBezTo>
                  <a:pt x="368852" y="761276"/>
                  <a:pt x="366514" y="737068"/>
                  <a:pt x="358763" y="714126"/>
                </a:cubicBezTo>
              </a:path>
            </a:pathLst>
          </a:custGeom>
          <a:solidFill>
            <a:schemeClr val="bg1"/>
          </a:solidFill>
          <a:ln w="28575">
            <a:extLst>
              <a:ext uri="{C807C97D-BFC1-408E-A445-0C87EB9F89A2}">
                <ask:lineSketchStyleProps xmlns:ask="http://schemas.microsoft.com/office/drawing/2018/sketchyshapes" sd="2916202906">
                  <a:prstGeom prst="cloudCallout">
                    <a:avLst>
                      <a:gd name="adj1" fmla="val -59884"/>
                      <a:gd name="adj2" fmla="val 4811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err="1">
                <a:solidFill>
                  <a:srgbClr val="FF0000"/>
                </a:solidFill>
                <a:latin typeface="Calibri" panose="020F0502020204030204" pitchFamily="34" charset="0"/>
                <a:cs typeface="Calibri" panose="020F0502020204030204" pitchFamily="34" charset="0"/>
              </a:rPr>
              <a:t>vun</a:t>
            </a:r>
            <a:r>
              <a:rPr lang="en-US" sz="6000" b="1" dirty="0">
                <a:solidFill>
                  <a:srgbClr val="FF0000"/>
                </a:solidFill>
                <a:latin typeface="Calibri" panose="020F0502020204030204" pitchFamily="34" charset="0"/>
                <a:cs typeface="Calibri" panose="020F0502020204030204" pitchFamily="34" charset="0"/>
              </a:rPr>
              <a:t> </a:t>
            </a:r>
            <a:r>
              <a:rPr lang="en-US" sz="6000" b="1" dirty="0" err="1">
                <a:solidFill>
                  <a:srgbClr val="FF0000"/>
                </a:solidFill>
                <a:latin typeface="Calibri" panose="020F0502020204030204" pitchFamily="34" charset="0"/>
                <a:cs typeface="Calibri" panose="020F0502020204030204" pitchFamily="34" charset="0"/>
              </a:rPr>
              <a:t>vút</a:t>
            </a:r>
            <a:endPar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5" name="Rectangle: Rounded Corners 14">
            <a:extLst>
              <a:ext uri="{FF2B5EF4-FFF2-40B4-BE49-F238E27FC236}">
                <a16:creationId xmlns:a16="http://schemas.microsoft.com/office/drawing/2014/main" id="{4ABC1BBF-41D7-E97E-0A06-1EE7D3CD4DC5}"/>
              </a:ext>
            </a:extLst>
          </p:cNvPr>
          <p:cNvSpPr/>
          <p:nvPr/>
        </p:nvSpPr>
        <p:spPr>
          <a:xfrm>
            <a:off x="91817" y="6027959"/>
            <a:ext cx="1970899" cy="71845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vun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vút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9F6474D8-CC50-47A7-9A2E-BDC9E489BE60}"/>
              </a:ext>
            </a:extLst>
          </p:cNvPr>
          <p:cNvPicPr>
            <a:picLocks noChangeAspect="1"/>
          </p:cNvPicPr>
          <p:nvPr/>
        </p:nvPicPr>
        <p:blipFill>
          <a:blip r:embed="rId7"/>
          <a:stretch>
            <a:fillRect/>
          </a:stretch>
        </p:blipFill>
        <p:spPr>
          <a:xfrm>
            <a:off x="3857352" y="413196"/>
            <a:ext cx="6748857" cy="1103472"/>
          </a:xfrm>
          <a:prstGeom prst="rect">
            <a:avLst/>
          </a:prstGeom>
        </p:spPr>
      </p:pic>
    </p:spTree>
    <p:extLst>
      <p:ext uri="{BB962C8B-B14F-4D97-AF65-F5344CB8AC3E}">
        <p14:creationId xmlns:p14="http://schemas.microsoft.com/office/powerpoint/2010/main" val="8026331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C6E6B6-9B77-4F1C-90A4-A095F1FBAD80}"/>
              </a:ext>
            </a:extLst>
          </p:cNvPr>
          <p:cNvPicPr>
            <a:picLocks noChangeAspect="1"/>
          </p:cNvPicPr>
          <p:nvPr/>
        </p:nvPicPr>
        <p:blipFill rotWithShape="1">
          <a:blip r:embed="rId4">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pic>
        <p:nvPicPr>
          <p:cNvPr id="11" name="Picture 4" descr="TRÒ CHƠI KHOA HỌC | Science - Quizizz">
            <a:extLst>
              <a:ext uri="{FF2B5EF4-FFF2-40B4-BE49-F238E27FC236}">
                <a16:creationId xmlns:a16="http://schemas.microsoft.com/office/drawing/2014/main" id="{75978839-A316-CD82-B2E9-4375808115B4}"/>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8779" b="82952" l="2300" r="98400">
                        <a14:foregroundMark x1="2300" y1="23537" x2="12600" y2="51908"/>
                        <a14:foregroundMark x1="13900" y1="20738" x2="24600" y2="58397"/>
                        <a14:foregroundMark x1="17700" y1="31679" x2="18200" y2="37150"/>
                        <a14:foregroundMark x1="12600" y1="32824" x2="16500" y2="38804"/>
                        <a14:foregroundMark x1="15600" y1="32824" x2="24200" y2="38168"/>
                        <a14:foregroundMark x1="23800" y1="34987" x2="25900" y2="36005"/>
                        <a14:foregroundMark x1="45200" y1="32824" x2="46900" y2="33842"/>
                        <a14:foregroundMark x1="45200" y1="30025" x2="51700" y2="34987"/>
                        <a14:foregroundMark x1="54200" y1="34987" x2="63700" y2="34987"/>
                        <a14:foregroundMark x1="56800" y1="28880" x2="64100" y2="43639"/>
                        <a14:foregroundMark x1="62400" y1="47455" x2="62800" y2="49746"/>
                        <a14:foregroundMark x1="76500" y1="21883" x2="87700" y2="48092"/>
                        <a14:foregroundMark x1="86000" y1="20229" x2="91100" y2="43639"/>
                        <a14:foregroundMark x1="95400" y1="23537" x2="98400" y2="38804"/>
                        <a14:foregroundMark x1="93700" y1="30534" x2="93700" y2="43130"/>
                        <a14:foregroundMark x1="90700" y1="30534" x2="91100" y2="39313"/>
                        <a14:foregroundMark x1="87300" y1="29517" x2="86400" y2="41985"/>
                        <a14:foregroundMark x1="80000" y1="31679" x2="81700" y2="37659"/>
                        <a14:foregroundMark x1="52100" y1="31170" x2="53800" y2="53562"/>
                        <a14:foregroundMark x1="61500" y1="41476" x2="63700" y2="43130"/>
                        <a14:foregroundMark x1="61100" y1="36641" x2="62000" y2="40458"/>
                        <a14:foregroundMark x1="86400" y1="60560" x2="90700" y2="67176"/>
                        <a14:foregroundMark x1="85600" y1="71501" x2="86800" y2="75318"/>
                        <a14:foregroundMark x1="82100" y1="70483" x2="83400" y2="76463"/>
                        <a14:foregroundMark x1="55500" y1="76972" x2="78000" y2="82188"/>
                        <a14:foregroundMark x1="78000" y1="82188" x2="79100" y2="82952"/>
                        <a14:foregroundMark x1="28000" y1="80789" x2="35800" y2="75318"/>
                        <a14:foregroundMark x1="10000" y1="38804" x2="14300" y2="48092"/>
                      </a14:backgroundRemoval>
                    </a14:imgEffect>
                  </a14:imgLayer>
                </a14:imgProps>
              </a:ext>
              <a:ext uri="{28A0092B-C50C-407E-A947-70E740481C1C}">
                <a14:useLocalDpi xmlns:a14="http://schemas.microsoft.com/office/drawing/2010/main" val="0"/>
              </a:ext>
            </a:extLst>
          </a:blip>
          <a:srcRect b="12103"/>
          <a:stretch/>
        </p:blipFill>
        <p:spPr bwMode="auto">
          <a:xfrm>
            <a:off x="2385025" y="3572655"/>
            <a:ext cx="3277421" cy="2264342"/>
          </a:xfrm>
          <a:prstGeom prst="rect">
            <a:avLst/>
          </a:prstGeom>
          <a:noFill/>
          <a:extLst>
            <a:ext uri="{909E8E84-426E-40DD-AFC4-6F175D3DCCD1}">
              <a14:hiddenFill xmlns:a14="http://schemas.microsoft.com/office/drawing/2010/main">
                <a:solidFill>
                  <a:srgbClr val="FFFFFF"/>
                </a:solidFill>
              </a14:hiddenFill>
            </a:ext>
          </a:extLst>
        </p:spPr>
      </p:pic>
      <p:sp>
        <p:nvSpPr>
          <p:cNvPr id="12" name="Thought Bubble: Cloud 11">
            <a:extLst>
              <a:ext uri="{FF2B5EF4-FFF2-40B4-BE49-F238E27FC236}">
                <a16:creationId xmlns:a16="http://schemas.microsoft.com/office/drawing/2014/main" id="{BF03DD84-0FFE-39F5-0703-00D29A66B0C9}"/>
              </a:ext>
            </a:extLst>
          </p:cNvPr>
          <p:cNvSpPr/>
          <p:nvPr/>
        </p:nvSpPr>
        <p:spPr>
          <a:xfrm>
            <a:off x="5832978" y="2055474"/>
            <a:ext cx="6160099" cy="2146852"/>
          </a:xfrm>
          <a:custGeom>
            <a:avLst/>
            <a:gdLst>
              <a:gd name="connsiteX0" fmla="*/ 556120 w 6160099"/>
              <a:gd name="connsiteY0" fmla="*/ 714126 h 2146852"/>
              <a:gd name="connsiteX1" fmla="*/ 801811 w 6160099"/>
              <a:gd name="connsiteY1" fmla="*/ 343247 h 2146852"/>
              <a:gd name="connsiteX2" fmla="*/ 1997041 w 6160099"/>
              <a:gd name="connsiteY2" fmla="*/ 258516 h 2146852"/>
              <a:gd name="connsiteX3" fmla="*/ 3202110 w 6160099"/>
              <a:gd name="connsiteY3" fmla="*/ 170555 h 2146852"/>
              <a:gd name="connsiteX4" fmla="*/ 3671675 w 6160099"/>
              <a:gd name="connsiteY4" fmla="*/ 9939 h 2146852"/>
              <a:gd name="connsiteX5" fmla="*/ 4254033 w 6160099"/>
              <a:gd name="connsiteY5" fmla="*/ 123294 h 2146852"/>
              <a:gd name="connsiteX6" fmla="*/ 5056842 w 6160099"/>
              <a:gd name="connsiteY6" fmla="*/ 34289 h 2146852"/>
              <a:gd name="connsiteX7" fmla="*/ 5463950 w 6160099"/>
              <a:gd name="connsiteY7" fmla="*/ 277102 h 2146852"/>
              <a:gd name="connsiteX8" fmla="*/ 5986418 w 6160099"/>
              <a:gd name="connsiteY8" fmla="*/ 512759 h 2146852"/>
              <a:gd name="connsiteX9" fmla="*/ 5963032 w 6160099"/>
              <a:gd name="connsiteY9" fmla="*/ 768294 h 2146852"/>
              <a:gd name="connsiteX10" fmla="*/ 6133861 w 6160099"/>
              <a:gd name="connsiteY10" fmla="*/ 1159001 h 2146852"/>
              <a:gd name="connsiteX11" fmla="*/ 5333619 w 6160099"/>
              <a:gd name="connsiteY11" fmla="*/ 1501007 h 2146852"/>
              <a:gd name="connsiteX12" fmla="*/ 5047145 w 6160099"/>
              <a:gd name="connsiteY12" fmla="*/ 1794062 h 2146852"/>
              <a:gd name="connsiteX13" fmla="*/ 4071796 w 6160099"/>
              <a:gd name="connsiteY13" fmla="*/ 1829545 h 2146852"/>
              <a:gd name="connsiteX14" fmla="*/ 3374793 w 6160099"/>
              <a:gd name="connsiteY14" fmla="*/ 2142180 h 2146852"/>
              <a:gd name="connsiteX15" fmla="*/ 2349963 w 6160099"/>
              <a:gd name="connsiteY15" fmla="*/ 1951349 h 2146852"/>
              <a:gd name="connsiteX16" fmla="*/ 827620 w 6160099"/>
              <a:gd name="connsiteY16" fmla="*/ 1762804 h 2146852"/>
              <a:gd name="connsiteX17" fmla="*/ 158280 w 6160099"/>
              <a:gd name="connsiteY17" fmla="*/ 1552989 h 2146852"/>
              <a:gd name="connsiteX18" fmla="*/ 301302 w 6160099"/>
              <a:gd name="connsiteY18" fmla="*/ 1269773 h 2146852"/>
              <a:gd name="connsiteX19" fmla="*/ -713 w 6160099"/>
              <a:gd name="connsiteY19" fmla="*/ 979203 h 2146852"/>
              <a:gd name="connsiteX20" fmla="*/ 550844 w 6160099"/>
              <a:gd name="connsiteY20" fmla="*/ 720934 h 2146852"/>
              <a:gd name="connsiteX21" fmla="*/ 556120 w 6160099"/>
              <a:gd name="connsiteY21" fmla="*/ 714126 h 2146852"/>
              <a:gd name="connsiteX0" fmla="*/ -549229 w 6160099"/>
              <a:gd name="connsiteY0" fmla="*/ 2106319 h 2146852"/>
              <a:gd name="connsiteX1" fmla="*/ -608864 w 6160099"/>
              <a:gd name="connsiteY1" fmla="*/ 2165954 h 2146852"/>
              <a:gd name="connsiteX2" fmla="*/ -668499 w 6160099"/>
              <a:gd name="connsiteY2" fmla="*/ 2106319 h 2146852"/>
              <a:gd name="connsiteX3" fmla="*/ -608864 w 6160099"/>
              <a:gd name="connsiteY3" fmla="*/ 2046684 h 2146852"/>
              <a:gd name="connsiteX4" fmla="*/ -549229 w 6160099"/>
              <a:gd name="connsiteY4" fmla="*/ 2106319 h 2146852"/>
              <a:gd name="connsiteX0" fmla="*/ -98609 w 6160099"/>
              <a:gd name="connsiteY0" fmla="*/ 1996844 h 2146852"/>
              <a:gd name="connsiteX1" fmla="*/ -217879 w 6160099"/>
              <a:gd name="connsiteY1" fmla="*/ 2116114 h 2146852"/>
              <a:gd name="connsiteX2" fmla="*/ -337149 w 6160099"/>
              <a:gd name="connsiteY2" fmla="*/ 1996844 h 2146852"/>
              <a:gd name="connsiteX3" fmla="*/ -217879 w 6160099"/>
              <a:gd name="connsiteY3" fmla="*/ 1877574 h 2146852"/>
              <a:gd name="connsiteX4" fmla="*/ -98609 w 6160099"/>
              <a:gd name="connsiteY4" fmla="*/ 1996844 h 2146852"/>
              <a:gd name="connsiteX0" fmla="*/ 466864 w 6160099"/>
              <a:gd name="connsiteY0" fmla="*/ 1855209 h 2146852"/>
              <a:gd name="connsiteX1" fmla="*/ 287960 w 6160099"/>
              <a:gd name="connsiteY1" fmla="*/ 2034113 h 2146852"/>
              <a:gd name="connsiteX2" fmla="*/ 109056 w 6160099"/>
              <a:gd name="connsiteY2" fmla="*/ 1855209 h 2146852"/>
              <a:gd name="connsiteX3" fmla="*/ 287960 w 6160099"/>
              <a:gd name="connsiteY3" fmla="*/ 1676305 h 2146852"/>
              <a:gd name="connsiteX4" fmla="*/ 466864 w 6160099"/>
              <a:gd name="connsiteY4" fmla="*/ 1855209 h 2146852"/>
              <a:gd name="connsiteX0" fmla="*/ 669197 w 6160099"/>
              <a:gd name="connsiteY0" fmla="*/ 1300882 h 2146852"/>
              <a:gd name="connsiteX1" fmla="*/ 308004 w 6160099"/>
              <a:gd name="connsiteY1" fmla="*/ 1261275 h 2146852"/>
              <a:gd name="connsiteX2" fmla="*/ 987897 w 6160099"/>
              <a:gd name="connsiteY2" fmla="*/ 1734328 h 2146852"/>
              <a:gd name="connsiteX3" fmla="*/ 829902 w 6160099"/>
              <a:gd name="connsiteY3" fmla="*/ 1753262 h 2146852"/>
              <a:gd name="connsiteX4" fmla="*/ 2349678 w 6160099"/>
              <a:gd name="connsiteY4" fmla="*/ 1942602 h 2146852"/>
              <a:gd name="connsiteX5" fmla="*/ 2254425 w 6160099"/>
              <a:gd name="connsiteY5" fmla="*/ 1856132 h 2146852"/>
              <a:gd name="connsiteX6" fmla="*/ 4110582 w 6160099"/>
              <a:gd name="connsiteY6" fmla="*/ 1726973 h 2146852"/>
              <a:gd name="connsiteX7" fmla="*/ 4072509 w 6160099"/>
              <a:gd name="connsiteY7" fmla="*/ 1821842 h 2146852"/>
              <a:gd name="connsiteX8" fmla="*/ 4866620 w 6160099"/>
              <a:gd name="connsiteY8" fmla="*/ 1140713 h 2146852"/>
              <a:gd name="connsiteX9" fmla="*/ 5330196 w 6160099"/>
              <a:gd name="connsiteY9" fmla="*/ 1495342 h 2146852"/>
              <a:gd name="connsiteX10" fmla="*/ 5960180 w 6160099"/>
              <a:gd name="connsiteY10" fmla="*/ 763026 h 2146852"/>
              <a:gd name="connsiteX11" fmla="*/ 5753703 w 6160099"/>
              <a:gd name="connsiteY11" fmla="*/ 896012 h 2146852"/>
              <a:gd name="connsiteX12" fmla="*/ 5464806 w 6160099"/>
              <a:gd name="connsiteY12" fmla="*/ 269648 h 2146852"/>
              <a:gd name="connsiteX13" fmla="*/ 5475643 w 6160099"/>
              <a:gd name="connsiteY13" fmla="*/ 332463 h 2146852"/>
              <a:gd name="connsiteX14" fmla="*/ 4146374 w 6160099"/>
              <a:gd name="connsiteY14" fmla="*/ 196397 h 2146852"/>
              <a:gd name="connsiteX15" fmla="*/ 4252179 w 6160099"/>
              <a:gd name="connsiteY15" fmla="*/ 116287 h 2146852"/>
              <a:gd name="connsiteX16" fmla="*/ 3157193 w 6160099"/>
              <a:gd name="connsiteY16" fmla="*/ 234563 h 2146852"/>
              <a:gd name="connsiteX17" fmla="*/ 3208384 w 6160099"/>
              <a:gd name="connsiteY17" fmla="*/ 165486 h 2146852"/>
              <a:gd name="connsiteX18" fmla="*/ 1996328 w 6160099"/>
              <a:gd name="connsiteY18" fmla="*/ 258019 h 2146852"/>
              <a:gd name="connsiteX19" fmla="*/ 2181701 w 6160099"/>
              <a:gd name="connsiteY19" fmla="*/ 325009 h 2146852"/>
              <a:gd name="connsiteX20" fmla="*/ 588489 w 6160099"/>
              <a:gd name="connsiteY20" fmla="*/ 784644 h 2146852"/>
              <a:gd name="connsiteX21" fmla="*/ 556120 w 6160099"/>
              <a:gd name="connsiteY21" fmla="*/ 714126 h 214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60099" h="2146852" fill="none" extrusionOk="0">
                <a:moveTo>
                  <a:pt x="556120" y="714126"/>
                </a:moveTo>
                <a:cubicBezTo>
                  <a:pt x="522038" y="564852"/>
                  <a:pt x="588538" y="438629"/>
                  <a:pt x="801811" y="343247"/>
                </a:cubicBezTo>
                <a:cubicBezTo>
                  <a:pt x="1154253" y="212298"/>
                  <a:pt x="1575970" y="163969"/>
                  <a:pt x="1997041" y="258516"/>
                </a:cubicBezTo>
                <a:cubicBezTo>
                  <a:pt x="2241436" y="72670"/>
                  <a:pt x="2875604" y="-48879"/>
                  <a:pt x="3202110" y="170555"/>
                </a:cubicBezTo>
                <a:cubicBezTo>
                  <a:pt x="3279659" y="116293"/>
                  <a:pt x="3443297" y="26545"/>
                  <a:pt x="3671675" y="9939"/>
                </a:cubicBezTo>
                <a:cubicBezTo>
                  <a:pt x="3859862" y="-19547"/>
                  <a:pt x="4091998" y="44624"/>
                  <a:pt x="4254033" y="123294"/>
                </a:cubicBezTo>
                <a:cubicBezTo>
                  <a:pt x="4381197" y="17570"/>
                  <a:pt x="4795597" y="19260"/>
                  <a:pt x="5056842" y="34289"/>
                </a:cubicBezTo>
                <a:cubicBezTo>
                  <a:pt x="5289537" y="84098"/>
                  <a:pt x="5426112" y="149075"/>
                  <a:pt x="5463950" y="277102"/>
                </a:cubicBezTo>
                <a:cubicBezTo>
                  <a:pt x="5719024" y="282530"/>
                  <a:pt x="5913671" y="423411"/>
                  <a:pt x="5986418" y="512759"/>
                </a:cubicBezTo>
                <a:cubicBezTo>
                  <a:pt x="6041670" y="586524"/>
                  <a:pt x="6033595" y="697520"/>
                  <a:pt x="5963032" y="768294"/>
                </a:cubicBezTo>
                <a:cubicBezTo>
                  <a:pt x="6136134" y="876574"/>
                  <a:pt x="6228739" y="1033705"/>
                  <a:pt x="6133861" y="1159001"/>
                </a:cubicBezTo>
                <a:cubicBezTo>
                  <a:pt x="5969827" y="1361055"/>
                  <a:pt x="5777543" y="1509507"/>
                  <a:pt x="5333619" y="1501007"/>
                </a:cubicBezTo>
                <a:cubicBezTo>
                  <a:pt x="5349810" y="1610676"/>
                  <a:pt x="5194583" y="1728426"/>
                  <a:pt x="5047145" y="1794062"/>
                </a:cubicBezTo>
                <a:cubicBezTo>
                  <a:pt x="4763029" y="1891044"/>
                  <a:pt x="4371514" y="1961595"/>
                  <a:pt x="4071796" y="1829545"/>
                </a:cubicBezTo>
                <a:cubicBezTo>
                  <a:pt x="3981531" y="1982561"/>
                  <a:pt x="3681308" y="2090716"/>
                  <a:pt x="3374793" y="2142180"/>
                </a:cubicBezTo>
                <a:cubicBezTo>
                  <a:pt x="2937777" y="2200486"/>
                  <a:pt x="2589810" y="2120192"/>
                  <a:pt x="2349963" y="1951349"/>
                </a:cubicBezTo>
                <a:cubicBezTo>
                  <a:pt x="1812644" y="2168854"/>
                  <a:pt x="1145029" y="2020518"/>
                  <a:pt x="827620" y="1762804"/>
                </a:cubicBezTo>
                <a:cubicBezTo>
                  <a:pt x="551196" y="1797464"/>
                  <a:pt x="238613" y="1680075"/>
                  <a:pt x="158280" y="1552989"/>
                </a:cubicBezTo>
                <a:cubicBezTo>
                  <a:pt x="92114" y="1453161"/>
                  <a:pt x="158617" y="1353099"/>
                  <a:pt x="301302" y="1269773"/>
                </a:cubicBezTo>
                <a:cubicBezTo>
                  <a:pt x="89423" y="1216942"/>
                  <a:pt x="-30577" y="1107921"/>
                  <a:pt x="-713" y="979203"/>
                </a:cubicBezTo>
                <a:cubicBezTo>
                  <a:pt x="31766" y="836106"/>
                  <a:pt x="236656" y="737410"/>
                  <a:pt x="550844" y="720934"/>
                </a:cubicBezTo>
                <a:cubicBezTo>
                  <a:pt x="552535" y="718342"/>
                  <a:pt x="554221" y="716554"/>
                  <a:pt x="556120" y="714126"/>
                </a:cubicBezTo>
                <a:close/>
              </a:path>
              <a:path w="6160099" h="2146852" fill="none" extrusionOk="0">
                <a:moveTo>
                  <a:pt x="-549229" y="2106319"/>
                </a:moveTo>
                <a:cubicBezTo>
                  <a:pt x="-553601" y="2132346"/>
                  <a:pt x="-580591" y="2160807"/>
                  <a:pt x="-608864" y="2165954"/>
                </a:cubicBezTo>
                <a:cubicBezTo>
                  <a:pt x="-642052" y="2169807"/>
                  <a:pt x="-668299" y="2138295"/>
                  <a:pt x="-668499" y="2106319"/>
                </a:cubicBezTo>
                <a:cubicBezTo>
                  <a:pt x="-665860" y="2078235"/>
                  <a:pt x="-638990" y="2042860"/>
                  <a:pt x="-608864" y="2046684"/>
                </a:cubicBezTo>
                <a:cubicBezTo>
                  <a:pt x="-574436" y="2047357"/>
                  <a:pt x="-545348" y="2074846"/>
                  <a:pt x="-549229" y="2106319"/>
                </a:cubicBezTo>
                <a:close/>
              </a:path>
              <a:path w="6160099" h="2146852" fill="none" extrusionOk="0">
                <a:moveTo>
                  <a:pt x="-98609" y="1996844"/>
                </a:moveTo>
                <a:cubicBezTo>
                  <a:pt x="-85006" y="2057747"/>
                  <a:pt x="-142769" y="2118890"/>
                  <a:pt x="-217879" y="2116114"/>
                </a:cubicBezTo>
                <a:cubicBezTo>
                  <a:pt x="-285446" y="2108005"/>
                  <a:pt x="-340445" y="2053450"/>
                  <a:pt x="-337149" y="1996844"/>
                </a:cubicBezTo>
                <a:cubicBezTo>
                  <a:pt x="-337188" y="1932977"/>
                  <a:pt x="-285944" y="1892925"/>
                  <a:pt x="-217879" y="1877574"/>
                </a:cubicBezTo>
                <a:cubicBezTo>
                  <a:pt x="-166165" y="1876604"/>
                  <a:pt x="-95108" y="1928787"/>
                  <a:pt x="-98609" y="1996844"/>
                </a:cubicBezTo>
                <a:close/>
              </a:path>
              <a:path w="6160099" h="2146852" fill="none" extrusionOk="0">
                <a:moveTo>
                  <a:pt x="466864" y="1855209"/>
                </a:moveTo>
                <a:cubicBezTo>
                  <a:pt x="461642" y="1959874"/>
                  <a:pt x="386366" y="2027548"/>
                  <a:pt x="287960" y="2034113"/>
                </a:cubicBezTo>
                <a:cubicBezTo>
                  <a:pt x="177336" y="2032960"/>
                  <a:pt x="114985" y="1943705"/>
                  <a:pt x="109056" y="1855209"/>
                </a:cubicBezTo>
                <a:cubicBezTo>
                  <a:pt x="123803" y="1764099"/>
                  <a:pt x="191137" y="1668926"/>
                  <a:pt x="287960" y="1676305"/>
                </a:cubicBezTo>
                <a:cubicBezTo>
                  <a:pt x="407117" y="1680138"/>
                  <a:pt x="467323" y="1758672"/>
                  <a:pt x="466864" y="1855209"/>
                </a:cubicBezTo>
                <a:close/>
              </a:path>
              <a:path w="6160099" h="2146852" fill="none" extrusionOk="0">
                <a:moveTo>
                  <a:pt x="669197" y="1300882"/>
                </a:moveTo>
                <a:cubicBezTo>
                  <a:pt x="534714" y="1288407"/>
                  <a:pt x="399577" y="1292007"/>
                  <a:pt x="308004" y="1261275"/>
                </a:cubicBezTo>
                <a:moveTo>
                  <a:pt x="987897" y="1734328"/>
                </a:moveTo>
                <a:cubicBezTo>
                  <a:pt x="941453" y="1745909"/>
                  <a:pt x="877791" y="1758136"/>
                  <a:pt x="829902" y="1753262"/>
                </a:cubicBezTo>
                <a:moveTo>
                  <a:pt x="2349678" y="1942602"/>
                </a:moveTo>
                <a:cubicBezTo>
                  <a:pt x="2312513" y="1921744"/>
                  <a:pt x="2278501" y="1884409"/>
                  <a:pt x="2254425" y="1856132"/>
                </a:cubicBezTo>
                <a:moveTo>
                  <a:pt x="4110582" y="1726973"/>
                </a:moveTo>
                <a:cubicBezTo>
                  <a:pt x="4105683" y="1761819"/>
                  <a:pt x="4092573" y="1788404"/>
                  <a:pt x="4072509" y="1821842"/>
                </a:cubicBezTo>
                <a:moveTo>
                  <a:pt x="4866620" y="1140713"/>
                </a:moveTo>
                <a:cubicBezTo>
                  <a:pt x="5122335" y="1203281"/>
                  <a:pt x="5330926" y="1350431"/>
                  <a:pt x="5330196" y="1495342"/>
                </a:cubicBezTo>
                <a:moveTo>
                  <a:pt x="5960180" y="763026"/>
                </a:moveTo>
                <a:cubicBezTo>
                  <a:pt x="5919659" y="822480"/>
                  <a:pt x="5849527" y="858427"/>
                  <a:pt x="5753703" y="896012"/>
                </a:cubicBezTo>
                <a:moveTo>
                  <a:pt x="5464806" y="269648"/>
                </a:moveTo>
                <a:cubicBezTo>
                  <a:pt x="5473182" y="291152"/>
                  <a:pt x="5477945" y="309872"/>
                  <a:pt x="5475643" y="332463"/>
                </a:cubicBezTo>
                <a:moveTo>
                  <a:pt x="4146374" y="196397"/>
                </a:moveTo>
                <a:cubicBezTo>
                  <a:pt x="4182696" y="167011"/>
                  <a:pt x="4201855" y="136305"/>
                  <a:pt x="4252179" y="116287"/>
                </a:cubicBezTo>
                <a:moveTo>
                  <a:pt x="3157193" y="234563"/>
                </a:moveTo>
                <a:cubicBezTo>
                  <a:pt x="3171641" y="208667"/>
                  <a:pt x="3186131" y="188116"/>
                  <a:pt x="3208384" y="165486"/>
                </a:cubicBezTo>
                <a:moveTo>
                  <a:pt x="1996328" y="258019"/>
                </a:moveTo>
                <a:cubicBezTo>
                  <a:pt x="2059079" y="280275"/>
                  <a:pt x="2133529" y="301567"/>
                  <a:pt x="2181701" y="325009"/>
                </a:cubicBezTo>
                <a:moveTo>
                  <a:pt x="588489" y="784644"/>
                </a:moveTo>
                <a:cubicBezTo>
                  <a:pt x="574173" y="762268"/>
                  <a:pt x="560754" y="740026"/>
                  <a:pt x="556120" y="714126"/>
                </a:cubicBezTo>
              </a:path>
              <a:path w="6160099" h="2146852" stroke="0" extrusionOk="0">
                <a:moveTo>
                  <a:pt x="556120" y="714126"/>
                </a:moveTo>
                <a:cubicBezTo>
                  <a:pt x="527998" y="609586"/>
                  <a:pt x="627881" y="412014"/>
                  <a:pt x="801811" y="343247"/>
                </a:cubicBezTo>
                <a:cubicBezTo>
                  <a:pt x="1118582" y="196912"/>
                  <a:pt x="1602020" y="60913"/>
                  <a:pt x="1997041" y="258516"/>
                </a:cubicBezTo>
                <a:cubicBezTo>
                  <a:pt x="2177383" y="-17129"/>
                  <a:pt x="2798711" y="-15363"/>
                  <a:pt x="3202110" y="170555"/>
                </a:cubicBezTo>
                <a:cubicBezTo>
                  <a:pt x="3286186" y="82371"/>
                  <a:pt x="3481624" y="30435"/>
                  <a:pt x="3671675" y="9939"/>
                </a:cubicBezTo>
                <a:cubicBezTo>
                  <a:pt x="3899319" y="-1914"/>
                  <a:pt x="4133907" y="54623"/>
                  <a:pt x="4254033" y="123294"/>
                </a:cubicBezTo>
                <a:cubicBezTo>
                  <a:pt x="4424204" y="75455"/>
                  <a:pt x="4809068" y="23184"/>
                  <a:pt x="5056842" y="34289"/>
                </a:cubicBezTo>
                <a:cubicBezTo>
                  <a:pt x="5269805" y="53191"/>
                  <a:pt x="5416163" y="154834"/>
                  <a:pt x="5463950" y="277102"/>
                </a:cubicBezTo>
                <a:cubicBezTo>
                  <a:pt x="5688563" y="290166"/>
                  <a:pt x="5894760" y="413742"/>
                  <a:pt x="5986418" y="512759"/>
                </a:cubicBezTo>
                <a:cubicBezTo>
                  <a:pt x="6041176" y="591299"/>
                  <a:pt x="6042053" y="678921"/>
                  <a:pt x="5963032" y="768294"/>
                </a:cubicBezTo>
                <a:cubicBezTo>
                  <a:pt x="6155119" y="884356"/>
                  <a:pt x="6227497" y="1016646"/>
                  <a:pt x="6133861" y="1159001"/>
                </a:cubicBezTo>
                <a:cubicBezTo>
                  <a:pt x="6053343" y="1288964"/>
                  <a:pt x="5720679" y="1465659"/>
                  <a:pt x="5333619" y="1501007"/>
                </a:cubicBezTo>
                <a:cubicBezTo>
                  <a:pt x="5325217" y="1622436"/>
                  <a:pt x="5209206" y="1729353"/>
                  <a:pt x="5047145" y="1794062"/>
                </a:cubicBezTo>
                <a:cubicBezTo>
                  <a:pt x="4758575" y="1983318"/>
                  <a:pt x="4432112" y="1937855"/>
                  <a:pt x="4071796" y="1829545"/>
                </a:cubicBezTo>
                <a:cubicBezTo>
                  <a:pt x="3945362" y="1963092"/>
                  <a:pt x="3756796" y="2052064"/>
                  <a:pt x="3374793" y="2142180"/>
                </a:cubicBezTo>
                <a:cubicBezTo>
                  <a:pt x="2937532" y="2187555"/>
                  <a:pt x="2602089" y="2122821"/>
                  <a:pt x="2349963" y="1951349"/>
                </a:cubicBezTo>
                <a:cubicBezTo>
                  <a:pt x="1826733" y="2092693"/>
                  <a:pt x="1175753" y="2012807"/>
                  <a:pt x="827620" y="1762804"/>
                </a:cubicBezTo>
                <a:cubicBezTo>
                  <a:pt x="542227" y="1812632"/>
                  <a:pt x="220953" y="1678714"/>
                  <a:pt x="158280" y="1552989"/>
                </a:cubicBezTo>
                <a:cubicBezTo>
                  <a:pt x="112407" y="1459653"/>
                  <a:pt x="130621" y="1351573"/>
                  <a:pt x="301302" y="1269773"/>
                </a:cubicBezTo>
                <a:cubicBezTo>
                  <a:pt x="98686" y="1213893"/>
                  <a:pt x="-37864" y="1078334"/>
                  <a:pt x="-713" y="979203"/>
                </a:cubicBezTo>
                <a:cubicBezTo>
                  <a:pt x="92617" y="834964"/>
                  <a:pt x="223232" y="703797"/>
                  <a:pt x="550844" y="720934"/>
                </a:cubicBezTo>
                <a:cubicBezTo>
                  <a:pt x="552742" y="718712"/>
                  <a:pt x="554110" y="716683"/>
                  <a:pt x="556120" y="714126"/>
                </a:cubicBezTo>
                <a:close/>
              </a:path>
              <a:path w="6160099" h="2146852" stroke="0" extrusionOk="0">
                <a:moveTo>
                  <a:pt x="-549229" y="2106319"/>
                </a:moveTo>
                <a:cubicBezTo>
                  <a:pt x="-543622" y="2134109"/>
                  <a:pt x="-573979" y="2167119"/>
                  <a:pt x="-608864" y="2165954"/>
                </a:cubicBezTo>
                <a:cubicBezTo>
                  <a:pt x="-638089" y="2165395"/>
                  <a:pt x="-666820" y="2131750"/>
                  <a:pt x="-668499" y="2106319"/>
                </a:cubicBezTo>
                <a:cubicBezTo>
                  <a:pt x="-670368" y="2074499"/>
                  <a:pt x="-639305" y="2042532"/>
                  <a:pt x="-608864" y="2046684"/>
                </a:cubicBezTo>
                <a:cubicBezTo>
                  <a:pt x="-577758" y="2038983"/>
                  <a:pt x="-557013" y="2074607"/>
                  <a:pt x="-549229" y="2106319"/>
                </a:cubicBezTo>
                <a:close/>
              </a:path>
              <a:path w="6160099" h="2146852" stroke="0" extrusionOk="0">
                <a:moveTo>
                  <a:pt x="-98609" y="1996844"/>
                </a:moveTo>
                <a:cubicBezTo>
                  <a:pt x="-109143" y="2058230"/>
                  <a:pt x="-154439" y="2116292"/>
                  <a:pt x="-217879" y="2116114"/>
                </a:cubicBezTo>
                <a:cubicBezTo>
                  <a:pt x="-284208" y="2099893"/>
                  <a:pt x="-344423" y="2048957"/>
                  <a:pt x="-337149" y="1996844"/>
                </a:cubicBezTo>
                <a:cubicBezTo>
                  <a:pt x="-338854" y="1932130"/>
                  <a:pt x="-282475" y="1891764"/>
                  <a:pt x="-217879" y="1877574"/>
                </a:cubicBezTo>
                <a:cubicBezTo>
                  <a:pt x="-145449" y="1870637"/>
                  <a:pt x="-106373" y="1941302"/>
                  <a:pt x="-98609" y="1996844"/>
                </a:cubicBezTo>
                <a:close/>
              </a:path>
              <a:path w="6160099" h="2146852" stroke="0" extrusionOk="0">
                <a:moveTo>
                  <a:pt x="466864" y="1855209"/>
                </a:moveTo>
                <a:cubicBezTo>
                  <a:pt x="484020" y="1967925"/>
                  <a:pt x="408061" y="2042814"/>
                  <a:pt x="287960" y="2034113"/>
                </a:cubicBezTo>
                <a:cubicBezTo>
                  <a:pt x="190684" y="2051730"/>
                  <a:pt x="122998" y="1941164"/>
                  <a:pt x="109056" y="1855209"/>
                </a:cubicBezTo>
                <a:cubicBezTo>
                  <a:pt x="104184" y="1759153"/>
                  <a:pt x="192017" y="1670799"/>
                  <a:pt x="287960" y="1676305"/>
                </a:cubicBezTo>
                <a:cubicBezTo>
                  <a:pt x="388728" y="1655928"/>
                  <a:pt x="481484" y="1747241"/>
                  <a:pt x="466864" y="1855209"/>
                </a:cubicBezTo>
                <a:close/>
              </a:path>
              <a:path w="6160099" h="2146852" fill="none" stroke="0" extrusionOk="0">
                <a:moveTo>
                  <a:pt x="669197" y="1300882"/>
                </a:moveTo>
                <a:cubicBezTo>
                  <a:pt x="544864" y="1319952"/>
                  <a:pt x="412751" y="1298711"/>
                  <a:pt x="308004" y="1261275"/>
                </a:cubicBezTo>
                <a:moveTo>
                  <a:pt x="987897" y="1734328"/>
                </a:moveTo>
                <a:cubicBezTo>
                  <a:pt x="931977" y="1749409"/>
                  <a:pt x="882892" y="1748215"/>
                  <a:pt x="829902" y="1753262"/>
                </a:cubicBezTo>
                <a:moveTo>
                  <a:pt x="2349678" y="1942602"/>
                </a:moveTo>
                <a:cubicBezTo>
                  <a:pt x="2313397" y="1915153"/>
                  <a:pt x="2274421" y="1883733"/>
                  <a:pt x="2254425" y="1856132"/>
                </a:cubicBezTo>
                <a:moveTo>
                  <a:pt x="4110582" y="1726973"/>
                </a:moveTo>
                <a:cubicBezTo>
                  <a:pt x="4101103" y="1755128"/>
                  <a:pt x="4089501" y="1792209"/>
                  <a:pt x="4072509" y="1821842"/>
                </a:cubicBezTo>
                <a:moveTo>
                  <a:pt x="4866620" y="1140713"/>
                </a:moveTo>
                <a:cubicBezTo>
                  <a:pt x="5171506" y="1200592"/>
                  <a:pt x="5331065" y="1350058"/>
                  <a:pt x="5330196" y="1495342"/>
                </a:cubicBezTo>
                <a:moveTo>
                  <a:pt x="5960180" y="763026"/>
                </a:moveTo>
                <a:cubicBezTo>
                  <a:pt x="5913082" y="827686"/>
                  <a:pt x="5849606" y="844246"/>
                  <a:pt x="5753703" y="896012"/>
                </a:cubicBezTo>
                <a:moveTo>
                  <a:pt x="5464806" y="269648"/>
                </a:moveTo>
                <a:cubicBezTo>
                  <a:pt x="5474209" y="291844"/>
                  <a:pt x="5475551" y="312906"/>
                  <a:pt x="5475643" y="332463"/>
                </a:cubicBezTo>
                <a:moveTo>
                  <a:pt x="4146374" y="196397"/>
                </a:moveTo>
                <a:cubicBezTo>
                  <a:pt x="4175685" y="170333"/>
                  <a:pt x="4215658" y="147726"/>
                  <a:pt x="4252179" y="116287"/>
                </a:cubicBezTo>
                <a:moveTo>
                  <a:pt x="3157193" y="234563"/>
                </a:moveTo>
                <a:cubicBezTo>
                  <a:pt x="3169034" y="210765"/>
                  <a:pt x="3185078" y="186818"/>
                  <a:pt x="3208384" y="165486"/>
                </a:cubicBezTo>
                <a:moveTo>
                  <a:pt x="1996328" y="258019"/>
                </a:moveTo>
                <a:cubicBezTo>
                  <a:pt x="2056713" y="274924"/>
                  <a:pt x="2119631" y="309089"/>
                  <a:pt x="2181701" y="325009"/>
                </a:cubicBezTo>
                <a:moveTo>
                  <a:pt x="588489" y="784644"/>
                </a:moveTo>
                <a:cubicBezTo>
                  <a:pt x="570668" y="760851"/>
                  <a:pt x="563512" y="737872"/>
                  <a:pt x="556120" y="714126"/>
                </a:cubicBezTo>
              </a:path>
            </a:pathLst>
          </a:custGeom>
          <a:solidFill>
            <a:schemeClr val="bg1"/>
          </a:solidFill>
          <a:ln w="28575">
            <a:extLst>
              <a:ext uri="{C807C97D-BFC1-408E-A445-0C87EB9F89A2}">
                <ask:lineSketchStyleProps xmlns:ask="http://schemas.microsoft.com/office/drawing/2018/sketchyshapes" sd="2916202906">
                  <a:prstGeom prst="cloudCallout">
                    <a:avLst>
                      <a:gd name="adj1" fmla="val -59884"/>
                      <a:gd name="adj2" fmla="val 4811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mn-ea"/>
                <a:cs typeface="Calibri" panose="020F0502020204030204" pitchFamily="34" charset="0"/>
              </a:rPr>
              <a:t>thoăn</a:t>
            </a:r>
            <a:r>
              <a:rPr kumimoji="0" lang="en-US" sz="6000" b="1" i="0" u="none" strike="noStrike" kern="1200" cap="none" spc="0" normalizeH="0" noProof="0" dirty="0">
                <a:ln>
                  <a:noFill/>
                </a:ln>
                <a:solidFill>
                  <a:srgbClr val="4472C4">
                    <a:lumMod val="75000"/>
                  </a:srgbClr>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noProof="0" dirty="0" err="1">
                <a:ln>
                  <a:noFill/>
                </a:ln>
                <a:solidFill>
                  <a:srgbClr val="4472C4">
                    <a:lumMod val="75000"/>
                  </a:srgbClr>
                </a:solidFill>
                <a:effectLst/>
                <a:uLnTx/>
                <a:uFillTx/>
                <a:latin typeface="Calibri" panose="020F0502020204030204" pitchFamily="34" charset="0"/>
                <a:ea typeface="+mn-ea"/>
                <a:cs typeface="Calibri" panose="020F0502020204030204" pitchFamily="34" charset="0"/>
              </a:rPr>
              <a:t>thoắt</a:t>
            </a:r>
            <a:endParaRPr kumimoji="0" lang="en-US" sz="6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5" name="Rectangle: Rounded Corners 14">
            <a:extLst>
              <a:ext uri="{FF2B5EF4-FFF2-40B4-BE49-F238E27FC236}">
                <a16:creationId xmlns:a16="http://schemas.microsoft.com/office/drawing/2014/main" id="{4ABC1BBF-41D7-E97E-0A06-1EE7D3CD4DC5}"/>
              </a:ext>
            </a:extLst>
          </p:cNvPr>
          <p:cNvSpPr/>
          <p:nvPr/>
        </p:nvSpPr>
        <p:spPr>
          <a:xfrm>
            <a:off x="91818" y="6027959"/>
            <a:ext cx="3498406" cy="71845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thoăn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thoắt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6089DFB2-4235-4F0D-8DAC-F9958C2114AB}"/>
              </a:ext>
            </a:extLst>
          </p:cNvPr>
          <p:cNvPicPr>
            <a:picLocks noChangeAspect="1"/>
          </p:cNvPicPr>
          <p:nvPr/>
        </p:nvPicPr>
        <p:blipFill>
          <a:blip r:embed="rId7"/>
          <a:stretch>
            <a:fillRect/>
          </a:stretch>
        </p:blipFill>
        <p:spPr>
          <a:xfrm>
            <a:off x="3915104" y="230316"/>
            <a:ext cx="6748857" cy="1103472"/>
          </a:xfrm>
          <a:prstGeom prst="rect">
            <a:avLst/>
          </a:prstGeom>
        </p:spPr>
      </p:pic>
    </p:spTree>
    <p:extLst>
      <p:ext uri="{BB962C8B-B14F-4D97-AF65-F5344CB8AC3E}">
        <p14:creationId xmlns:p14="http://schemas.microsoft.com/office/powerpoint/2010/main" val="1846485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9888DD2-24F0-4601-AE0F-276DAFA342C5}"/>
              </a:ext>
            </a:extLst>
          </p:cNvPr>
          <p:cNvPicPr>
            <a:picLocks noChangeAspect="1"/>
          </p:cNvPicPr>
          <p:nvPr/>
        </p:nvPicPr>
        <p:blipFill>
          <a:blip r:embed="rId4"/>
          <a:stretch>
            <a:fillRect/>
          </a:stretch>
        </p:blipFill>
        <p:spPr>
          <a:xfrm>
            <a:off x="2513360" y="512182"/>
            <a:ext cx="6968332" cy="2682472"/>
          </a:xfrm>
          <a:prstGeom prst="rect">
            <a:avLst/>
          </a:prstGeom>
        </p:spPr>
      </p:pic>
    </p:spTree>
    <p:extLst>
      <p:ext uri="{BB962C8B-B14F-4D97-AF65-F5344CB8AC3E}">
        <p14:creationId xmlns:p14="http://schemas.microsoft.com/office/powerpoint/2010/main" val="117645922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6FF5A06-E3CD-4EC7-BC11-F7486826E001}"/>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9" name="Rectangle: Rounded Corners 28">
            <a:extLst>
              <a:ext uri="{FF2B5EF4-FFF2-40B4-BE49-F238E27FC236}">
                <a16:creationId xmlns:a16="http://schemas.microsoft.com/office/drawing/2014/main" id="{1F194496-5406-4EDD-A864-5FB70869AB97}"/>
              </a:ext>
            </a:extLst>
          </p:cNvPr>
          <p:cNvSpPr/>
          <p:nvPr/>
        </p:nvSpPr>
        <p:spPr>
          <a:xfrm>
            <a:off x="816441" y="1095269"/>
            <a:ext cx="10146312" cy="5838093"/>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Bản mềm mẫu giấy 4 ô ly - Mẫu giấy luyện viết chữ đẹp - Luyện chữ đẹp">
            <a:extLst>
              <a:ext uri="{FF2B5EF4-FFF2-40B4-BE49-F238E27FC236}">
                <a16:creationId xmlns:a16="http://schemas.microsoft.com/office/drawing/2014/main" id="{6153A0B4-F57B-4B54-86C0-9A616CB2953A}"/>
              </a:ext>
            </a:extLst>
          </p:cNvPr>
          <p:cNvPicPr>
            <a:picLocks noChangeAspect="1" noChangeArrowheads="1"/>
          </p:cNvPicPr>
          <p:nvPr/>
        </p:nvPicPr>
        <p:blipFill rotWithShape="1">
          <a:blip r:embed="rId3">
            <a:alphaModFix amt="85000"/>
            <a:extLst>
              <a:ext uri="{28A0092B-C50C-407E-A947-70E740481C1C}">
                <a14:useLocalDpi xmlns:a14="http://schemas.microsoft.com/office/drawing/2010/main" val="0"/>
              </a:ext>
            </a:extLst>
          </a:blip>
          <a:srcRect l="7699" t="11516" r="28253" b="23396"/>
          <a:stretch/>
        </p:blipFill>
        <p:spPr bwMode="auto">
          <a:xfrm>
            <a:off x="2836737" y="1244673"/>
            <a:ext cx="7489204" cy="5525025"/>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B26110EA-EBA6-44DE-86B2-39AADD13BD00}"/>
              </a:ext>
            </a:extLst>
          </p:cNvPr>
          <p:cNvGrpSpPr/>
          <p:nvPr/>
        </p:nvGrpSpPr>
        <p:grpSpPr>
          <a:xfrm>
            <a:off x="1108361" y="1841522"/>
            <a:ext cx="2397745" cy="1754326"/>
            <a:chOff x="927633" y="4245694"/>
            <a:chExt cx="2397745" cy="1754326"/>
          </a:xfrm>
        </p:grpSpPr>
        <p:sp>
          <p:nvSpPr>
            <p:cNvPr id="13" name="Rectangle 12">
              <a:extLst>
                <a:ext uri="{FF2B5EF4-FFF2-40B4-BE49-F238E27FC236}">
                  <a16:creationId xmlns:a16="http://schemas.microsoft.com/office/drawing/2014/main" id="{9728CBB3-0C97-4A85-BA6E-351367C46EC5}"/>
                </a:ext>
              </a:extLst>
            </p:cNvPr>
            <p:cNvSpPr/>
            <p:nvPr/>
          </p:nvSpPr>
          <p:spPr>
            <a:xfrm>
              <a:off x="2747478" y="4298989"/>
              <a:ext cx="577900" cy="611673"/>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Arrow: Right 17">
              <a:extLst>
                <a:ext uri="{FF2B5EF4-FFF2-40B4-BE49-F238E27FC236}">
                  <a16:creationId xmlns:a16="http://schemas.microsoft.com/office/drawing/2014/main" id="{D9200713-C0E4-453B-B331-B39AE46CF59E}"/>
                </a:ext>
              </a:extLst>
            </p:cNvPr>
            <p:cNvSpPr/>
            <p:nvPr/>
          </p:nvSpPr>
          <p:spPr>
            <a:xfrm>
              <a:off x="1849212" y="4441515"/>
              <a:ext cx="733850" cy="315399"/>
            </a:xfrm>
            <a:prstGeom prst="rightArrow">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6191D612-FD08-4B30-AC8B-337151EA6933}"/>
                </a:ext>
              </a:extLst>
            </p:cNvPr>
            <p:cNvSpPr txBox="1"/>
            <p:nvPr/>
          </p:nvSpPr>
          <p:spPr>
            <a:xfrm>
              <a:off x="927633" y="4245694"/>
              <a:ext cx="1482678"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Lùi vào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1 ô</a:t>
              </a:r>
            </a:p>
          </p:txBody>
        </p:sp>
      </p:grpSp>
      <p:pic>
        <p:nvPicPr>
          <p:cNvPr id="1028" name="Picture 4" descr="Student Writing (#4) | Free SVG">
            <a:extLst>
              <a:ext uri="{FF2B5EF4-FFF2-40B4-BE49-F238E27FC236}">
                <a16:creationId xmlns:a16="http://schemas.microsoft.com/office/drawing/2014/main" id="{C97F0956-E81D-4043-ACFB-9031EFD5EE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7156" y="4162621"/>
            <a:ext cx="2784369" cy="278436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tudent Writing (#3) | Free SVG">
            <a:extLst>
              <a:ext uri="{FF2B5EF4-FFF2-40B4-BE49-F238E27FC236}">
                <a16:creationId xmlns:a16="http://schemas.microsoft.com/office/drawing/2014/main" id="{5569EB8A-CDCD-4AF4-AC75-BDD58F3096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9925" y="4139316"/>
            <a:ext cx="2687093" cy="268709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257AC25-C876-7065-1C70-0C576E2A6CC7}"/>
              </a:ext>
            </a:extLst>
          </p:cNvPr>
          <p:cNvSpPr txBox="1"/>
          <p:nvPr/>
        </p:nvSpPr>
        <p:spPr>
          <a:xfrm>
            <a:off x="3001268" y="2093070"/>
            <a:ext cx="5717406"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mn-cs"/>
              </a:rPr>
              <a:t>Chích</a:t>
            </a:r>
            <a:r>
              <a:rPr kumimoji="0" lang="fr-FR"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mn-cs"/>
              </a:rPr>
              <a:t> </a:t>
            </a:r>
            <a:r>
              <a:rPr kumimoji="0" lang="fr-FR"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mn-cs"/>
              </a:rPr>
              <a:t>bông</a:t>
            </a:r>
            <a:r>
              <a:rPr kumimoji="0" lang="fr-FR"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mn-cs"/>
              </a:rPr>
              <a:t> là </a:t>
            </a:r>
            <a:r>
              <a:rPr kumimoji="0" lang="fr-FR"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mn-cs"/>
              </a:rPr>
              <a:t>một</a:t>
            </a:r>
            <a:r>
              <a:rPr kumimoji="0" lang="fr-FR"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mn-cs"/>
              </a:rPr>
              <a:t> con </a:t>
            </a:r>
            <a:r>
              <a:rPr kumimoji="0" lang="fr-FR"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mn-cs"/>
              </a:rPr>
              <a:t>chim</a:t>
            </a:r>
            <a:r>
              <a:rPr kumimoji="0" lang="fr-FR"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mn-cs"/>
              </a:rPr>
              <a:t> </a:t>
            </a:r>
            <a:endParaRPr kumimoji="0" lang="pt-BR"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mn-cs"/>
            </a:endParaRPr>
          </a:p>
        </p:txBody>
      </p:sp>
      <p:pic>
        <p:nvPicPr>
          <p:cNvPr id="9" name="Picture 8">
            <a:extLst>
              <a:ext uri="{FF2B5EF4-FFF2-40B4-BE49-F238E27FC236}">
                <a16:creationId xmlns:a16="http://schemas.microsoft.com/office/drawing/2014/main" id="{0DD739FB-260C-40F4-AE61-6226044FD316}"/>
              </a:ext>
            </a:extLst>
          </p:cNvPr>
          <p:cNvPicPr>
            <a:picLocks noChangeAspect="1"/>
          </p:cNvPicPr>
          <p:nvPr/>
        </p:nvPicPr>
        <p:blipFill>
          <a:blip r:embed="rId6"/>
          <a:stretch>
            <a:fillRect/>
          </a:stretch>
        </p:blipFill>
        <p:spPr>
          <a:xfrm>
            <a:off x="3487131" y="0"/>
            <a:ext cx="5681964" cy="1329043"/>
          </a:xfrm>
          <a:prstGeom prst="rect">
            <a:avLst/>
          </a:prstGeom>
        </p:spPr>
      </p:pic>
    </p:spTree>
    <p:extLst>
      <p:ext uri="{BB962C8B-B14F-4D97-AF65-F5344CB8AC3E}">
        <p14:creationId xmlns:p14="http://schemas.microsoft.com/office/powerpoint/2010/main" val="19402116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1EE30960-0353-4216-87A9-23680ACB210D}"/>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0A4C3B4B-E2BA-4144-B388-21A1B8836167}"/>
              </a:ext>
            </a:extLst>
          </p:cNvPr>
          <p:cNvSpPr/>
          <p:nvPr/>
        </p:nvSpPr>
        <p:spPr>
          <a:xfrm>
            <a:off x="1016182" y="1041763"/>
            <a:ext cx="10355380" cy="5580978"/>
          </a:xfrm>
          <a:prstGeom prst="roundRect">
            <a:avLst/>
          </a:prstGeom>
          <a:solidFill>
            <a:srgbClr val="FFFFFF">
              <a:alpha val="8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0591F017-7403-4736-8033-308F155916BA}"/>
              </a:ext>
            </a:extLst>
          </p:cNvPr>
          <p:cNvSpPr/>
          <p:nvPr/>
        </p:nvSpPr>
        <p:spPr>
          <a:xfrm>
            <a:off x="2276203" y="301536"/>
            <a:ext cx="7197634" cy="1074878"/>
          </a:xfrm>
          <a:prstGeom prst="roundRect">
            <a:avLst>
              <a:gd name="adj" fmla="val 29394"/>
            </a:avLst>
          </a:prstGeom>
          <a:solidFill>
            <a:srgbClr val="F4B183">
              <a:alpha val="9294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A107292-A81C-4302-BB43-5E916672A4A3}"/>
              </a:ext>
            </a:extLst>
          </p:cNvPr>
          <p:cNvSpPr>
            <a:spLocks noGrp="1"/>
          </p:cNvSpPr>
          <p:nvPr>
            <p:ph type="title"/>
          </p:nvPr>
        </p:nvSpPr>
        <p:spPr>
          <a:xfrm>
            <a:off x="2718163" y="357209"/>
            <a:ext cx="6973388" cy="1325563"/>
          </a:xfrm>
        </p:spPr>
        <p:txBody>
          <a:bodyPr>
            <a:normAutofit fontScale="90000"/>
          </a:bodyPr>
          <a:lstStyle/>
          <a:p>
            <a:r>
              <a:rPr lang="en-US" sz="6000" b="1" dirty="0" err="1">
                <a:latin typeface="+mn-lt"/>
              </a:rPr>
              <a:t>Lưu</a:t>
            </a:r>
            <a:r>
              <a:rPr lang="en-US" sz="6000" b="1" dirty="0">
                <a:latin typeface="+mn-lt"/>
              </a:rPr>
              <a:t> ý </a:t>
            </a:r>
            <a:r>
              <a:rPr lang="en-US" sz="6000" b="1" dirty="0" err="1">
                <a:latin typeface="+mn-lt"/>
              </a:rPr>
              <a:t>tư</a:t>
            </a:r>
            <a:r>
              <a:rPr lang="en-US" sz="6000" b="1" dirty="0">
                <a:latin typeface="+mn-lt"/>
              </a:rPr>
              <a:t> </a:t>
            </a:r>
            <a:r>
              <a:rPr lang="en-US" sz="6000" b="1" dirty="0" err="1">
                <a:latin typeface="+mn-lt"/>
              </a:rPr>
              <a:t>thế</a:t>
            </a:r>
            <a:r>
              <a:rPr lang="en-US" sz="6000" b="1" dirty="0">
                <a:latin typeface="+mn-lt"/>
              </a:rPr>
              <a:t> </a:t>
            </a:r>
            <a:r>
              <a:rPr lang="en-US" sz="6000" b="1" dirty="0" err="1">
                <a:latin typeface="+mn-lt"/>
              </a:rPr>
              <a:t>ngồi</a:t>
            </a:r>
            <a:r>
              <a:rPr lang="en-US" sz="6000" b="1" dirty="0">
                <a:latin typeface="+mn-lt"/>
              </a:rPr>
              <a:t> </a:t>
            </a:r>
            <a:r>
              <a:rPr lang="en-US" sz="6000" b="1" dirty="0" err="1">
                <a:latin typeface="+mn-lt"/>
              </a:rPr>
              <a:t>viết</a:t>
            </a:r>
            <a:endParaRPr lang="en-US" sz="6000" b="1" dirty="0">
              <a:latin typeface="+mn-lt"/>
            </a:endParaRPr>
          </a:p>
        </p:txBody>
      </p:sp>
      <p:sp>
        <p:nvSpPr>
          <p:cNvPr id="3" name="Content Placeholder 2">
            <a:extLst>
              <a:ext uri="{FF2B5EF4-FFF2-40B4-BE49-F238E27FC236}">
                <a16:creationId xmlns:a16="http://schemas.microsoft.com/office/drawing/2014/main" id="{C681D969-A058-4B4C-8A07-D4F298496A87}"/>
              </a:ext>
            </a:extLst>
          </p:cNvPr>
          <p:cNvSpPr>
            <a:spLocks noGrp="1"/>
          </p:cNvSpPr>
          <p:nvPr>
            <p:ph idx="1"/>
          </p:nvPr>
        </p:nvSpPr>
        <p:spPr>
          <a:xfrm>
            <a:off x="3582025" y="1944727"/>
            <a:ext cx="2518835" cy="661978"/>
          </a:xfrm>
        </p:spPr>
        <p:txBody>
          <a:bodyPr>
            <a:normAutofit/>
          </a:bodyPr>
          <a:lstStyle/>
          <a:p>
            <a:pPr marL="0" indent="0">
              <a:buNone/>
            </a:pPr>
            <a:r>
              <a:rPr lang="en-US" sz="3600" dirty="0" err="1"/>
              <a:t>Thẳng</a:t>
            </a:r>
            <a:r>
              <a:rPr lang="en-US" sz="3600" dirty="0"/>
              <a:t> </a:t>
            </a:r>
            <a:r>
              <a:rPr lang="en-US" sz="3600" dirty="0" err="1"/>
              <a:t>lưng</a:t>
            </a:r>
            <a:endParaRPr lang="en-US" sz="3600" dirty="0"/>
          </a:p>
        </p:txBody>
      </p:sp>
      <p:pic>
        <p:nvPicPr>
          <p:cNvPr id="2050" name="Picture 2" descr="Những tư thế ngồi giúp tăng chiều cao cho trẻ và phát triển tốt">
            <a:extLst>
              <a:ext uri="{FF2B5EF4-FFF2-40B4-BE49-F238E27FC236}">
                <a16:creationId xmlns:a16="http://schemas.microsoft.com/office/drawing/2014/main" id="{9BFA1B83-6E17-4FEF-B4A5-810E9D0206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6829" y="1965223"/>
            <a:ext cx="3629537" cy="272215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ạy con cách cầm bút đúng và viết chữ đẹp chỉ với 6 bước">
            <a:extLst>
              <a:ext uri="{FF2B5EF4-FFF2-40B4-BE49-F238E27FC236}">
                <a16:creationId xmlns:a16="http://schemas.microsoft.com/office/drawing/2014/main" id="{88E15611-8426-44E2-8BFB-BCDB001C9F1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7128" y="3682850"/>
            <a:ext cx="2541485" cy="137348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ọc trực tuyến Tuần 23 - Khối 7 | THCS Chi Lăng">
            <a:extLst>
              <a:ext uri="{FF2B5EF4-FFF2-40B4-BE49-F238E27FC236}">
                <a16:creationId xmlns:a16="http://schemas.microsoft.com/office/drawing/2014/main" id="{B2895858-FB11-40FF-9F95-406C61FC7B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969" y="235259"/>
            <a:ext cx="1926227" cy="1656555"/>
          </a:xfrm>
          <a:prstGeom prst="rect">
            <a:avLst/>
          </a:prstGeom>
          <a:noFill/>
          <a:extLst>
            <a:ext uri="{909E8E84-426E-40DD-AFC4-6F175D3DCCD1}">
              <a14:hiddenFill xmlns:a14="http://schemas.microsoft.com/office/drawing/2010/main">
                <a:solidFill>
                  <a:srgbClr val="FFFFFF"/>
                </a:solidFill>
              </a14:hiddenFill>
            </a:ext>
          </a:extLst>
        </p:spPr>
      </p:pic>
      <p:sp>
        <p:nvSpPr>
          <p:cNvPr id="8" name="Arrow: Down 7">
            <a:extLst>
              <a:ext uri="{FF2B5EF4-FFF2-40B4-BE49-F238E27FC236}">
                <a16:creationId xmlns:a16="http://schemas.microsoft.com/office/drawing/2014/main" id="{902AC081-3695-47A1-85B6-96781D11F407}"/>
              </a:ext>
            </a:extLst>
          </p:cNvPr>
          <p:cNvSpPr/>
          <p:nvPr/>
        </p:nvSpPr>
        <p:spPr>
          <a:xfrm rot="2457776">
            <a:off x="4402905" y="2621215"/>
            <a:ext cx="224366" cy="505848"/>
          </a:xfrm>
          <a:prstGeom prst="down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C97EDBE5-5CAE-4CD1-9E52-FE4BBF6DF5F9}"/>
              </a:ext>
            </a:extLst>
          </p:cNvPr>
          <p:cNvSpPr/>
          <p:nvPr/>
        </p:nvSpPr>
        <p:spPr>
          <a:xfrm flipH="1">
            <a:off x="5849659" y="1991182"/>
            <a:ext cx="355198" cy="449581"/>
          </a:xfrm>
          <a:custGeom>
            <a:avLst/>
            <a:gdLst>
              <a:gd name="connsiteX0" fmla="*/ 296824 w 1368444"/>
              <a:gd name="connsiteY0" fmla="*/ 0 h 1676400"/>
              <a:gd name="connsiteX1" fmla="*/ 0 w 1368444"/>
              <a:gd name="connsiteY1" fmla="*/ 0 h 1676400"/>
              <a:gd name="connsiteX2" fmla="*/ 530744 w 1368444"/>
              <a:gd name="connsiteY2" fmla="*/ 1676400 h 1676400"/>
              <a:gd name="connsiteX3" fmla="*/ 540876 w 1368444"/>
              <a:gd name="connsiteY3" fmla="*/ 1676400 h 1676400"/>
              <a:gd name="connsiteX4" fmla="*/ 827568 w 1368444"/>
              <a:gd name="connsiteY4" fmla="*/ 1676400 h 1676400"/>
              <a:gd name="connsiteX5" fmla="*/ 859420 w 1368444"/>
              <a:gd name="connsiteY5" fmla="*/ 1676400 h 1676400"/>
              <a:gd name="connsiteX6" fmla="*/ 1368444 w 1368444"/>
              <a:gd name="connsiteY6" fmla="*/ 882699 h 1676400"/>
              <a:gd name="connsiteX7" fmla="*/ 1049900 w 1368444"/>
              <a:gd name="connsiteY7" fmla="*/ 882699 h 1676400"/>
              <a:gd name="connsiteX8" fmla="*/ 732816 w 1368444"/>
              <a:gd name="connsiteY8" fmla="*/ 1377116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444" h="1676400">
                <a:moveTo>
                  <a:pt x="296824" y="0"/>
                </a:moveTo>
                <a:lnTo>
                  <a:pt x="0" y="0"/>
                </a:lnTo>
                <a:lnTo>
                  <a:pt x="530744" y="1676400"/>
                </a:lnTo>
                <a:lnTo>
                  <a:pt x="540876" y="1676400"/>
                </a:lnTo>
                <a:lnTo>
                  <a:pt x="827568" y="1676400"/>
                </a:lnTo>
                <a:lnTo>
                  <a:pt x="859420" y="1676400"/>
                </a:lnTo>
                <a:lnTo>
                  <a:pt x="1368444" y="882699"/>
                </a:lnTo>
                <a:lnTo>
                  <a:pt x="1049900" y="882699"/>
                </a:lnTo>
                <a:lnTo>
                  <a:pt x="732816" y="1377116"/>
                </a:lnTo>
                <a:close/>
              </a:path>
            </a:pathLst>
          </a:custGeom>
          <a:solidFill>
            <a:srgbClr val="558DB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Rounded Corners 22">
            <a:extLst>
              <a:ext uri="{FF2B5EF4-FFF2-40B4-BE49-F238E27FC236}">
                <a16:creationId xmlns:a16="http://schemas.microsoft.com/office/drawing/2014/main" id="{B749EAD9-7059-45A4-B017-8F65A07CDBF4}"/>
              </a:ext>
            </a:extLst>
          </p:cNvPr>
          <p:cNvSpPr/>
          <p:nvPr/>
        </p:nvSpPr>
        <p:spPr>
          <a:xfrm>
            <a:off x="5875020" y="2085468"/>
            <a:ext cx="306209" cy="337532"/>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64E8EEEA-2C8B-4D90-B7EB-C221F531E8A4}"/>
              </a:ext>
            </a:extLst>
          </p:cNvPr>
          <p:cNvGrpSpPr/>
          <p:nvPr/>
        </p:nvGrpSpPr>
        <p:grpSpPr>
          <a:xfrm>
            <a:off x="1398322" y="4020875"/>
            <a:ext cx="4179950" cy="1141677"/>
            <a:chOff x="1398322" y="4020875"/>
            <a:chExt cx="4179950" cy="1141677"/>
          </a:xfrm>
        </p:grpSpPr>
        <p:grpSp>
          <p:nvGrpSpPr>
            <p:cNvPr id="9" name="Group 8">
              <a:extLst>
                <a:ext uri="{FF2B5EF4-FFF2-40B4-BE49-F238E27FC236}">
                  <a16:creationId xmlns:a16="http://schemas.microsoft.com/office/drawing/2014/main" id="{A3DE32B9-F281-4589-8A55-A5D608C033EE}"/>
                </a:ext>
              </a:extLst>
            </p:cNvPr>
            <p:cNvGrpSpPr/>
            <p:nvPr/>
          </p:nvGrpSpPr>
          <p:grpSpPr>
            <a:xfrm>
              <a:off x="1398322" y="4020875"/>
              <a:ext cx="3873741" cy="1141677"/>
              <a:chOff x="1398322" y="4020875"/>
              <a:chExt cx="3873741" cy="1141677"/>
            </a:xfrm>
          </p:grpSpPr>
          <p:sp>
            <p:nvSpPr>
              <p:cNvPr id="11" name="Content Placeholder 2">
                <a:extLst>
                  <a:ext uri="{FF2B5EF4-FFF2-40B4-BE49-F238E27FC236}">
                    <a16:creationId xmlns:a16="http://schemas.microsoft.com/office/drawing/2014/main" id="{2463BC23-1D26-4A80-8823-D53A33A3FD3E}"/>
                  </a:ext>
                </a:extLst>
              </p:cNvPr>
              <p:cNvSpPr txBox="1">
                <a:spLocks/>
              </p:cNvSpPr>
              <p:nvPr/>
            </p:nvSpPr>
            <p:spPr>
              <a:xfrm>
                <a:off x="1398322" y="4500574"/>
                <a:ext cx="3873741" cy="6619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Chân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đặt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vị</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trí</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Arrow: Down 12">
                <a:extLst>
                  <a:ext uri="{FF2B5EF4-FFF2-40B4-BE49-F238E27FC236}">
                    <a16:creationId xmlns:a16="http://schemas.microsoft.com/office/drawing/2014/main" id="{8479F42F-F21C-40A6-B115-7EA835B378C3}"/>
                  </a:ext>
                </a:extLst>
              </p:cNvPr>
              <p:cNvSpPr/>
              <p:nvPr/>
            </p:nvSpPr>
            <p:spPr>
              <a:xfrm rot="13342322">
                <a:off x="3317987" y="4020875"/>
                <a:ext cx="224366" cy="505848"/>
              </a:xfrm>
              <a:prstGeom prst="down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7" name="Rectangle: Rounded Corners 26">
              <a:extLst>
                <a:ext uri="{FF2B5EF4-FFF2-40B4-BE49-F238E27FC236}">
                  <a16:creationId xmlns:a16="http://schemas.microsoft.com/office/drawing/2014/main" id="{E9EC1DD9-CB2C-41B4-800A-F0C628992581}"/>
                </a:ext>
              </a:extLst>
            </p:cNvPr>
            <p:cNvSpPr/>
            <p:nvPr/>
          </p:nvSpPr>
          <p:spPr>
            <a:xfrm>
              <a:off x="5272063" y="4644330"/>
              <a:ext cx="306209" cy="337532"/>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2" name="Group 31">
            <a:extLst>
              <a:ext uri="{FF2B5EF4-FFF2-40B4-BE49-F238E27FC236}">
                <a16:creationId xmlns:a16="http://schemas.microsoft.com/office/drawing/2014/main" id="{8599F1B5-F959-4250-8B77-2A228A1B75FB}"/>
              </a:ext>
            </a:extLst>
          </p:cNvPr>
          <p:cNvGrpSpPr/>
          <p:nvPr/>
        </p:nvGrpSpPr>
        <p:grpSpPr>
          <a:xfrm>
            <a:off x="6032335" y="4832751"/>
            <a:ext cx="1949630" cy="1473352"/>
            <a:chOff x="6032335" y="4832751"/>
            <a:chExt cx="1949630" cy="1473352"/>
          </a:xfrm>
        </p:grpSpPr>
        <p:sp>
          <p:nvSpPr>
            <p:cNvPr id="5" name="Content Placeholder 2">
              <a:extLst>
                <a:ext uri="{FF2B5EF4-FFF2-40B4-BE49-F238E27FC236}">
                  <a16:creationId xmlns:a16="http://schemas.microsoft.com/office/drawing/2014/main" id="{39A3538F-08BD-40E8-A7B5-1A140BAD137A}"/>
                </a:ext>
              </a:extLst>
            </p:cNvPr>
            <p:cNvSpPr txBox="1">
              <a:spLocks/>
            </p:cNvSpPr>
            <p:nvPr/>
          </p:nvSpPr>
          <p:spPr>
            <a:xfrm>
              <a:off x="6032335" y="5389021"/>
              <a:ext cx="1643421" cy="91708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1 tay cầm viết</a:t>
              </a:r>
            </a:p>
          </p:txBody>
        </p:sp>
        <p:sp>
          <p:nvSpPr>
            <p:cNvPr id="15" name="Arrow: Down 14">
              <a:extLst>
                <a:ext uri="{FF2B5EF4-FFF2-40B4-BE49-F238E27FC236}">
                  <a16:creationId xmlns:a16="http://schemas.microsoft.com/office/drawing/2014/main" id="{16810AF2-2ED6-48E3-826A-CD7D0A275DAE}"/>
                </a:ext>
              </a:extLst>
            </p:cNvPr>
            <p:cNvSpPr/>
            <p:nvPr/>
          </p:nvSpPr>
          <p:spPr>
            <a:xfrm rot="13342322">
              <a:off x="7541499" y="4832751"/>
              <a:ext cx="224366" cy="505848"/>
            </a:xfrm>
            <a:prstGeom prst="down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Rounded Corners 27">
              <a:extLst>
                <a:ext uri="{FF2B5EF4-FFF2-40B4-BE49-F238E27FC236}">
                  <a16:creationId xmlns:a16="http://schemas.microsoft.com/office/drawing/2014/main" id="{E303A19A-B365-4928-BED8-7835FEAA919B}"/>
                </a:ext>
              </a:extLst>
            </p:cNvPr>
            <p:cNvSpPr/>
            <p:nvPr/>
          </p:nvSpPr>
          <p:spPr>
            <a:xfrm>
              <a:off x="7675756" y="5845803"/>
              <a:ext cx="306209" cy="337532"/>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3" name="Group 32">
            <a:extLst>
              <a:ext uri="{FF2B5EF4-FFF2-40B4-BE49-F238E27FC236}">
                <a16:creationId xmlns:a16="http://schemas.microsoft.com/office/drawing/2014/main" id="{21657B8F-4402-4C53-A204-A7920E1C5409}"/>
              </a:ext>
            </a:extLst>
          </p:cNvPr>
          <p:cNvGrpSpPr/>
          <p:nvPr/>
        </p:nvGrpSpPr>
        <p:grpSpPr>
          <a:xfrm>
            <a:off x="8773315" y="4725379"/>
            <a:ext cx="2614546" cy="1549399"/>
            <a:chOff x="8773315" y="4725379"/>
            <a:chExt cx="2614546" cy="1549399"/>
          </a:xfrm>
        </p:grpSpPr>
        <p:sp>
          <p:nvSpPr>
            <p:cNvPr id="14" name="Content Placeholder 2">
              <a:extLst>
                <a:ext uri="{FF2B5EF4-FFF2-40B4-BE49-F238E27FC236}">
                  <a16:creationId xmlns:a16="http://schemas.microsoft.com/office/drawing/2014/main" id="{3F0CC077-399E-40FC-82E9-EF6DD48106B6}"/>
                </a:ext>
              </a:extLst>
            </p:cNvPr>
            <p:cNvSpPr txBox="1">
              <a:spLocks/>
            </p:cNvSpPr>
            <p:nvPr/>
          </p:nvSpPr>
          <p:spPr>
            <a:xfrm>
              <a:off x="8773315" y="5357696"/>
              <a:ext cx="2614546" cy="91708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1 tay giữ trang vở</a:t>
              </a:r>
            </a:p>
          </p:txBody>
        </p:sp>
        <p:sp>
          <p:nvSpPr>
            <p:cNvPr id="16" name="Arrow: Down 15">
              <a:extLst>
                <a:ext uri="{FF2B5EF4-FFF2-40B4-BE49-F238E27FC236}">
                  <a16:creationId xmlns:a16="http://schemas.microsoft.com/office/drawing/2014/main" id="{7BBB3473-59DD-4A6B-9FDB-95BE9D58CA92}"/>
                </a:ext>
              </a:extLst>
            </p:cNvPr>
            <p:cNvSpPr/>
            <p:nvPr/>
          </p:nvSpPr>
          <p:spPr>
            <a:xfrm rot="7942322">
              <a:off x="9870104" y="4584638"/>
              <a:ext cx="224366" cy="505848"/>
            </a:xfrm>
            <a:prstGeom prst="down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Rounded Corners 28">
              <a:extLst>
                <a:ext uri="{FF2B5EF4-FFF2-40B4-BE49-F238E27FC236}">
                  <a16:creationId xmlns:a16="http://schemas.microsoft.com/office/drawing/2014/main" id="{64222194-AB38-43B0-BA9C-ADBBC6611922}"/>
                </a:ext>
              </a:extLst>
            </p:cNvPr>
            <p:cNvSpPr/>
            <p:nvPr/>
          </p:nvSpPr>
          <p:spPr>
            <a:xfrm>
              <a:off x="10726545" y="5804338"/>
              <a:ext cx="306209" cy="337532"/>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2" name="Group 11">
            <a:extLst>
              <a:ext uri="{FF2B5EF4-FFF2-40B4-BE49-F238E27FC236}">
                <a16:creationId xmlns:a16="http://schemas.microsoft.com/office/drawing/2014/main" id="{1ABE71B6-F710-480C-9F7C-3AC3880B64B3}"/>
              </a:ext>
            </a:extLst>
          </p:cNvPr>
          <p:cNvGrpSpPr/>
          <p:nvPr/>
        </p:nvGrpSpPr>
        <p:grpSpPr>
          <a:xfrm>
            <a:off x="7576111" y="2402955"/>
            <a:ext cx="3795451" cy="1466865"/>
            <a:chOff x="7576111" y="2402955"/>
            <a:chExt cx="3795451" cy="1466865"/>
          </a:xfrm>
        </p:grpSpPr>
        <p:sp>
          <p:nvSpPr>
            <p:cNvPr id="4" name="Content Placeholder 2">
              <a:extLst>
                <a:ext uri="{FF2B5EF4-FFF2-40B4-BE49-F238E27FC236}">
                  <a16:creationId xmlns:a16="http://schemas.microsoft.com/office/drawing/2014/main" id="{8448A71F-F887-430D-854F-710EA0B57AF7}"/>
                </a:ext>
              </a:extLst>
            </p:cNvPr>
            <p:cNvSpPr txBox="1">
              <a:spLocks/>
            </p:cNvSpPr>
            <p:nvPr/>
          </p:nvSpPr>
          <p:spPr>
            <a:xfrm>
              <a:off x="7576111" y="2402955"/>
              <a:ext cx="3795451" cy="12361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Khoảng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cách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từ</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mắt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đến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vở</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25 – 30cm</a:t>
              </a:r>
            </a:p>
          </p:txBody>
        </p:sp>
        <p:sp>
          <p:nvSpPr>
            <p:cNvPr id="17" name="Arrow: Down 16">
              <a:extLst>
                <a:ext uri="{FF2B5EF4-FFF2-40B4-BE49-F238E27FC236}">
                  <a16:creationId xmlns:a16="http://schemas.microsoft.com/office/drawing/2014/main" id="{6CB6B07A-BDAA-4D6C-B307-667B295F9EB8}"/>
                </a:ext>
              </a:extLst>
            </p:cNvPr>
            <p:cNvSpPr/>
            <p:nvPr/>
          </p:nvSpPr>
          <p:spPr>
            <a:xfrm>
              <a:off x="8912864" y="3429000"/>
              <a:ext cx="190544" cy="440820"/>
            </a:xfrm>
            <a:prstGeom prst="down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Rounded Corners 29">
              <a:extLst>
                <a:ext uri="{FF2B5EF4-FFF2-40B4-BE49-F238E27FC236}">
                  <a16:creationId xmlns:a16="http://schemas.microsoft.com/office/drawing/2014/main" id="{955A9051-530B-433A-B28C-8ED172F2243F}"/>
                </a:ext>
              </a:extLst>
            </p:cNvPr>
            <p:cNvSpPr/>
            <p:nvPr/>
          </p:nvSpPr>
          <p:spPr>
            <a:xfrm>
              <a:off x="10726545" y="3021020"/>
              <a:ext cx="306209" cy="337532"/>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7" name="Freeform: Shape 36">
            <a:extLst>
              <a:ext uri="{FF2B5EF4-FFF2-40B4-BE49-F238E27FC236}">
                <a16:creationId xmlns:a16="http://schemas.microsoft.com/office/drawing/2014/main" id="{2921EADA-B054-4AC5-BEC3-A8B0836476EA}"/>
              </a:ext>
            </a:extLst>
          </p:cNvPr>
          <p:cNvSpPr/>
          <p:nvPr/>
        </p:nvSpPr>
        <p:spPr>
          <a:xfrm flipH="1">
            <a:off x="5247568" y="4531768"/>
            <a:ext cx="355198" cy="449581"/>
          </a:xfrm>
          <a:custGeom>
            <a:avLst/>
            <a:gdLst>
              <a:gd name="connsiteX0" fmla="*/ 296824 w 1368444"/>
              <a:gd name="connsiteY0" fmla="*/ 0 h 1676400"/>
              <a:gd name="connsiteX1" fmla="*/ 0 w 1368444"/>
              <a:gd name="connsiteY1" fmla="*/ 0 h 1676400"/>
              <a:gd name="connsiteX2" fmla="*/ 530744 w 1368444"/>
              <a:gd name="connsiteY2" fmla="*/ 1676400 h 1676400"/>
              <a:gd name="connsiteX3" fmla="*/ 540876 w 1368444"/>
              <a:gd name="connsiteY3" fmla="*/ 1676400 h 1676400"/>
              <a:gd name="connsiteX4" fmla="*/ 827568 w 1368444"/>
              <a:gd name="connsiteY4" fmla="*/ 1676400 h 1676400"/>
              <a:gd name="connsiteX5" fmla="*/ 859420 w 1368444"/>
              <a:gd name="connsiteY5" fmla="*/ 1676400 h 1676400"/>
              <a:gd name="connsiteX6" fmla="*/ 1368444 w 1368444"/>
              <a:gd name="connsiteY6" fmla="*/ 882699 h 1676400"/>
              <a:gd name="connsiteX7" fmla="*/ 1049900 w 1368444"/>
              <a:gd name="connsiteY7" fmla="*/ 882699 h 1676400"/>
              <a:gd name="connsiteX8" fmla="*/ 732816 w 1368444"/>
              <a:gd name="connsiteY8" fmla="*/ 1377116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444" h="1676400">
                <a:moveTo>
                  <a:pt x="296824" y="0"/>
                </a:moveTo>
                <a:lnTo>
                  <a:pt x="0" y="0"/>
                </a:lnTo>
                <a:lnTo>
                  <a:pt x="530744" y="1676400"/>
                </a:lnTo>
                <a:lnTo>
                  <a:pt x="540876" y="1676400"/>
                </a:lnTo>
                <a:lnTo>
                  <a:pt x="827568" y="1676400"/>
                </a:lnTo>
                <a:lnTo>
                  <a:pt x="859420" y="1676400"/>
                </a:lnTo>
                <a:lnTo>
                  <a:pt x="1368444" y="882699"/>
                </a:lnTo>
                <a:lnTo>
                  <a:pt x="1049900" y="882699"/>
                </a:lnTo>
                <a:lnTo>
                  <a:pt x="732816" y="1377116"/>
                </a:lnTo>
                <a:close/>
              </a:path>
            </a:pathLst>
          </a:custGeom>
          <a:solidFill>
            <a:srgbClr val="558DB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A3C28932-419C-4763-A26F-EA4E14EAFE8F}"/>
              </a:ext>
            </a:extLst>
          </p:cNvPr>
          <p:cNvSpPr/>
          <p:nvPr/>
        </p:nvSpPr>
        <p:spPr>
          <a:xfrm flipH="1">
            <a:off x="10737714" y="2913884"/>
            <a:ext cx="355198" cy="449581"/>
          </a:xfrm>
          <a:custGeom>
            <a:avLst/>
            <a:gdLst>
              <a:gd name="connsiteX0" fmla="*/ 296824 w 1368444"/>
              <a:gd name="connsiteY0" fmla="*/ 0 h 1676400"/>
              <a:gd name="connsiteX1" fmla="*/ 0 w 1368444"/>
              <a:gd name="connsiteY1" fmla="*/ 0 h 1676400"/>
              <a:gd name="connsiteX2" fmla="*/ 530744 w 1368444"/>
              <a:gd name="connsiteY2" fmla="*/ 1676400 h 1676400"/>
              <a:gd name="connsiteX3" fmla="*/ 540876 w 1368444"/>
              <a:gd name="connsiteY3" fmla="*/ 1676400 h 1676400"/>
              <a:gd name="connsiteX4" fmla="*/ 827568 w 1368444"/>
              <a:gd name="connsiteY4" fmla="*/ 1676400 h 1676400"/>
              <a:gd name="connsiteX5" fmla="*/ 859420 w 1368444"/>
              <a:gd name="connsiteY5" fmla="*/ 1676400 h 1676400"/>
              <a:gd name="connsiteX6" fmla="*/ 1368444 w 1368444"/>
              <a:gd name="connsiteY6" fmla="*/ 882699 h 1676400"/>
              <a:gd name="connsiteX7" fmla="*/ 1049900 w 1368444"/>
              <a:gd name="connsiteY7" fmla="*/ 882699 h 1676400"/>
              <a:gd name="connsiteX8" fmla="*/ 732816 w 1368444"/>
              <a:gd name="connsiteY8" fmla="*/ 1377116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444" h="1676400">
                <a:moveTo>
                  <a:pt x="296824" y="0"/>
                </a:moveTo>
                <a:lnTo>
                  <a:pt x="0" y="0"/>
                </a:lnTo>
                <a:lnTo>
                  <a:pt x="530744" y="1676400"/>
                </a:lnTo>
                <a:lnTo>
                  <a:pt x="540876" y="1676400"/>
                </a:lnTo>
                <a:lnTo>
                  <a:pt x="827568" y="1676400"/>
                </a:lnTo>
                <a:lnTo>
                  <a:pt x="859420" y="1676400"/>
                </a:lnTo>
                <a:lnTo>
                  <a:pt x="1368444" y="882699"/>
                </a:lnTo>
                <a:lnTo>
                  <a:pt x="1049900" y="882699"/>
                </a:lnTo>
                <a:lnTo>
                  <a:pt x="732816" y="1377116"/>
                </a:lnTo>
                <a:close/>
              </a:path>
            </a:pathLst>
          </a:custGeom>
          <a:solidFill>
            <a:srgbClr val="558DB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CC22E735-90DE-40F7-838B-F78081350E24}"/>
              </a:ext>
            </a:extLst>
          </p:cNvPr>
          <p:cNvSpPr/>
          <p:nvPr/>
        </p:nvSpPr>
        <p:spPr>
          <a:xfrm flipH="1">
            <a:off x="7675756" y="5726820"/>
            <a:ext cx="355198" cy="449581"/>
          </a:xfrm>
          <a:custGeom>
            <a:avLst/>
            <a:gdLst>
              <a:gd name="connsiteX0" fmla="*/ 296824 w 1368444"/>
              <a:gd name="connsiteY0" fmla="*/ 0 h 1676400"/>
              <a:gd name="connsiteX1" fmla="*/ 0 w 1368444"/>
              <a:gd name="connsiteY1" fmla="*/ 0 h 1676400"/>
              <a:gd name="connsiteX2" fmla="*/ 530744 w 1368444"/>
              <a:gd name="connsiteY2" fmla="*/ 1676400 h 1676400"/>
              <a:gd name="connsiteX3" fmla="*/ 540876 w 1368444"/>
              <a:gd name="connsiteY3" fmla="*/ 1676400 h 1676400"/>
              <a:gd name="connsiteX4" fmla="*/ 827568 w 1368444"/>
              <a:gd name="connsiteY4" fmla="*/ 1676400 h 1676400"/>
              <a:gd name="connsiteX5" fmla="*/ 859420 w 1368444"/>
              <a:gd name="connsiteY5" fmla="*/ 1676400 h 1676400"/>
              <a:gd name="connsiteX6" fmla="*/ 1368444 w 1368444"/>
              <a:gd name="connsiteY6" fmla="*/ 882699 h 1676400"/>
              <a:gd name="connsiteX7" fmla="*/ 1049900 w 1368444"/>
              <a:gd name="connsiteY7" fmla="*/ 882699 h 1676400"/>
              <a:gd name="connsiteX8" fmla="*/ 732816 w 1368444"/>
              <a:gd name="connsiteY8" fmla="*/ 1377116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444" h="1676400">
                <a:moveTo>
                  <a:pt x="296824" y="0"/>
                </a:moveTo>
                <a:lnTo>
                  <a:pt x="0" y="0"/>
                </a:lnTo>
                <a:lnTo>
                  <a:pt x="530744" y="1676400"/>
                </a:lnTo>
                <a:lnTo>
                  <a:pt x="540876" y="1676400"/>
                </a:lnTo>
                <a:lnTo>
                  <a:pt x="827568" y="1676400"/>
                </a:lnTo>
                <a:lnTo>
                  <a:pt x="859420" y="1676400"/>
                </a:lnTo>
                <a:lnTo>
                  <a:pt x="1368444" y="882699"/>
                </a:lnTo>
                <a:lnTo>
                  <a:pt x="1049900" y="882699"/>
                </a:lnTo>
                <a:lnTo>
                  <a:pt x="732816" y="1377116"/>
                </a:lnTo>
                <a:close/>
              </a:path>
            </a:pathLst>
          </a:custGeom>
          <a:solidFill>
            <a:srgbClr val="558DB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19AA368C-ABEC-4DE6-ADA6-AF2B835537A0}"/>
              </a:ext>
            </a:extLst>
          </p:cNvPr>
          <p:cNvSpPr/>
          <p:nvPr/>
        </p:nvSpPr>
        <p:spPr>
          <a:xfrm flipH="1">
            <a:off x="10702050" y="5685921"/>
            <a:ext cx="355198" cy="449581"/>
          </a:xfrm>
          <a:custGeom>
            <a:avLst/>
            <a:gdLst>
              <a:gd name="connsiteX0" fmla="*/ 296824 w 1368444"/>
              <a:gd name="connsiteY0" fmla="*/ 0 h 1676400"/>
              <a:gd name="connsiteX1" fmla="*/ 0 w 1368444"/>
              <a:gd name="connsiteY1" fmla="*/ 0 h 1676400"/>
              <a:gd name="connsiteX2" fmla="*/ 530744 w 1368444"/>
              <a:gd name="connsiteY2" fmla="*/ 1676400 h 1676400"/>
              <a:gd name="connsiteX3" fmla="*/ 540876 w 1368444"/>
              <a:gd name="connsiteY3" fmla="*/ 1676400 h 1676400"/>
              <a:gd name="connsiteX4" fmla="*/ 827568 w 1368444"/>
              <a:gd name="connsiteY4" fmla="*/ 1676400 h 1676400"/>
              <a:gd name="connsiteX5" fmla="*/ 859420 w 1368444"/>
              <a:gd name="connsiteY5" fmla="*/ 1676400 h 1676400"/>
              <a:gd name="connsiteX6" fmla="*/ 1368444 w 1368444"/>
              <a:gd name="connsiteY6" fmla="*/ 882699 h 1676400"/>
              <a:gd name="connsiteX7" fmla="*/ 1049900 w 1368444"/>
              <a:gd name="connsiteY7" fmla="*/ 882699 h 1676400"/>
              <a:gd name="connsiteX8" fmla="*/ 732816 w 1368444"/>
              <a:gd name="connsiteY8" fmla="*/ 1377116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444" h="1676400">
                <a:moveTo>
                  <a:pt x="296824" y="0"/>
                </a:moveTo>
                <a:lnTo>
                  <a:pt x="0" y="0"/>
                </a:lnTo>
                <a:lnTo>
                  <a:pt x="530744" y="1676400"/>
                </a:lnTo>
                <a:lnTo>
                  <a:pt x="540876" y="1676400"/>
                </a:lnTo>
                <a:lnTo>
                  <a:pt x="827568" y="1676400"/>
                </a:lnTo>
                <a:lnTo>
                  <a:pt x="859420" y="1676400"/>
                </a:lnTo>
                <a:lnTo>
                  <a:pt x="1368444" y="882699"/>
                </a:lnTo>
                <a:lnTo>
                  <a:pt x="1049900" y="882699"/>
                </a:lnTo>
                <a:lnTo>
                  <a:pt x="732816" y="1377116"/>
                </a:lnTo>
                <a:close/>
              </a:path>
            </a:pathLst>
          </a:custGeom>
          <a:solidFill>
            <a:srgbClr val="558DB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5" name="Straight Connector 34">
            <a:extLst>
              <a:ext uri="{FF2B5EF4-FFF2-40B4-BE49-F238E27FC236}">
                <a16:creationId xmlns:a16="http://schemas.microsoft.com/office/drawing/2014/main" id="{AB1BFC5A-0848-4FC2-9BCF-D9DB78BA4E67}"/>
              </a:ext>
            </a:extLst>
          </p:cNvPr>
          <p:cNvCxnSpPr>
            <a:cxnSpLocks/>
          </p:cNvCxnSpPr>
          <p:nvPr/>
        </p:nvCxnSpPr>
        <p:spPr>
          <a:xfrm flipH="1">
            <a:off x="5578272" y="1738448"/>
            <a:ext cx="1357702" cy="4884293"/>
          </a:xfrm>
          <a:prstGeom prst="line">
            <a:avLst/>
          </a:prstGeom>
        </p:spPr>
        <p:style>
          <a:lnRef idx="1">
            <a:schemeClr val="dk1"/>
          </a:lnRef>
          <a:fillRef idx="0">
            <a:schemeClr val="dk1"/>
          </a:fillRef>
          <a:effectRef idx="0">
            <a:schemeClr val="dk1"/>
          </a:effectRef>
          <a:fontRef idx="minor">
            <a:schemeClr val="tx1"/>
          </a:fontRef>
        </p:style>
      </p:cxnSp>
      <p:sp>
        <p:nvSpPr>
          <p:cNvPr id="31" name="Arrow: Down 30">
            <a:extLst>
              <a:ext uri="{FF2B5EF4-FFF2-40B4-BE49-F238E27FC236}">
                <a16:creationId xmlns:a16="http://schemas.microsoft.com/office/drawing/2014/main" id="{D52A124D-B79C-488D-A205-86193D99F22E}"/>
              </a:ext>
            </a:extLst>
          </p:cNvPr>
          <p:cNvSpPr/>
          <p:nvPr/>
        </p:nvSpPr>
        <p:spPr>
          <a:xfrm rot="16200000">
            <a:off x="6255232" y="3438509"/>
            <a:ext cx="378482" cy="696946"/>
          </a:xfrm>
          <a:prstGeom prst="downArrow">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52831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barn(inVertical)">
                                      <p:cBhvr>
                                        <p:cTn id="36" dur="500"/>
                                        <p:tgtEl>
                                          <p:spTgt spid="31"/>
                                        </p:tgtEl>
                                      </p:cBhvr>
                                    </p:animEffect>
                                  </p:childTnLst>
                                </p:cTn>
                              </p:par>
                              <p:par>
                                <p:cTn id="37" presetID="1" presetClass="entr" presetSubtype="0" fill="hold"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6" presetClass="entr" presetSubtype="21" fill="hold" nodeType="withEffect">
                                  <p:stCondLst>
                                    <p:cond delay="0"/>
                                  </p:stCondLst>
                                  <p:childTnLst>
                                    <p:set>
                                      <p:cBhvr>
                                        <p:cTn id="40" dur="1" fill="hold">
                                          <p:stCondLst>
                                            <p:cond delay="0"/>
                                          </p:stCondLst>
                                        </p:cTn>
                                        <p:tgtEl>
                                          <p:spTgt spid="2052"/>
                                        </p:tgtEl>
                                        <p:attrNameLst>
                                          <p:attrName>style.visibility</p:attrName>
                                        </p:attrNameLst>
                                      </p:cBhvr>
                                      <p:to>
                                        <p:strVal val="visible"/>
                                      </p:to>
                                    </p:set>
                                    <p:animEffect transition="in" filter="barn(inVertical)">
                                      <p:cBhvr>
                                        <p:cTn id="41" dur="500"/>
                                        <p:tgtEl>
                                          <p:spTgt spid="205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500"/>
                                        <p:tgtEl>
                                          <p:spTgt spid="32"/>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39"/>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fade">
                                      <p:cBhvr>
                                        <p:cTn id="64" dur="500"/>
                                        <p:tgtEl>
                                          <p:spTgt spid="33"/>
                                        </p:tgtEl>
                                      </p:cBhvr>
                                    </p:animEffec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P spid="19" grpId="0" animBg="1"/>
      <p:bldP spid="23" grpId="0" animBg="1"/>
      <p:bldP spid="37" grpId="0" animBg="1"/>
      <p:bldP spid="38" grpId="0" animBg="1"/>
      <p:bldP spid="39" grpId="0" animBg="1"/>
      <p:bldP spid="40" grpId="0" animBg="1"/>
      <p:bldP spid="3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D8CE7A36-5DB7-4C66-BE2B-0EE94E352E11}"/>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grpSp>
        <p:nvGrpSpPr>
          <p:cNvPr id="35" name="Group 34">
            <a:extLst>
              <a:ext uri="{FF2B5EF4-FFF2-40B4-BE49-F238E27FC236}">
                <a16:creationId xmlns:a16="http://schemas.microsoft.com/office/drawing/2014/main" id="{7D1AE0C7-FABD-44BC-8620-2376A2D3CC7D}"/>
              </a:ext>
            </a:extLst>
          </p:cNvPr>
          <p:cNvGrpSpPr/>
          <p:nvPr/>
        </p:nvGrpSpPr>
        <p:grpSpPr>
          <a:xfrm>
            <a:off x="1576923" y="2093033"/>
            <a:ext cx="7184851" cy="1534601"/>
            <a:chOff x="1576923" y="2093033"/>
            <a:chExt cx="7184851" cy="1534601"/>
          </a:xfrm>
        </p:grpSpPr>
        <p:sp>
          <p:nvSpPr>
            <p:cNvPr id="27" name="Rectangle: Rounded Corners 26">
              <a:extLst>
                <a:ext uri="{FF2B5EF4-FFF2-40B4-BE49-F238E27FC236}">
                  <a16:creationId xmlns:a16="http://schemas.microsoft.com/office/drawing/2014/main" id="{CD9B36FA-DA8B-4C1D-B89B-CACC9FD3F756}"/>
                </a:ext>
              </a:extLst>
            </p:cNvPr>
            <p:cNvSpPr/>
            <p:nvPr/>
          </p:nvSpPr>
          <p:spPr>
            <a:xfrm>
              <a:off x="1576923" y="2093033"/>
              <a:ext cx="5451023" cy="1512711"/>
            </a:xfrm>
            <a:custGeom>
              <a:avLst/>
              <a:gdLst>
                <a:gd name="connsiteX0" fmla="*/ 0 w 5451023"/>
                <a:gd name="connsiteY0" fmla="*/ 252124 h 1512711"/>
                <a:gd name="connsiteX1" fmla="*/ 252124 w 5451023"/>
                <a:gd name="connsiteY1" fmla="*/ 0 h 1512711"/>
                <a:gd name="connsiteX2" fmla="*/ 969406 w 5451023"/>
                <a:gd name="connsiteY2" fmla="*/ 0 h 1512711"/>
                <a:gd name="connsiteX3" fmla="*/ 1587753 w 5451023"/>
                <a:gd name="connsiteY3" fmla="*/ 0 h 1512711"/>
                <a:gd name="connsiteX4" fmla="*/ 2156632 w 5451023"/>
                <a:gd name="connsiteY4" fmla="*/ 0 h 1512711"/>
                <a:gd name="connsiteX5" fmla="*/ 2725512 w 5451023"/>
                <a:gd name="connsiteY5" fmla="*/ 0 h 1512711"/>
                <a:gd name="connsiteX6" fmla="*/ 3393326 w 5451023"/>
                <a:gd name="connsiteY6" fmla="*/ 0 h 1512711"/>
                <a:gd name="connsiteX7" fmla="*/ 4110609 w 5451023"/>
                <a:gd name="connsiteY7" fmla="*/ 0 h 1512711"/>
                <a:gd name="connsiteX8" fmla="*/ 5198899 w 5451023"/>
                <a:gd name="connsiteY8" fmla="*/ 0 h 1512711"/>
                <a:gd name="connsiteX9" fmla="*/ 5451023 w 5451023"/>
                <a:gd name="connsiteY9" fmla="*/ 252124 h 1512711"/>
                <a:gd name="connsiteX10" fmla="*/ 5451023 w 5451023"/>
                <a:gd name="connsiteY10" fmla="*/ 766440 h 1512711"/>
                <a:gd name="connsiteX11" fmla="*/ 5451023 w 5451023"/>
                <a:gd name="connsiteY11" fmla="*/ 1260587 h 1512711"/>
                <a:gd name="connsiteX12" fmla="*/ 5198899 w 5451023"/>
                <a:gd name="connsiteY12" fmla="*/ 1512711 h 1512711"/>
                <a:gd name="connsiteX13" fmla="*/ 4580552 w 5451023"/>
                <a:gd name="connsiteY13" fmla="*/ 1512711 h 1512711"/>
                <a:gd name="connsiteX14" fmla="*/ 3863270 w 5451023"/>
                <a:gd name="connsiteY14" fmla="*/ 1512711 h 1512711"/>
                <a:gd name="connsiteX15" fmla="*/ 3195455 w 5451023"/>
                <a:gd name="connsiteY15" fmla="*/ 1512711 h 1512711"/>
                <a:gd name="connsiteX16" fmla="*/ 2577108 w 5451023"/>
                <a:gd name="connsiteY16" fmla="*/ 1512711 h 1512711"/>
                <a:gd name="connsiteX17" fmla="*/ 1909294 w 5451023"/>
                <a:gd name="connsiteY17" fmla="*/ 1512711 h 1512711"/>
                <a:gd name="connsiteX18" fmla="*/ 1241479 w 5451023"/>
                <a:gd name="connsiteY18" fmla="*/ 1512711 h 1512711"/>
                <a:gd name="connsiteX19" fmla="*/ 252124 w 5451023"/>
                <a:gd name="connsiteY19" fmla="*/ 1512711 h 1512711"/>
                <a:gd name="connsiteX20" fmla="*/ 0 w 5451023"/>
                <a:gd name="connsiteY20" fmla="*/ 1260587 h 1512711"/>
                <a:gd name="connsiteX21" fmla="*/ 0 w 5451023"/>
                <a:gd name="connsiteY21" fmla="*/ 736186 h 1512711"/>
                <a:gd name="connsiteX22" fmla="*/ 0 w 5451023"/>
                <a:gd name="connsiteY22" fmla="*/ 252124 h 1512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1023" h="1512711" fill="none" extrusionOk="0">
                  <a:moveTo>
                    <a:pt x="0" y="252124"/>
                  </a:moveTo>
                  <a:cubicBezTo>
                    <a:pt x="-18797" y="140421"/>
                    <a:pt x="111758" y="-11764"/>
                    <a:pt x="252124" y="0"/>
                  </a:cubicBezTo>
                  <a:cubicBezTo>
                    <a:pt x="594480" y="6634"/>
                    <a:pt x="722834" y="3965"/>
                    <a:pt x="969406" y="0"/>
                  </a:cubicBezTo>
                  <a:cubicBezTo>
                    <a:pt x="1215978" y="-3965"/>
                    <a:pt x="1425229" y="26285"/>
                    <a:pt x="1587753" y="0"/>
                  </a:cubicBezTo>
                  <a:cubicBezTo>
                    <a:pt x="1750277" y="-26285"/>
                    <a:pt x="2025779" y="390"/>
                    <a:pt x="2156632" y="0"/>
                  </a:cubicBezTo>
                  <a:cubicBezTo>
                    <a:pt x="2287485" y="-390"/>
                    <a:pt x="2491594" y="10202"/>
                    <a:pt x="2725512" y="0"/>
                  </a:cubicBezTo>
                  <a:cubicBezTo>
                    <a:pt x="2959430" y="-10202"/>
                    <a:pt x="3169440" y="-5908"/>
                    <a:pt x="3393326" y="0"/>
                  </a:cubicBezTo>
                  <a:cubicBezTo>
                    <a:pt x="3617212" y="5908"/>
                    <a:pt x="3872114" y="22252"/>
                    <a:pt x="4110609" y="0"/>
                  </a:cubicBezTo>
                  <a:cubicBezTo>
                    <a:pt x="4349104" y="-22252"/>
                    <a:pt x="4791904" y="-8267"/>
                    <a:pt x="5198899" y="0"/>
                  </a:cubicBezTo>
                  <a:cubicBezTo>
                    <a:pt x="5338265" y="5209"/>
                    <a:pt x="5465457" y="142424"/>
                    <a:pt x="5451023" y="252124"/>
                  </a:cubicBezTo>
                  <a:cubicBezTo>
                    <a:pt x="5436151" y="402611"/>
                    <a:pt x="5449990" y="585112"/>
                    <a:pt x="5451023" y="766440"/>
                  </a:cubicBezTo>
                  <a:cubicBezTo>
                    <a:pt x="5452056" y="947768"/>
                    <a:pt x="5452138" y="1020542"/>
                    <a:pt x="5451023" y="1260587"/>
                  </a:cubicBezTo>
                  <a:cubicBezTo>
                    <a:pt x="5473259" y="1411426"/>
                    <a:pt x="5317995" y="1495165"/>
                    <a:pt x="5198899" y="1512711"/>
                  </a:cubicBezTo>
                  <a:cubicBezTo>
                    <a:pt x="4973779" y="1493696"/>
                    <a:pt x="4748487" y="1484245"/>
                    <a:pt x="4580552" y="1512711"/>
                  </a:cubicBezTo>
                  <a:cubicBezTo>
                    <a:pt x="4412617" y="1541177"/>
                    <a:pt x="4070615" y="1539471"/>
                    <a:pt x="3863270" y="1512711"/>
                  </a:cubicBezTo>
                  <a:cubicBezTo>
                    <a:pt x="3655925" y="1485951"/>
                    <a:pt x="3385097" y="1543313"/>
                    <a:pt x="3195455" y="1512711"/>
                  </a:cubicBezTo>
                  <a:cubicBezTo>
                    <a:pt x="3005814" y="1482109"/>
                    <a:pt x="2728653" y="1513433"/>
                    <a:pt x="2577108" y="1512711"/>
                  </a:cubicBezTo>
                  <a:cubicBezTo>
                    <a:pt x="2425563" y="1511989"/>
                    <a:pt x="2180420" y="1507517"/>
                    <a:pt x="1909294" y="1512711"/>
                  </a:cubicBezTo>
                  <a:cubicBezTo>
                    <a:pt x="1638168" y="1517905"/>
                    <a:pt x="1427632" y="1502366"/>
                    <a:pt x="1241479" y="1512711"/>
                  </a:cubicBezTo>
                  <a:cubicBezTo>
                    <a:pt x="1055327" y="1523056"/>
                    <a:pt x="706606" y="1545964"/>
                    <a:pt x="252124" y="1512711"/>
                  </a:cubicBezTo>
                  <a:cubicBezTo>
                    <a:pt x="116736" y="1508023"/>
                    <a:pt x="-13615" y="1386989"/>
                    <a:pt x="0" y="1260587"/>
                  </a:cubicBezTo>
                  <a:cubicBezTo>
                    <a:pt x="25464" y="1133226"/>
                    <a:pt x="6669" y="920331"/>
                    <a:pt x="0" y="736186"/>
                  </a:cubicBezTo>
                  <a:cubicBezTo>
                    <a:pt x="-6669" y="552041"/>
                    <a:pt x="17437" y="398591"/>
                    <a:pt x="0" y="252124"/>
                  </a:cubicBezTo>
                  <a:close/>
                </a:path>
                <a:path w="5451023" h="1512711" stroke="0" extrusionOk="0">
                  <a:moveTo>
                    <a:pt x="0" y="252124"/>
                  </a:moveTo>
                  <a:cubicBezTo>
                    <a:pt x="-6425" y="102415"/>
                    <a:pt x="123738" y="-325"/>
                    <a:pt x="252124" y="0"/>
                  </a:cubicBezTo>
                  <a:cubicBezTo>
                    <a:pt x="506579" y="1433"/>
                    <a:pt x="647716" y="-19151"/>
                    <a:pt x="870471" y="0"/>
                  </a:cubicBezTo>
                  <a:cubicBezTo>
                    <a:pt x="1093226" y="19151"/>
                    <a:pt x="1264335" y="-4855"/>
                    <a:pt x="1389882" y="0"/>
                  </a:cubicBezTo>
                  <a:cubicBezTo>
                    <a:pt x="1515429" y="4855"/>
                    <a:pt x="1747577" y="18128"/>
                    <a:pt x="1909294" y="0"/>
                  </a:cubicBezTo>
                  <a:cubicBezTo>
                    <a:pt x="2071011" y="-18128"/>
                    <a:pt x="2204508" y="8344"/>
                    <a:pt x="2379237" y="0"/>
                  </a:cubicBezTo>
                  <a:cubicBezTo>
                    <a:pt x="2553966" y="-8344"/>
                    <a:pt x="2712771" y="-23771"/>
                    <a:pt x="2898649" y="0"/>
                  </a:cubicBezTo>
                  <a:cubicBezTo>
                    <a:pt x="3084527" y="23771"/>
                    <a:pt x="3277764" y="-6641"/>
                    <a:pt x="3516995" y="0"/>
                  </a:cubicBezTo>
                  <a:cubicBezTo>
                    <a:pt x="3756226" y="6641"/>
                    <a:pt x="4016550" y="25489"/>
                    <a:pt x="4184810" y="0"/>
                  </a:cubicBezTo>
                  <a:cubicBezTo>
                    <a:pt x="4353070" y="-25489"/>
                    <a:pt x="4774374" y="37785"/>
                    <a:pt x="5198899" y="0"/>
                  </a:cubicBezTo>
                  <a:cubicBezTo>
                    <a:pt x="5345234" y="2264"/>
                    <a:pt x="5445491" y="117509"/>
                    <a:pt x="5451023" y="252124"/>
                  </a:cubicBezTo>
                  <a:cubicBezTo>
                    <a:pt x="5438634" y="470700"/>
                    <a:pt x="5456611" y="646116"/>
                    <a:pt x="5451023" y="746271"/>
                  </a:cubicBezTo>
                  <a:cubicBezTo>
                    <a:pt x="5445435" y="846426"/>
                    <a:pt x="5429933" y="1154880"/>
                    <a:pt x="5451023" y="1260587"/>
                  </a:cubicBezTo>
                  <a:cubicBezTo>
                    <a:pt x="5441509" y="1410342"/>
                    <a:pt x="5331518" y="1530627"/>
                    <a:pt x="5198899" y="1512711"/>
                  </a:cubicBezTo>
                  <a:cubicBezTo>
                    <a:pt x="4992731" y="1488568"/>
                    <a:pt x="4793983" y="1510030"/>
                    <a:pt x="4481617" y="1512711"/>
                  </a:cubicBezTo>
                  <a:cubicBezTo>
                    <a:pt x="4169251" y="1515392"/>
                    <a:pt x="4102212" y="1503923"/>
                    <a:pt x="3863270" y="1512711"/>
                  </a:cubicBezTo>
                  <a:cubicBezTo>
                    <a:pt x="3624328" y="1521499"/>
                    <a:pt x="3540802" y="1512840"/>
                    <a:pt x="3244923" y="1512711"/>
                  </a:cubicBezTo>
                  <a:cubicBezTo>
                    <a:pt x="2949044" y="1512582"/>
                    <a:pt x="2786451" y="1527990"/>
                    <a:pt x="2626576" y="1512711"/>
                  </a:cubicBezTo>
                  <a:cubicBezTo>
                    <a:pt x="2466701" y="1497432"/>
                    <a:pt x="2332914" y="1517509"/>
                    <a:pt x="2156632" y="1512711"/>
                  </a:cubicBezTo>
                  <a:cubicBezTo>
                    <a:pt x="1980350" y="1507913"/>
                    <a:pt x="1679320" y="1538475"/>
                    <a:pt x="1439350" y="1512711"/>
                  </a:cubicBezTo>
                  <a:cubicBezTo>
                    <a:pt x="1199380" y="1486947"/>
                    <a:pt x="1150645" y="1520785"/>
                    <a:pt x="969406" y="1512711"/>
                  </a:cubicBezTo>
                  <a:cubicBezTo>
                    <a:pt x="788167" y="1504637"/>
                    <a:pt x="428833" y="1477518"/>
                    <a:pt x="252124" y="1512711"/>
                  </a:cubicBezTo>
                  <a:cubicBezTo>
                    <a:pt x="139393" y="1531832"/>
                    <a:pt x="-26248" y="1412828"/>
                    <a:pt x="0" y="1260587"/>
                  </a:cubicBezTo>
                  <a:cubicBezTo>
                    <a:pt x="-11330" y="1042845"/>
                    <a:pt x="-14593" y="962360"/>
                    <a:pt x="0" y="766440"/>
                  </a:cubicBezTo>
                  <a:cubicBezTo>
                    <a:pt x="14593" y="570520"/>
                    <a:pt x="21324" y="381770"/>
                    <a:pt x="0" y="252124"/>
                  </a:cubicBezTo>
                  <a:close/>
                </a:path>
              </a:pathLst>
            </a:custGeom>
            <a:solidFill>
              <a:schemeClr val="bg1"/>
            </a:solidFill>
            <a:ln w="28575">
              <a:solidFill>
                <a:srgbClr val="FFFF00"/>
              </a:solidFill>
              <a:extLst>
                <a:ext uri="{C807C97D-BFC1-408E-A445-0C87EB9F89A2}">
                  <ask:lineSketchStyleProps xmlns:ask="http://schemas.microsoft.com/office/drawing/2018/sketchyshapes" sd="271751559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Content Placeholder 2">
              <a:extLst>
                <a:ext uri="{FF2B5EF4-FFF2-40B4-BE49-F238E27FC236}">
                  <a16:creationId xmlns:a16="http://schemas.microsoft.com/office/drawing/2014/main" id="{BF75DB9E-6B44-47A7-A53D-86FD46098BE5}"/>
                </a:ext>
              </a:extLst>
            </p:cNvPr>
            <p:cNvSpPr txBox="1">
              <a:spLocks/>
            </p:cNvSpPr>
            <p:nvPr/>
          </p:nvSpPr>
          <p:spPr>
            <a:xfrm>
              <a:off x="1837582" y="2380080"/>
              <a:ext cx="6924192" cy="12475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a:ln>
                    <a:noFill/>
                  </a:ln>
                  <a:solidFill>
                    <a:srgbClr val="FF0000"/>
                  </a:solidFill>
                  <a:effectLst/>
                  <a:uLnTx/>
                  <a:uFillTx/>
                  <a:latin typeface="Calibri" panose="020F0502020204030204"/>
                  <a:ea typeface="+mn-ea"/>
                  <a:cs typeface="+mn-cs"/>
                </a:rPr>
                <a:t>1. </a:t>
              </a:r>
              <a:r>
                <a:rPr kumimoji="0" lang="en-US" sz="4400" b="1" i="0" u="none" strike="noStrike" kern="1200" cap="none" spc="0" normalizeH="0" baseline="0" noProof="0">
                  <a:ln>
                    <a:noFill/>
                  </a:ln>
                  <a:solidFill>
                    <a:prstClr val="black"/>
                  </a:solidFill>
                  <a:effectLst/>
                  <a:uLnTx/>
                  <a:uFillTx/>
                  <a:latin typeface="Calibri" panose="020F0502020204030204"/>
                  <a:ea typeface="+mn-ea"/>
                  <a:cs typeface="+mn-cs"/>
                </a:rPr>
                <a:t>Sai không quá 5 lỗi</a:t>
              </a:r>
            </a:p>
          </p:txBody>
        </p:sp>
      </p:grpSp>
      <p:grpSp>
        <p:nvGrpSpPr>
          <p:cNvPr id="36" name="Group 35">
            <a:extLst>
              <a:ext uri="{FF2B5EF4-FFF2-40B4-BE49-F238E27FC236}">
                <a16:creationId xmlns:a16="http://schemas.microsoft.com/office/drawing/2014/main" id="{50F3821D-3032-404E-BB3F-12589A977FDB}"/>
              </a:ext>
            </a:extLst>
          </p:cNvPr>
          <p:cNvGrpSpPr/>
          <p:nvPr/>
        </p:nvGrpSpPr>
        <p:grpSpPr>
          <a:xfrm>
            <a:off x="2836389" y="3373605"/>
            <a:ext cx="5451023" cy="1733561"/>
            <a:chOff x="2836389" y="3373605"/>
            <a:chExt cx="5451023" cy="1733561"/>
          </a:xfrm>
        </p:grpSpPr>
        <p:sp>
          <p:nvSpPr>
            <p:cNvPr id="32" name="Rectangle: Rounded Corners 31">
              <a:extLst>
                <a:ext uri="{FF2B5EF4-FFF2-40B4-BE49-F238E27FC236}">
                  <a16:creationId xmlns:a16="http://schemas.microsoft.com/office/drawing/2014/main" id="{14BD5BFF-78F3-48DC-93EA-9D30C578059A}"/>
                </a:ext>
              </a:extLst>
            </p:cNvPr>
            <p:cNvSpPr/>
            <p:nvPr/>
          </p:nvSpPr>
          <p:spPr>
            <a:xfrm>
              <a:off x="2836389" y="3373605"/>
              <a:ext cx="5451023" cy="1733561"/>
            </a:xfrm>
            <a:custGeom>
              <a:avLst/>
              <a:gdLst>
                <a:gd name="connsiteX0" fmla="*/ 0 w 5451023"/>
                <a:gd name="connsiteY0" fmla="*/ 288933 h 1733561"/>
                <a:gd name="connsiteX1" fmla="*/ 288933 w 5451023"/>
                <a:gd name="connsiteY1" fmla="*/ 0 h 1733561"/>
                <a:gd name="connsiteX2" fmla="*/ 985098 w 5451023"/>
                <a:gd name="connsiteY2" fmla="*/ 0 h 1733561"/>
                <a:gd name="connsiteX3" fmla="*/ 1681264 w 5451023"/>
                <a:gd name="connsiteY3" fmla="*/ 0 h 1733561"/>
                <a:gd name="connsiteX4" fmla="*/ 2279966 w 5451023"/>
                <a:gd name="connsiteY4" fmla="*/ 0 h 1733561"/>
                <a:gd name="connsiteX5" fmla="*/ 2976131 w 5451023"/>
                <a:gd name="connsiteY5" fmla="*/ 0 h 1733561"/>
                <a:gd name="connsiteX6" fmla="*/ 3623565 w 5451023"/>
                <a:gd name="connsiteY6" fmla="*/ 0 h 1733561"/>
                <a:gd name="connsiteX7" fmla="*/ 4270998 w 5451023"/>
                <a:gd name="connsiteY7" fmla="*/ 0 h 1733561"/>
                <a:gd name="connsiteX8" fmla="*/ 5162090 w 5451023"/>
                <a:gd name="connsiteY8" fmla="*/ 0 h 1733561"/>
                <a:gd name="connsiteX9" fmla="*/ 5451023 w 5451023"/>
                <a:gd name="connsiteY9" fmla="*/ 288933 h 1733561"/>
                <a:gd name="connsiteX10" fmla="*/ 5451023 w 5451023"/>
                <a:gd name="connsiteY10" fmla="*/ 832110 h 1733561"/>
                <a:gd name="connsiteX11" fmla="*/ 5451023 w 5451023"/>
                <a:gd name="connsiteY11" fmla="*/ 1444628 h 1733561"/>
                <a:gd name="connsiteX12" fmla="*/ 5162090 w 5451023"/>
                <a:gd name="connsiteY12" fmla="*/ 1733561 h 1733561"/>
                <a:gd name="connsiteX13" fmla="*/ 4417193 w 5451023"/>
                <a:gd name="connsiteY13" fmla="*/ 1733561 h 1733561"/>
                <a:gd name="connsiteX14" fmla="*/ 3818491 w 5451023"/>
                <a:gd name="connsiteY14" fmla="*/ 1733561 h 1733561"/>
                <a:gd name="connsiteX15" fmla="*/ 3268520 w 5451023"/>
                <a:gd name="connsiteY15" fmla="*/ 1733561 h 1733561"/>
                <a:gd name="connsiteX16" fmla="*/ 2474892 w 5451023"/>
                <a:gd name="connsiteY16" fmla="*/ 1733561 h 1733561"/>
                <a:gd name="connsiteX17" fmla="*/ 1729995 w 5451023"/>
                <a:gd name="connsiteY17" fmla="*/ 1733561 h 1733561"/>
                <a:gd name="connsiteX18" fmla="*/ 1033830 w 5451023"/>
                <a:gd name="connsiteY18" fmla="*/ 1733561 h 1733561"/>
                <a:gd name="connsiteX19" fmla="*/ 288933 w 5451023"/>
                <a:gd name="connsiteY19" fmla="*/ 1733561 h 1733561"/>
                <a:gd name="connsiteX20" fmla="*/ 0 w 5451023"/>
                <a:gd name="connsiteY20" fmla="*/ 1444628 h 1733561"/>
                <a:gd name="connsiteX21" fmla="*/ 0 w 5451023"/>
                <a:gd name="connsiteY21" fmla="*/ 889894 h 1733561"/>
                <a:gd name="connsiteX22" fmla="*/ 0 w 5451023"/>
                <a:gd name="connsiteY22" fmla="*/ 288933 h 1733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1023" h="1733561" fill="none" extrusionOk="0">
                  <a:moveTo>
                    <a:pt x="0" y="288933"/>
                  </a:moveTo>
                  <a:cubicBezTo>
                    <a:pt x="389" y="118839"/>
                    <a:pt x="125346" y="-15701"/>
                    <a:pt x="288933" y="0"/>
                  </a:cubicBezTo>
                  <a:cubicBezTo>
                    <a:pt x="627042" y="2271"/>
                    <a:pt x="685876" y="23586"/>
                    <a:pt x="985098" y="0"/>
                  </a:cubicBezTo>
                  <a:cubicBezTo>
                    <a:pt x="1284321" y="-23586"/>
                    <a:pt x="1348317" y="-9638"/>
                    <a:pt x="1681264" y="0"/>
                  </a:cubicBezTo>
                  <a:cubicBezTo>
                    <a:pt x="2014211" y="9638"/>
                    <a:pt x="1985623" y="-28038"/>
                    <a:pt x="2279966" y="0"/>
                  </a:cubicBezTo>
                  <a:cubicBezTo>
                    <a:pt x="2574309" y="28038"/>
                    <a:pt x="2652821" y="-4808"/>
                    <a:pt x="2976131" y="0"/>
                  </a:cubicBezTo>
                  <a:cubicBezTo>
                    <a:pt x="3299441" y="4808"/>
                    <a:pt x="3431605" y="21284"/>
                    <a:pt x="3623565" y="0"/>
                  </a:cubicBezTo>
                  <a:cubicBezTo>
                    <a:pt x="3815525" y="-21284"/>
                    <a:pt x="4114718" y="-26063"/>
                    <a:pt x="4270998" y="0"/>
                  </a:cubicBezTo>
                  <a:cubicBezTo>
                    <a:pt x="4427278" y="26063"/>
                    <a:pt x="4884698" y="-22089"/>
                    <a:pt x="5162090" y="0"/>
                  </a:cubicBezTo>
                  <a:cubicBezTo>
                    <a:pt x="5313574" y="1627"/>
                    <a:pt x="5472660" y="156567"/>
                    <a:pt x="5451023" y="288933"/>
                  </a:cubicBezTo>
                  <a:cubicBezTo>
                    <a:pt x="5471157" y="525420"/>
                    <a:pt x="5438684" y="579868"/>
                    <a:pt x="5451023" y="832110"/>
                  </a:cubicBezTo>
                  <a:cubicBezTo>
                    <a:pt x="5463362" y="1084352"/>
                    <a:pt x="5455573" y="1240781"/>
                    <a:pt x="5451023" y="1444628"/>
                  </a:cubicBezTo>
                  <a:cubicBezTo>
                    <a:pt x="5451494" y="1607961"/>
                    <a:pt x="5317803" y="1738019"/>
                    <a:pt x="5162090" y="1733561"/>
                  </a:cubicBezTo>
                  <a:cubicBezTo>
                    <a:pt x="4940966" y="1737401"/>
                    <a:pt x="4571172" y="1763561"/>
                    <a:pt x="4417193" y="1733561"/>
                  </a:cubicBezTo>
                  <a:cubicBezTo>
                    <a:pt x="4263214" y="1703561"/>
                    <a:pt x="4032987" y="1756470"/>
                    <a:pt x="3818491" y="1733561"/>
                  </a:cubicBezTo>
                  <a:cubicBezTo>
                    <a:pt x="3603995" y="1710652"/>
                    <a:pt x="3511295" y="1753511"/>
                    <a:pt x="3268520" y="1733561"/>
                  </a:cubicBezTo>
                  <a:cubicBezTo>
                    <a:pt x="3025745" y="1713611"/>
                    <a:pt x="2671654" y="1747543"/>
                    <a:pt x="2474892" y="1733561"/>
                  </a:cubicBezTo>
                  <a:cubicBezTo>
                    <a:pt x="2278130" y="1719579"/>
                    <a:pt x="1944366" y="1699389"/>
                    <a:pt x="1729995" y="1733561"/>
                  </a:cubicBezTo>
                  <a:cubicBezTo>
                    <a:pt x="1515624" y="1767733"/>
                    <a:pt x="1281269" y="1704312"/>
                    <a:pt x="1033830" y="1733561"/>
                  </a:cubicBezTo>
                  <a:cubicBezTo>
                    <a:pt x="786391" y="1762810"/>
                    <a:pt x="452130" y="1728204"/>
                    <a:pt x="288933" y="1733561"/>
                  </a:cubicBezTo>
                  <a:cubicBezTo>
                    <a:pt x="117541" y="1730562"/>
                    <a:pt x="29469" y="1616686"/>
                    <a:pt x="0" y="1444628"/>
                  </a:cubicBezTo>
                  <a:cubicBezTo>
                    <a:pt x="-6495" y="1237613"/>
                    <a:pt x="-8296" y="1046574"/>
                    <a:pt x="0" y="889894"/>
                  </a:cubicBezTo>
                  <a:cubicBezTo>
                    <a:pt x="8296" y="733214"/>
                    <a:pt x="24792" y="540950"/>
                    <a:pt x="0" y="288933"/>
                  </a:cubicBezTo>
                  <a:close/>
                </a:path>
                <a:path w="5451023" h="1733561" stroke="0" extrusionOk="0">
                  <a:moveTo>
                    <a:pt x="0" y="288933"/>
                  </a:moveTo>
                  <a:cubicBezTo>
                    <a:pt x="-11657" y="110374"/>
                    <a:pt x="141186" y="-354"/>
                    <a:pt x="288933" y="0"/>
                  </a:cubicBezTo>
                  <a:cubicBezTo>
                    <a:pt x="529963" y="-12365"/>
                    <a:pt x="843659" y="27161"/>
                    <a:pt x="985098" y="0"/>
                  </a:cubicBezTo>
                  <a:cubicBezTo>
                    <a:pt x="1126538" y="-27161"/>
                    <a:pt x="1372441" y="-27274"/>
                    <a:pt x="1583800" y="0"/>
                  </a:cubicBezTo>
                  <a:cubicBezTo>
                    <a:pt x="1795159" y="27274"/>
                    <a:pt x="1966555" y="29663"/>
                    <a:pt x="2182503" y="0"/>
                  </a:cubicBezTo>
                  <a:cubicBezTo>
                    <a:pt x="2398451" y="-29663"/>
                    <a:pt x="2511507" y="14274"/>
                    <a:pt x="2732473" y="0"/>
                  </a:cubicBezTo>
                  <a:cubicBezTo>
                    <a:pt x="2953439" y="-14274"/>
                    <a:pt x="3173852" y="-28989"/>
                    <a:pt x="3331175" y="0"/>
                  </a:cubicBezTo>
                  <a:cubicBezTo>
                    <a:pt x="3488498" y="28989"/>
                    <a:pt x="3848905" y="14460"/>
                    <a:pt x="4027341" y="0"/>
                  </a:cubicBezTo>
                  <a:cubicBezTo>
                    <a:pt x="4205777" y="-14460"/>
                    <a:pt x="4734647" y="-31635"/>
                    <a:pt x="5162090" y="0"/>
                  </a:cubicBezTo>
                  <a:cubicBezTo>
                    <a:pt x="5334040" y="25477"/>
                    <a:pt x="5465733" y="131399"/>
                    <a:pt x="5451023" y="288933"/>
                  </a:cubicBezTo>
                  <a:cubicBezTo>
                    <a:pt x="5467517" y="450391"/>
                    <a:pt x="5440684" y="689500"/>
                    <a:pt x="5451023" y="832110"/>
                  </a:cubicBezTo>
                  <a:cubicBezTo>
                    <a:pt x="5461362" y="974720"/>
                    <a:pt x="5477409" y="1264084"/>
                    <a:pt x="5451023" y="1444628"/>
                  </a:cubicBezTo>
                  <a:cubicBezTo>
                    <a:pt x="5433885" y="1639802"/>
                    <a:pt x="5324829" y="1700215"/>
                    <a:pt x="5162090" y="1733561"/>
                  </a:cubicBezTo>
                  <a:cubicBezTo>
                    <a:pt x="4993716" y="1718968"/>
                    <a:pt x="4667651" y="1734651"/>
                    <a:pt x="4368462" y="1733561"/>
                  </a:cubicBezTo>
                  <a:cubicBezTo>
                    <a:pt x="4069273" y="1732471"/>
                    <a:pt x="4047996" y="1718504"/>
                    <a:pt x="3818491" y="1733561"/>
                  </a:cubicBezTo>
                  <a:cubicBezTo>
                    <a:pt x="3588986" y="1748618"/>
                    <a:pt x="3467344" y="1760508"/>
                    <a:pt x="3122326" y="1733561"/>
                  </a:cubicBezTo>
                  <a:cubicBezTo>
                    <a:pt x="2777308" y="1706614"/>
                    <a:pt x="2751882" y="1749918"/>
                    <a:pt x="2426160" y="1733561"/>
                  </a:cubicBezTo>
                  <a:cubicBezTo>
                    <a:pt x="2100438" y="1717204"/>
                    <a:pt x="1911806" y="1753530"/>
                    <a:pt x="1729995" y="1733561"/>
                  </a:cubicBezTo>
                  <a:cubicBezTo>
                    <a:pt x="1548184" y="1713592"/>
                    <a:pt x="1350919" y="1717941"/>
                    <a:pt x="1180025" y="1733561"/>
                  </a:cubicBezTo>
                  <a:cubicBezTo>
                    <a:pt x="1009131" y="1749182"/>
                    <a:pt x="558301" y="1689965"/>
                    <a:pt x="288933" y="1733561"/>
                  </a:cubicBezTo>
                  <a:cubicBezTo>
                    <a:pt x="149303" y="1706380"/>
                    <a:pt x="7765" y="1594984"/>
                    <a:pt x="0" y="1444628"/>
                  </a:cubicBezTo>
                  <a:cubicBezTo>
                    <a:pt x="-107" y="1299243"/>
                    <a:pt x="3914" y="1029487"/>
                    <a:pt x="0" y="878337"/>
                  </a:cubicBezTo>
                  <a:cubicBezTo>
                    <a:pt x="-3914" y="727187"/>
                    <a:pt x="19345" y="553738"/>
                    <a:pt x="0" y="288933"/>
                  </a:cubicBezTo>
                  <a:close/>
                </a:path>
              </a:pathLst>
            </a:custGeom>
            <a:solidFill>
              <a:schemeClr val="bg1"/>
            </a:solidFill>
            <a:ln w="28575">
              <a:solidFill>
                <a:srgbClr val="FFFF00"/>
              </a:solidFill>
              <a:extLst>
                <a:ext uri="{C807C97D-BFC1-408E-A445-0C87EB9F89A2}">
                  <ask:lineSketchStyleProps xmlns:ask="http://schemas.microsoft.com/office/drawing/2018/sketchyshapes" sd="271751559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Content Placeholder 2">
              <a:extLst>
                <a:ext uri="{FF2B5EF4-FFF2-40B4-BE49-F238E27FC236}">
                  <a16:creationId xmlns:a16="http://schemas.microsoft.com/office/drawing/2014/main" id="{84EA0261-3875-42E2-9B6C-C0E0AECB4582}"/>
                </a:ext>
              </a:extLst>
            </p:cNvPr>
            <p:cNvSpPr txBox="1">
              <a:spLocks/>
            </p:cNvSpPr>
            <p:nvPr/>
          </p:nvSpPr>
          <p:spPr>
            <a:xfrm>
              <a:off x="3170732" y="3527354"/>
              <a:ext cx="4906468" cy="14782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2.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Chữ</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viết</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ràng</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sạch</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đẹp</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37" name="Group 36">
            <a:extLst>
              <a:ext uri="{FF2B5EF4-FFF2-40B4-BE49-F238E27FC236}">
                <a16:creationId xmlns:a16="http://schemas.microsoft.com/office/drawing/2014/main" id="{6FE8EBAC-C955-4831-AC83-780705A71C21}"/>
              </a:ext>
            </a:extLst>
          </p:cNvPr>
          <p:cNvGrpSpPr/>
          <p:nvPr/>
        </p:nvGrpSpPr>
        <p:grpSpPr>
          <a:xfrm>
            <a:off x="4634182" y="4810598"/>
            <a:ext cx="5451023" cy="1667668"/>
            <a:chOff x="4634182" y="4810598"/>
            <a:chExt cx="5451023" cy="1667668"/>
          </a:xfrm>
        </p:grpSpPr>
        <p:sp>
          <p:nvSpPr>
            <p:cNvPr id="33" name="Rectangle: Rounded Corners 32">
              <a:extLst>
                <a:ext uri="{FF2B5EF4-FFF2-40B4-BE49-F238E27FC236}">
                  <a16:creationId xmlns:a16="http://schemas.microsoft.com/office/drawing/2014/main" id="{140E5C08-D913-4F44-A3F7-0B699FB582BA}"/>
                </a:ext>
              </a:extLst>
            </p:cNvPr>
            <p:cNvSpPr/>
            <p:nvPr/>
          </p:nvSpPr>
          <p:spPr>
            <a:xfrm>
              <a:off x="4634182" y="4810598"/>
              <a:ext cx="5451023" cy="1576589"/>
            </a:xfrm>
            <a:custGeom>
              <a:avLst/>
              <a:gdLst>
                <a:gd name="connsiteX0" fmla="*/ 0 w 5451023"/>
                <a:gd name="connsiteY0" fmla="*/ 262770 h 1576589"/>
                <a:gd name="connsiteX1" fmla="*/ 262770 w 5451023"/>
                <a:gd name="connsiteY1" fmla="*/ 0 h 1576589"/>
                <a:gd name="connsiteX2" fmla="*/ 976965 w 5451023"/>
                <a:gd name="connsiteY2" fmla="*/ 0 h 1576589"/>
                <a:gd name="connsiteX3" fmla="*/ 1592650 w 5451023"/>
                <a:gd name="connsiteY3" fmla="*/ 0 h 1576589"/>
                <a:gd name="connsiteX4" fmla="*/ 2159081 w 5451023"/>
                <a:gd name="connsiteY4" fmla="*/ 0 h 1576589"/>
                <a:gd name="connsiteX5" fmla="*/ 2725512 w 5451023"/>
                <a:gd name="connsiteY5" fmla="*/ 0 h 1576589"/>
                <a:gd name="connsiteX6" fmla="*/ 3390452 w 5451023"/>
                <a:gd name="connsiteY6" fmla="*/ 0 h 1576589"/>
                <a:gd name="connsiteX7" fmla="*/ 4104647 w 5451023"/>
                <a:gd name="connsiteY7" fmla="*/ 0 h 1576589"/>
                <a:gd name="connsiteX8" fmla="*/ 5188253 w 5451023"/>
                <a:gd name="connsiteY8" fmla="*/ 0 h 1576589"/>
                <a:gd name="connsiteX9" fmla="*/ 5451023 w 5451023"/>
                <a:gd name="connsiteY9" fmla="*/ 262770 h 1576589"/>
                <a:gd name="connsiteX10" fmla="*/ 5451023 w 5451023"/>
                <a:gd name="connsiteY10" fmla="*/ 798805 h 1576589"/>
                <a:gd name="connsiteX11" fmla="*/ 5451023 w 5451023"/>
                <a:gd name="connsiteY11" fmla="*/ 1313819 h 1576589"/>
                <a:gd name="connsiteX12" fmla="*/ 5188253 w 5451023"/>
                <a:gd name="connsiteY12" fmla="*/ 1576589 h 1576589"/>
                <a:gd name="connsiteX13" fmla="*/ 4572568 w 5451023"/>
                <a:gd name="connsiteY13" fmla="*/ 1576589 h 1576589"/>
                <a:gd name="connsiteX14" fmla="*/ 3858373 w 5451023"/>
                <a:gd name="connsiteY14" fmla="*/ 1576589 h 1576589"/>
                <a:gd name="connsiteX15" fmla="*/ 3193432 w 5451023"/>
                <a:gd name="connsiteY15" fmla="*/ 1576589 h 1576589"/>
                <a:gd name="connsiteX16" fmla="*/ 2577747 w 5451023"/>
                <a:gd name="connsiteY16" fmla="*/ 1576589 h 1576589"/>
                <a:gd name="connsiteX17" fmla="*/ 1912807 w 5451023"/>
                <a:gd name="connsiteY17" fmla="*/ 1576589 h 1576589"/>
                <a:gd name="connsiteX18" fmla="*/ 1247867 w 5451023"/>
                <a:gd name="connsiteY18" fmla="*/ 1576589 h 1576589"/>
                <a:gd name="connsiteX19" fmla="*/ 262770 w 5451023"/>
                <a:gd name="connsiteY19" fmla="*/ 1576589 h 1576589"/>
                <a:gd name="connsiteX20" fmla="*/ 0 w 5451023"/>
                <a:gd name="connsiteY20" fmla="*/ 1313819 h 1576589"/>
                <a:gd name="connsiteX21" fmla="*/ 0 w 5451023"/>
                <a:gd name="connsiteY21" fmla="*/ 767274 h 1576589"/>
                <a:gd name="connsiteX22" fmla="*/ 0 w 5451023"/>
                <a:gd name="connsiteY22" fmla="*/ 262770 h 1576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1023" h="1576589" fill="none" extrusionOk="0">
                  <a:moveTo>
                    <a:pt x="0" y="262770"/>
                  </a:moveTo>
                  <a:cubicBezTo>
                    <a:pt x="-12239" y="135578"/>
                    <a:pt x="115809" y="-19266"/>
                    <a:pt x="262770" y="0"/>
                  </a:cubicBezTo>
                  <a:cubicBezTo>
                    <a:pt x="503308" y="24729"/>
                    <a:pt x="799421" y="-20091"/>
                    <a:pt x="976965" y="0"/>
                  </a:cubicBezTo>
                  <a:cubicBezTo>
                    <a:pt x="1154509" y="20091"/>
                    <a:pt x="1354634" y="-3013"/>
                    <a:pt x="1592650" y="0"/>
                  </a:cubicBezTo>
                  <a:cubicBezTo>
                    <a:pt x="1830666" y="3013"/>
                    <a:pt x="2005648" y="-10408"/>
                    <a:pt x="2159081" y="0"/>
                  </a:cubicBezTo>
                  <a:cubicBezTo>
                    <a:pt x="2312514" y="10408"/>
                    <a:pt x="2578869" y="8307"/>
                    <a:pt x="2725512" y="0"/>
                  </a:cubicBezTo>
                  <a:cubicBezTo>
                    <a:pt x="2872155" y="-8307"/>
                    <a:pt x="3078469" y="-28616"/>
                    <a:pt x="3390452" y="0"/>
                  </a:cubicBezTo>
                  <a:cubicBezTo>
                    <a:pt x="3702435" y="28616"/>
                    <a:pt x="3871037" y="-32054"/>
                    <a:pt x="4104647" y="0"/>
                  </a:cubicBezTo>
                  <a:cubicBezTo>
                    <a:pt x="4338257" y="32054"/>
                    <a:pt x="4744300" y="-41743"/>
                    <a:pt x="5188253" y="0"/>
                  </a:cubicBezTo>
                  <a:cubicBezTo>
                    <a:pt x="5333481" y="4457"/>
                    <a:pt x="5457807" y="131532"/>
                    <a:pt x="5451023" y="262770"/>
                  </a:cubicBezTo>
                  <a:cubicBezTo>
                    <a:pt x="5465690" y="422068"/>
                    <a:pt x="5442350" y="668880"/>
                    <a:pt x="5451023" y="798805"/>
                  </a:cubicBezTo>
                  <a:cubicBezTo>
                    <a:pt x="5459696" y="928730"/>
                    <a:pt x="5462129" y="1134278"/>
                    <a:pt x="5451023" y="1313819"/>
                  </a:cubicBezTo>
                  <a:cubicBezTo>
                    <a:pt x="5471822" y="1469789"/>
                    <a:pt x="5327017" y="1571051"/>
                    <a:pt x="5188253" y="1576589"/>
                  </a:cubicBezTo>
                  <a:cubicBezTo>
                    <a:pt x="4920130" y="1599775"/>
                    <a:pt x="4828349" y="1571970"/>
                    <a:pt x="4572568" y="1576589"/>
                  </a:cubicBezTo>
                  <a:cubicBezTo>
                    <a:pt x="4316787" y="1581208"/>
                    <a:pt x="4045843" y="1588878"/>
                    <a:pt x="3858373" y="1576589"/>
                  </a:cubicBezTo>
                  <a:cubicBezTo>
                    <a:pt x="3670904" y="1564300"/>
                    <a:pt x="3370597" y="1598536"/>
                    <a:pt x="3193432" y="1576589"/>
                  </a:cubicBezTo>
                  <a:cubicBezTo>
                    <a:pt x="3016267" y="1554642"/>
                    <a:pt x="2803127" y="1548464"/>
                    <a:pt x="2577747" y="1576589"/>
                  </a:cubicBezTo>
                  <a:cubicBezTo>
                    <a:pt x="2352368" y="1604714"/>
                    <a:pt x="2077705" y="1607700"/>
                    <a:pt x="1912807" y="1576589"/>
                  </a:cubicBezTo>
                  <a:cubicBezTo>
                    <a:pt x="1747909" y="1545478"/>
                    <a:pt x="1529017" y="1607516"/>
                    <a:pt x="1247867" y="1576589"/>
                  </a:cubicBezTo>
                  <a:cubicBezTo>
                    <a:pt x="966717" y="1545662"/>
                    <a:pt x="682959" y="1616051"/>
                    <a:pt x="262770" y="1576589"/>
                  </a:cubicBezTo>
                  <a:cubicBezTo>
                    <a:pt x="122093" y="1571183"/>
                    <a:pt x="-8691" y="1450746"/>
                    <a:pt x="0" y="1313819"/>
                  </a:cubicBezTo>
                  <a:cubicBezTo>
                    <a:pt x="10065" y="1089809"/>
                    <a:pt x="-15721" y="1001753"/>
                    <a:pt x="0" y="767274"/>
                  </a:cubicBezTo>
                  <a:cubicBezTo>
                    <a:pt x="15721" y="532796"/>
                    <a:pt x="22875" y="397461"/>
                    <a:pt x="0" y="262770"/>
                  </a:cubicBezTo>
                  <a:close/>
                </a:path>
                <a:path w="5451023" h="1576589" stroke="0" extrusionOk="0">
                  <a:moveTo>
                    <a:pt x="0" y="262770"/>
                  </a:moveTo>
                  <a:cubicBezTo>
                    <a:pt x="-13453" y="95734"/>
                    <a:pt x="151826" y="-1024"/>
                    <a:pt x="262770" y="0"/>
                  </a:cubicBezTo>
                  <a:cubicBezTo>
                    <a:pt x="397762" y="18927"/>
                    <a:pt x="741791" y="24636"/>
                    <a:pt x="878455" y="0"/>
                  </a:cubicBezTo>
                  <a:cubicBezTo>
                    <a:pt x="1015119" y="-24636"/>
                    <a:pt x="1154529" y="-18052"/>
                    <a:pt x="1395631" y="0"/>
                  </a:cubicBezTo>
                  <a:cubicBezTo>
                    <a:pt x="1636733" y="18052"/>
                    <a:pt x="1727022" y="13543"/>
                    <a:pt x="1912807" y="0"/>
                  </a:cubicBezTo>
                  <a:cubicBezTo>
                    <a:pt x="2098592" y="-13543"/>
                    <a:pt x="2160507" y="-19431"/>
                    <a:pt x="2380728" y="0"/>
                  </a:cubicBezTo>
                  <a:cubicBezTo>
                    <a:pt x="2600949" y="19431"/>
                    <a:pt x="2775246" y="3926"/>
                    <a:pt x="2897903" y="0"/>
                  </a:cubicBezTo>
                  <a:cubicBezTo>
                    <a:pt x="3020560" y="-3926"/>
                    <a:pt x="3289429" y="-29105"/>
                    <a:pt x="3513589" y="0"/>
                  </a:cubicBezTo>
                  <a:cubicBezTo>
                    <a:pt x="3737749" y="29105"/>
                    <a:pt x="3851088" y="-8083"/>
                    <a:pt x="4178529" y="0"/>
                  </a:cubicBezTo>
                  <a:cubicBezTo>
                    <a:pt x="4505970" y="8083"/>
                    <a:pt x="4711489" y="-38177"/>
                    <a:pt x="5188253" y="0"/>
                  </a:cubicBezTo>
                  <a:cubicBezTo>
                    <a:pt x="5362076" y="9162"/>
                    <a:pt x="5430273" y="135010"/>
                    <a:pt x="5451023" y="262770"/>
                  </a:cubicBezTo>
                  <a:cubicBezTo>
                    <a:pt x="5452339" y="520048"/>
                    <a:pt x="5428011" y="671976"/>
                    <a:pt x="5451023" y="777784"/>
                  </a:cubicBezTo>
                  <a:cubicBezTo>
                    <a:pt x="5474035" y="883592"/>
                    <a:pt x="5435451" y="1189561"/>
                    <a:pt x="5451023" y="1313819"/>
                  </a:cubicBezTo>
                  <a:cubicBezTo>
                    <a:pt x="5435624" y="1475956"/>
                    <a:pt x="5329740" y="1586425"/>
                    <a:pt x="5188253" y="1576589"/>
                  </a:cubicBezTo>
                  <a:cubicBezTo>
                    <a:pt x="4970914" y="1575646"/>
                    <a:pt x="4700201" y="1571094"/>
                    <a:pt x="4474058" y="1576589"/>
                  </a:cubicBezTo>
                  <a:cubicBezTo>
                    <a:pt x="4247916" y="1582084"/>
                    <a:pt x="4038509" y="1574954"/>
                    <a:pt x="3858373" y="1576589"/>
                  </a:cubicBezTo>
                  <a:cubicBezTo>
                    <a:pt x="3678237" y="1578224"/>
                    <a:pt x="3472277" y="1603025"/>
                    <a:pt x="3242687" y="1576589"/>
                  </a:cubicBezTo>
                  <a:cubicBezTo>
                    <a:pt x="3013097" y="1550153"/>
                    <a:pt x="2904876" y="1562924"/>
                    <a:pt x="2627002" y="1576589"/>
                  </a:cubicBezTo>
                  <a:cubicBezTo>
                    <a:pt x="2349128" y="1590254"/>
                    <a:pt x="2358584" y="1595104"/>
                    <a:pt x="2159081" y="1576589"/>
                  </a:cubicBezTo>
                  <a:cubicBezTo>
                    <a:pt x="1959578" y="1558074"/>
                    <a:pt x="1590823" y="1603284"/>
                    <a:pt x="1444886" y="1576589"/>
                  </a:cubicBezTo>
                  <a:cubicBezTo>
                    <a:pt x="1298950" y="1549894"/>
                    <a:pt x="1168700" y="1563966"/>
                    <a:pt x="976965" y="1576589"/>
                  </a:cubicBezTo>
                  <a:cubicBezTo>
                    <a:pt x="785230" y="1589212"/>
                    <a:pt x="584184" y="1598808"/>
                    <a:pt x="262770" y="1576589"/>
                  </a:cubicBezTo>
                  <a:cubicBezTo>
                    <a:pt x="143735" y="1595404"/>
                    <a:pt x="-3355" y="1460604"/>
                    <a:pt x="0" y="1313819"/>
                  </a:cubicBezTo>
                  <a:cubicBezTo>
                    <a:pt x="-23893" y="1056400"/>
                    <a:pt x="-15278" y="1043615"/>
                    <a:pt x="0" y="798805"/>
                  </a:cubicBezTo>
                  <a:cubicBezTo>
                    <a:pt x="15278" y="553995"/>
                    <a:pt x="40" y="441491"/>
                    <a:pt x="0" y="262770"/>
                  </a:cubicBezTo>
                  <a:close/>
                </a:path>
              </a:pathLst>
            </a:custGeom>
            <a:solidFill>
              <a:schemeClr val="bg1"/>
            </a:solidFill>
            <a:ln w="28575">
              <a:solidFill>
                <a:srgbClr val="FFFF00"/>
              </a:solidFill>
              <a:extLst>
                <a:ext uri="{C807C97D-BFC1-408E-A445-0C87EB9F89A2}">
                  <ask:lineSketchStyleProps xmlns:ask="http://schemas.microsoft.com/office/drawing/2018/sketchyshapes" sd="271751559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Content Placeholder 2">
              <a:extLst>
                <a:ext uri="{FF2B5EF4-FFF2-40B4-BE49-F238E27FC236}">
                  <a16:creationId xmlns:a16="http://schemas.microsoft.com/office/drawing/2014/main" id="{4F93A566-FA1E-42A6-8B04-4BFAA5F0E60E}"/>
                </a:ext>
              </a:extLst>
            </p:cNvPr>
            <p:cNvSpPr txBox="1">
              <a:spLocks/>
            </p:cNvSpPr>
            <p:nvPr/>
          </p:nvSpPr>
          <p:spPr>
            <a:xfrm>
              <a:off x="5101537" y="4999984"/>
              <a:ext cx="4649325" cy="14782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3.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Trình</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bày</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hình</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thức</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FDCA7B2B-A7F2-4B4A-BFAB-1180C46A24C4}"/>
              </a:ext>
            </a:extLst>
          </p:cNvPr>
          <p:cNvPicPr>
            <a:picLocks noChangeAspect="1"/>
          </p:cNvPicPr>
          <p:nvPr/>
        </p:nvPicPr>
        <p:blipFill>
          <a:blip r:embed="rId3"/>
          <a:stretch>
            <a:fillRect/>
          </a:stretch>
        </p:blipFill>
        <p:spPr>
          <a:xfrm>
            <a:off x="641399" y="50680"/>
            <a:ext cx="7816801" cy="1756271"/>
          </a:xfrm>
          <a:prstGeom prst="rect">
            <a:avLst/>
          </a:prstGeom>
        </p:spPr>
      </p:pic>
    </p:spTree>
    <p:extLst>
      <p:ext uri="{BB962C8B-B14F-4D97-AF65-F5344CB8AC3E}">
        <p14:creationId xmlns:p14="http://schemas.microsoft.com/office/powerpoint/2010/main" val="6834736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additive="base">
                                        <p:cTn id="13" dur="500" fill="hold"/>
                                        <p:tgtEl>
                                          <p:spTgt spid="36"/>
                                        </p:tgtEl>
                                        <p:attrNameLst>
                                          <p:attrName>ppt_x</p:attrName>
                                        </p:attrNameLst>
                                      </p:cBhvr>
                                      <p:tavLst>
                                        <p:tav tm="0">
                                          <p:val>
                                            <p:strVal val="#ppt_x"/>
                                          </p:val>
                                        </p:tav>
                                        <p:tav tm="100000">
                                          <p:val>
                                            <p:strVal val="#ppt_x"/>
                                          </p:val>
                                        </p:tav>
                                      </p:tavLst>
                                    </p:anim>
                                    <p:anim calcmode="lin" valueType="num">
                                      <p:cBhvr additive="base">
                                        <p:cTn id="14"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500" fill="hold"/>
                                        <p:tgtEl>
                                          <p:spTgt spid="37"/>
                                        </p:tgtEl>
                                        <p:attrNameLst>
                                          <p:attrName>ppt_x</p:attrName>
                                        </p:attrNameLst>
                                      </p:cBhvr>
                                      <p:tavLst>
                                        <p:tav tm="0">
                                          <p:val>
                                            <p:strVal val="#ppt_x"/>
                                          </p:val>
                                        </p:tav>
                                        <p:tav tm="100000">
                                          <p:val>
                                            <p:strVal val="#ppt_x"/>
                                          </p:val>
                                        </p:tav>
                                      </p:tavLst>
                                    </p:anim>
                                    <p:anim calcmode="lin" valueType="num">
                                      <p:cBhvr additive="base">
                                        <p:cTn id="20"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2">
            <a:extLst>
              <a:ext uri="{FF2B5EF4-FFF2-40B4-BE49-F238E27FC236}">
                <a16:creationId xmlns:a16="http://schemas.microsoft.com/office/drawing/2014/main" id="{045BD7A5-2A50-4FB8-827C-659AC2D1653A}"/>
              </a:ext>
            </a:extLst>
          </p:cNvPr>
          <p:cNvSpPr/>
          <p:nvPr/>
        </p:nvSpPr>
        <p:spPr>
          <a:xfrm>
            <a:off x="492368" y="548640"/>
            <a:ext cx="11141614" cy="5978044"/>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pic>
        <p:nvPicPr>
          <p:cNvPr id="7" name="图片 14">
            <a:extLst>
              <a:ext uri="{FF2B5EF4-FFF2-40B4-BE49-F238E27FC236}">
                <a16:creationId xmlns:a16="http://schemas.microsoft.com/office/drawing/2014/main" id="{C0EEF8F4-2BFA-4EC9-8B6E-24889F1356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1" y="-241779"/>
            <a:ext cx="12188116" cy="5009366"/>
          </a:xfrm>
          <a:prstGeom prst="rect">
            <a:avLst/>
          </a:prstGeom>
        </p:spPr>
      </p:pic>
      <p:pic>
        <p:nvPicPr>
          <p:cNvPr id="8" name="图片 11" descr="图片包含 玩具, 玩偶&#10;&#10;已生成极高可信度的说明">
            <a:extLst>
              <a:ext uri="{FF2B5EF4-FFF2-40B4-BE49-F238E27FC236}">
                <a16:creationId xmlns:a16="http://schemas.microsoft.com/office/drawing/2014/main" id="{35BEF64D-DF4B-4D00-99A5-2FD9839DF1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5806">
            <a:off x="7761874" y="3114612"/>
            <a:ext cx="3533211" cy="2842271"/>
          </a:xfrm>
          <a:prstGeom prst="rect">
            <a:avLst/>
          </a:prstGeom>
        </p:spPr>
      </p:pic>
      <p:pic>
        <p:nvPicPr>
          <p:cNvPr id="2" name="Picture 1">
            <a:extLst>
              <a:ext uri="{FF2B5EF4-FFF2-40B4-BE49-F238E27FC236}">
                <a16:creationId xmlns:a16="http://schemas.microsoft.com/office/drawing/2014/main" id="{D01316FA-C2FA-4CA3-AADA-DBA4836C60E0}"/>
              </a:ext>
            </a:extLst>
          </p:cNvPr>
          <p:cNvPicPr>
            <a:picLocks noChangeAspect="1"/>
          </p:cNvPicPr>
          <p:nvPr/>
        </p:nvPicPr>
        <p:blipFill>
          <a:blip r:embed="rId6"/>
          <a:stretch>
            <a:fillRect/>
          </a:stretch>
        </p:blipFill>
        <p:spPr>
          <a:xfrm>
            <a:off x="1847201" y="1842508"/>
            <a:ext cx="8516850" cy="2017951"/>
          </a:xfrm>
          <a:prstGeom prst="rect">
            <a:avLst/>
          </a:prstGeom>
        </p:spPr>
      </p:pic>
    </p:spTree>
    <p:extLst>
      <p:ext uri="{BB962C8B-B14F-4D97-AF65-F5344CB8AC3E}">
        <p14:creationId xmlns:p14="http://schemas.microsoft.com/office/powerpoint/2010/main" val="23792739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10" dur="1000" fill="hold"/>
                                        <p:tgtEl>
                                          <p:spTgt spid="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30380" y="1132357"/>
            <a:ext cx="11516877" cy="4818686"/>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E300EA5E-3059-43C4-B342-3810E2700E80}"/>
              </a:ext>
            </a:extLst>
          </p:cNvPr>
          <p:cNvSpPr/>
          <p:nvPr/>
        </p:nvSpPr>
        <p:spPr>
          <a:xfrm>
            <a:off x="963560" y="154004"/>
            <a:ext cx="10264878" cy="808523"/>
          </a:xfrm>
          <a:prstGeom prst="roundRect">
            <a:avLst/>
          </a:prstGeom>
          <a:solidFill>
            <a:schemeClr val="accent6">
              <a:lumMod val="20000"/>
              <a:lumOff val="80000"/>
              <a:alpha val="89804"/>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DE83779-273F-4524-A613-5ABEC6B029AA}"/>
              </a:ext>
            </a:extLst>
          </p:cNvPr>
          <p:cNvSpPr>
            <a:spLocks noGrp="1"/>
          </p:cNvSpPr>
          <p:nvPr>
            <p:ph type="title"/>
          </p:nvPr>
        </p:nvSpPr>
        <p:spPr>
          <a:xfrm>
            <a:off x="1082303" y="227361"/>
            <a:ext cx="10257775" cy="1714732"/>
          </a:xfrm>
        </p:spPr>
        <p:txBody>
          <a:bodyPr>
            <a:normAutofit/>
          </a:bodyPr>
          <a:lstStyle/>
          <a:p>
            <a:pPr algn="ctr"/>
            <a:r>
              <a:rPr lang="nl-NL" sz="3600" b="1" dirty="0">
                <a:effectLst/>
                <a:latin typeface="+mn-lt"/>
                <a:ea typeface="Times New Roman" panose="02020603050405020304" pitchFamily="18" charset="0"/>
                <a:cs typeface="Times New Roman" panose="02020603050405020304" pitchFamily="18" charset="0"/>
              </a:rPr>
              <a:t>Viết vào vở các địa danh có trong đoạn văn dưới đây</a:t>
            </a:r>
            <a:endParaRPr lang="en-US" sz="3600" b="1" dirty="0">
              <a:solidFill>
                <a:srgbClr val="FF0000"/>
              </a:solidFill>
              <a:latin typeface="+mn-lt"/>
              <a:cs typeface="Times New Roman" panose="02020603050405020304" pitchFamily="18" charset="0"/>
            </a:endParaRPr>
          </a:p>
        </p:txBody>
      </p:sp>
      <p:pic>
        <p:nvPicPr>
          <p:cNvPr id="4098" name="Picture 2" descr="Bút Mực Cây Màu Vàng - Miễn Phí vector hình ảnh trên Pixabay">
            <a:extLst>
              <a:ext uri="{FF2B5EF4-FFF2-40B4-BE49-F238E27FC236}">
                <a16:creationId xmlns:a16="http://schemas.microsoft.com/office/drawing/2014/main" id="{1646C177-E908-4F5C-AC89-CDB8230944F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750210">
            <a:off x="10212416" y="1024962"/>
            <a:ext cx="566188" cy="89990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C6666DC-62EC-4459-B049-583B03AB2284}"/>
              </a:ext>
            </a:extLst>
          </p:cNvPr>
          <p:cNvSpPr txBox="1"/>
          <p:nvPr/>
        </p:nvSpPr>
        <p:spPr>
          <a:xfrm>
            <a:off x="760396" y="1809549"/>
            <a:ext cx="10558913" cy="3539430"/>
          </a:xfrm>
          <a:prstGeom prst="rect">
            <a:avLst/>
          </a:prstGeom>
          <a:noFill/>
        </p:spPr>
        <p:txBody>
          <a:bodyPr wrap="square" rtlCol="0">
            <a:spAutoFit/>
          </a:bodyPr>
          <a:lstStyle/>
          <a:p>
            <a:pPr algn="just"/>
            <a:r>
              <a:rPr lang="vi-VN" sz="3200" b="1" dirty="0">
                <a:solidFill>
                  <a:srgbClr val="002060"/>
                </a:solidFill>
                <a:latin typeface="Calibri" panose="020F0502020204030204" pitchFamily="34" charset="0"/>
                <a:cs typeface="Calibri" panose="020F0502020204030204" pitchFamily="34" charset="0"/>
              </a:rPr>
              <a:t>Vườn Quốc gia Cúc Phương là một khu bảo tồn thiên nhiên thuộc ba tỉnh: Ninh Bình, Hòa Bình, Thanh Hóa. Đây là vườn quốc gia đầu tiên tại Việt Nam. Trung tâm vườn đặt tại xã Cúc Phương, huyện Nho Quan, tỉnh Ninh Bình. Vườn có hệ thực vật, động vật phong phú. Nhiều loài động vật, thực vật có nguy cơ tuyệt chủng cũng được bảo tồn tại đây.</a:t>
            </a:r>
          </a:p>
          <a:p>
            <a:pPr algn="r"/>
            <a:r>
              <a:rPr lang="vi-VN" sz="3200" b="1" dirty="0">
                <a:solidFill>
                  <a:srgbClr val="002060"/>
                </a:solidFill>
                <a:latin typeface="Calibri" panose="020F0502020204030204" pitchFamily="34" charset="0"/>
                <a:cs typeface="Calibri" panose="020F0502020204030204" pitchFamily="34" charset="0"/>
              </a:rPr>
              <a:t>(Lâm Anh)</a:t>
            </a:r>
          </a:p>
        </p:txBody>
      </p:sp>
      <p:grpSp>
        <p:nvGrpSpPr>
          <p:cNvPr id="13" name="Group 12">
            <a:extLst>
              <a:ext uri="{FF2B5EF4-FFF2-40B4-BE49-F238E27FC236}">
                <a16:creationId xmlns:a16="http://schemas.microsoft.com/office/drawing/2014/main" id="{5FB2BC00-74E5-4DEB-B67D-00BD71EBA5A0}"/>
              </a:ext>
            </a:extLst>
          </p:cNvPr>
          <p:cNvGrpSpPr/>
          <p:nvPr/>
        </p:nvGrpSpPr>
        <p:grpSpPr>
          <a:xfrm>
            <a:off x="7556848" y="4437409"/>
            <a:ext cx="4635152" cy="2420591"/>
            <a:chOff x="892354" y="3758439"/>
            <a:chExt cx="4278451" cy="2175001"/>
          </a:xfrm>
        </p:grpSpPr>
        <p:pic>
          <p:nvPicPr>
            <p:cNvPr id="14" name="Picture 9">
              <a:extLst>
                <a:ext uri="{FF2B5EF4-FFF2-40B4-BE49-F238E27FC236}">
                  <a16:creationId xmlns:a16="http://schemas.microsoft.com/office/drawing/2014/main" id="{279EA14D-1014-46A9-9095-6EDF6E90C47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Rounded Corners 14">
              <a:extLst>
                <a:ext uri="{FF2B5EF4-FFF2-40B4-BE49-F238E27FC236}">
                  <a16:creationId xmlns:a16="http://schemas.microsoft.com/office/drawing/2014/main" id="{E3922CF4-9949-46D6-865E-F88412FBFCF7}"/>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Thảo</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luận</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nhóm</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4</a:t>
              </a:r>
            </a:p>
          </p:txBody>
        </p:sp>
      </p:grpSp>
    </p:spTree>
    <p:extLst>
      <p:ext uri="{BB962C8B-B14F-4D97-AF65-F5344CB8AC3E}">
        <p14:creationId xmlns:p14="http://schemas.microsoft.com/office/powerpoint/2010/main" val="1741035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66437" y="609701"/>
            <a:ext cx="11516877" cy="5964354"/>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DF3CCCE2-5512-42AA-AE4E-77870627F0DB}"/>
              </a:ext>
            </a:extLst>
          </p:cNvPr>
          <p:cNvGrpSpPr/>
          <p:nvPr/>
        </p:nvGrpSpPr>
        <p:grpSpPr>
          <a:xfrm>
            <a:off x="3388092" y="5390146"/>
            <a:ext cx="6439301" cy="808523"/>
            <a:chOff x="3022332" y="5601902"/>
            <a:chExt cx="6439301" cy="808523"/>
          </a:xfrm>
        </p:grpSpPr>
        <p:sp>
          <p:nvSpPr>
            <p:cNvPr id="7" name="Rectangle: Rounded Corners 6">
              <a:extLst>
                <a:ext uri="{FF2B5EF4-FFF2-40B4-BE49-F238E27FC236}">
                  <a16:creationId xmlns:a16="http://schemas.microsoft.com/office/drawing/2014/main" id="{C58D837E-C81F-4306-AEF9-1972332E85BA}"/>
                </a:ext>
              </a:extLst>
            </p:cNvPr>
            <p:cNvSpPr/>
            <p:nvPr/>
          </p:nvSpPr>
          <p:spPr>
            <a:xfrm>
              <a:off x="3022332" y="5601902"/>
              <a:ext cx="6198669" cy="808523"/>
            </a:xfrm>
            <a:prstGeom prst="roundRect">
              <a:avLst/>
            </a:prstGeom>
            <a:solidFill>
              <a:schemeClr val="accent6">
                <a:lumMod val="20000"/>
                <a:lumOff val="80000"/>
                <a:alpha val="89804"/>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C064109C-8144-457A-9C13-76504B3857FF}"/>
                </a:ext>
              </a:extLst>
            </p:cNvPr>
            <p:cNvSpPr txBox="1">
              <a:spLocks/>
            </p:cNvSpPr>
            <p:nvPr/>
          </p:nvSpPr>
          <p:spPr>
            <a:xfrm>
              <a:off x="3180610" y="5771513"/>
              <a:ext cx="6281023" cy="561911"/>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r>
                <a:rPr lang="vi-VN" sz="3600" b="1" dirty="0">
                  <a:solidFill>
                    <a:prstClr val="black"/>
                  </a:solidFill>
                  <a:latin typeface="Calibri" panose="020F0502020204030204"/>
                  <a:ea typeface="Times New Roman" panose="02020603050405020304" pitchFamily="18" charset="0"/>
                  <a:cs typeface="Times New Roman" panose="02020603050405020304" pitchFamily="18" charset="0"/>
                </a:rPr>
                <a:t>Vườn Quốc gia Cúc Phương</a:t>
              </a:r>
              <a:endParaRPr kumimoji="0" lang="en-US" sz="3600" b="1" i="0" u="none" strike="noStrike" kern="1200" cap="none" spc="0" normalizeH="0" baseline="0" noProof="0" dirty="0">
                <a:ln>
                  <a:noFill/>
                </a:ln>
                <a:solidFill>
                  <a:srgbClr val="FF0000"/>
                </a:solidFill>
                <a:effectLst/>
                <a:uLnTx/>
                <a:uFillTx/>
                <a:latin typeface="Calibri" panose="020F0502020204030204"/>
                <a:ea typeface="+mj-ea"/>
                <a:cs typeface="Times New Roman" panose="02020603050405020304" pitchFamily="18" charset="0"/>
              </a:endParaRPr>
            </a:p>
          </p:txBody>
        </p:sp>
      </p:grpSp>
      <p:pic>
        <p:nvPicPr>
          <p:cNvPr id="6146" name="Picture 2" descr="Khám phá du lịch Vườn quốc gia Cúc Phương - Vntrip.vn">
            <a:extLst>
              <a:ext uri="{FF2B5EF4-FFF2-40B4-BE49-F238E27FC236}">
                <a16:creationId xmlns:a16="http://schemas.microsoft.com/office/drawing/2014/main" id="{852A9FC0-9C6B-4101-B3BF-C1C3FF398E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6829" y="805580"/>
            <a:ext cx="6776186" cy="4517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18252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600075"/>
            <a:ext cx="11516877" cy="565784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C58D837E-C81F-4306-AEF9-1972332E85BA}"/>
              </a:ext>
            </a:extLst>
          </p:cNvPr>
          <p:cNvSpPr/>
          <p:nvPr/>
        </p:nvSpPr>
        <p:spPr>
          <a:xfrm>
            <a:off x="2493976" y="105877"/>
            <a:ext cx="6688524" cy="808523"/>
          </a:xfrm>
          <a:prstGeom prst="roundRect">
            <a:avLst/>
          </a:prstGeom>
          <a:solidFill>
            <a:schemeClr val="accent6">
              <a:lumMod val="20000"/>
              <a:lumOff val="80000"/>
              <a:alpha val="89804"/>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C064109C-8144-457A-9C13-76504B3857FF}"/>
              </a:ext>
            </a:extLst>
          </p:cNvPr>
          <p:cNvSpPr txBox="1">
            <a:spLocks/>
          </p:cNvSpPr>
          <p:nvPr/>
        </p:nvSpPr>
        <p:spPr>
          <a:xfrm>
            <a:off x="2795600" y="159984"/>
            <a:ext cx="6281023" cy="171473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3600" b="1" dirty="0">
                <a:latin typeface="+mn-lt"/>
                <a:ea typeface="Times New Roman" panose="02020603050405020304" pitchFamily="18" charset="0"/>
                <a:cs typeface="Times New Roman" panose="02020603050405020304" pitchFamily="18" charset="0"/>
              </a:rPr>
              <a:t>Các địa danh có trong đoạn văn</a:t>
            </a:r>
            <a:endParaRPr lang="en-US" sz="3600" b="1" dirty="0">
              <a:solidFill>
                <a:srgbClr val="FF0000"/>
              </a:solidFill>
              <a:latin typeface="+mn-lt"/>
              <a:cs typeface="Times New Roman" panose="02020603050405020304" pitchFamily="18" charset="0"/>
            </a:endParaRPr>
          </a:p>
        </p:txBody>
      </p:sp>
      <p:pic>
        <p:nvPicPr>
          <p:cNvPr id="1026" name="Picture 2" descr="TẢI Bản đồ Hành chính tỉnh Ninh Bình Khổ Lớn 2022">
            <a:extLst>
              <a:ext uri="{FF2B5EF4-FFF2-40B4-BE49-F238E27FC236}">
                <a16:creationId xmlns:a16="http://schemas.microsoft.com/office/drawing/2014/main" id="{32518135-138C-4905-BB1A-7752481C70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0694" y="1452711"/>
            <a:ext cx="7667238" cy="4312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98285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Chim Chích Bông Vui Nhộn">
            <a:hlinkClick r:id="" action="ppaction://media"/>
            <a:extLst>
              <a:ext uri="{FF2B5EF4-FFF2-40B4-BE49-F238E27FC236}">
                <a16:creationId xmlns:a16="http://schemas.microsoft.com/office/drawing/2014/main" id="{E27621BF-5DA4-4D40-87A0-D2C979AFAC0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1"/>
            <a:ext cx="12192002" cy="6858001"/>
          </a:xfrm>
          <a:prstGeom prst="rect">
            <a:avLst/>
          </a:prstGeom>
        </p:spPr>
      </p:pic>
    </p:spTree>
    <p:extLst>
      <p:ext uri="{BB962C8B-B14F-4D97-AF65-F5344CB8AC3E}">
        <p14:creationId xmlns:p14="http://schemas.microsoft.com/office/powerpoint/2010/main" val="25524503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2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600075"/>
            <a:ext cx="11516877" cy="565784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TẢI Bản đồ Hành chính tỉnh Hoà Bình Khổ Lớn Mới Nhất 2022">
            <a:extLst>
              <a:ext uri="{FF2B5EF4-FFF2-40B4-BE49-F238E27FC236}">
                <a16:creationId xmlns:a16="http://schemas.microsoft.com/office/drawing/2014/main" id="{9E51CF75-BE4B-45CD-AC39-00B40C49E9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0299" y="984185"/>
            <a:ext cx="8483061" cy="4771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80657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600075"/>
            <a:ext cx="11516877" cy="565784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TẢI Bản đồ Hành chính tỉnh Thanh Hoá Khổ Lớn năm 2022">
            <a:extLst>
              <a:ext uri="{FF2B5EF4-FFF2-40B4-BE49-F238E27FC236}">
                <a16:creationId xmlns:a16="http://schemas.microsoft.com/office/drawing/2014/main" id="{C2127439-A1AA-4F89-AB57-4A00561180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548" y="1002732"/>
            <a:ext cx="8450089" cy="4753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64751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66437" y="609701"/>
            <a:ext cx="11516877" cy="5964354"/>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DF3CCCE2-5512-42AA-AE4E-77870627F0DB}"/>
              </a:ext>
            </a:extLst>
          </p:cNvPr>
          <p:cNvGrpSpPr/>
          <p:nvPr/>
        </p:nvGrpSpPr>
        <p:grpSpPr>
          <a:xfrm>
            <a:off x="3546370" y="5390146"/>
            <a:ext cx="6281023" cy="808523"/>
            <a:chOff x="3180610" y="5601902"/>
            <a:chExt cx="6281023" cy="808523"/>
          </a:xfrm>
        </p:grpSpPr>
        <p:sp>
          <p:nvSpPr>
            <p:cNvPr id="7" name="Rectangle: Rounded Corners 6">
              <a:extLst>
                <a:ext uri="{FF2B5EF4-FFF2-40B4-BE49-F238E27FC236}">
                  <a16:creationId xmlns:a16="http://schemas.microsoft.com/office/drawing/2014/main" id="{C58D837E-C81F-4306-AEF9-1972332E85BA}"/>
                </a:ext>
              </a:extLst>
            </p:cNvPr>
            <p:cNvSpPr/>
            <p:nvPr/>
          </p:nvSpPr>
          <p:spPr>
            <a:xfrm>
              <a:off x="4851133" y="5601902"/>
              <a:ext cx="2868328" cy="808523"/>
            </a:xfrm>
            <a:prstGeom prst="roundRect">
              <a:avLst/>
            </a:prstGeom>
            <a:solidFill>
              <a:schemeClr val="accent6">
                <a:lumMod val="20000"/>
                <a:lumOff val="80000"/>
                <a:alpha val="89804"/>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C064109C-8144-457A-9C13-76504B3857FF}"/>
                </a:ext>
              </a:extLst>
            </p:cNvPr>
            <p:cNvSpPr txBox="1">
              <a:spLocks/>
            </p:cNvSpPr>
            <p:nvPr/>
          </p:nvSpPr>
          <p:spPr>
            <a:xfrm>
              <a:off x="3180610" y="5771513"/>
              <a:ext cx="6281023" cy="561911"/>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l-NL" sz="36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Nho Quan</a:t>
              </a:r>
              <a:endParaRPr kumimoji="0" lang="en-US" sz="3600" b="1" i="0" u="none" strike="noStrike" kern="1200" cap="none" spc="0" normalizeH="0" baseline="0" noProof="0" dirty="0">
                <a:ln>
                  <a:noFill/>
                </a:ln>
                <a:solidFill>
                  <a:srgbClr val="FF0000"/>
                </a:solidFill>
                <a:effectLst/>
                <a:uLnTx/>
                <a:uFillTx/>
                <a:latin typeface="Calibri" panose="020F0502020204030204"/>
                <a:ea typeface="+mj-ea"/>
                <a:cs typeface="Times New Roman" panose="02020603050405020304" pitchFamily="18" charset="0"/>
              </a:endParaRPr>
            </a:p>
          </p:txBody>
        </p:sp>
      </p:grpSp>
      <p:pic>
        <p:nvPicPr>
          <p:cNvPr id="7170" name="Picture 2" descr="THỊ TRẤN NHO QUAN NINH BÌNH 2022 - YouTube">
            <a:extLst>
              <a:ext uri="{FF2B5EF4-FFF2-40B4-BE49-F238E27FC236}">
                <a16:creationId xmlns:a16="http://schemas.microsoft.com/office/drawing/2014/main" id="{FD2DEAD4-E5D4-4291-86E9-4EA5242578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9657" y="818147"/>
            <a:ext cx="7732116" cy="4349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0101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14363" y="361950"/>
            <a:ext cx="11516877" cy="608759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0160EBD5-F569-4CF2-99D5-709453DF98BF}"/>
              </a:ext>
            </a:extLst>
          </p:cNvPr>
          <p:cNvSpPr/>
          <p:nvPr/>
        </p:nvSpPr>
        <p:spPr>
          <a:xfrm>
            <a:off x="593395" y="408451"/>
            <a:ext cx="10922110" cy="1011105"/>
          </a:xfrm>
          <a:custGeom>
            <a:avLst/>
            <a:gdLst>
              <a:gd name="connsiteX0" fmla="*/ 0 w 5384620"/>
              <a:gd name="connsiteY0" fmla="*/ 0 h 1011105"/>
              <a:gd name="connsiteX1" fmla="*/ 780770 w 5384620"/>
              <a:gd name="connsiteY1" fmla="*/ 0 h 1011105"/>
              <a:gd name="connsiteX2" fmla="*/ 1453847 w 5384620"/>
              <a:gd name="connsiteY2" fmla="*/ 0 h 1011105"/>
              <a:gd name="connsiteX3" fmla="*/ 1965386 w 5384620"/>
              <a:gd name="connsiteY3" fmla="*/ 0 h 1011105"/>
              <a:gd name="connsiteX4" fmla="*/ 2638464 w 5384620"/>
              <a:gd name="connsiteY4" fmla="*/ 0 h 1011105"/>
              <a:gd name="connsiteX5" fmla="*/ 3150003 w 5384620"/>
              <a:gd name="connsiteY5" fmla="*/ 0 h 1011105"/>
              <a:gd name="connsiteX6" fmla="*/ 3715388 w 5384620"/>
              <a:gd name="connsiteY6" fmla="*/ 0 h 1011105"/>
              <a:gd name="connsiteX7" fmla="*/ 4496158 w 5384620"/>
              <a:gd name="connsiteY7" fmla="*/ 0 h 1011105"/>
              <a:gd name="connsiteX8" fmla="*/ 5384620 w 5384620"/>
              <a:gd name="connsiteY8" fmla="*/ 0 h 1011105"/>
              <a:gd name="connsiteX9" fmla="*/ 5384620 w 5384620"/>
              <a:gd name="connsiteY9" fmla="*/ 515664 h 1011105"/>
              <a:gd name="connsiteX10" fmla="*/ 5384620 w 5384620"/>
              <a:gd name="connsiteY10" fmla="*/ 1011105 h 1011105"/>
              <a:gd name="connsiteX11" fmla="*/ 4657696 w 5384620"/>
              <a:gd name="connsiteY11" fmla="*/ 1011105 h 1011105"/>
              <a:gd name="connsiteX12" fmla="*/ 4038465 w 5384620"/>
              <a:gd name="connsiteY12" fmla="*/ 1011105 h 1011105"/>
              <a:gd name="connsiteX13" fmla="*/ 3257695 w 5384620"/>
              <a:gd name="connsiteY13" fmla="*/ 1011105 h 1011105"/>
              <a:gd name="connsiteX14" fmla="*/ 2476925 w 5384620"/>
              <a:gd name="connsiteY14" fmla="*/ 1011105 h 1011105"/>
              <a:gd name="connsiteX15" fmla="*/ 1965386 w 5384620"/>
              <a:gd name="connsiteY15" fmla="*/ 1011105 h 1011105"/>
              <a:gd name="connsiteX16" fmla="*/ 1453847 w 5384620"/>
              <a:gd name="connsiteY16" fmla="*/ 1011105 h 1011105"/>
              <a:gd name="connsiteX17" fmla="*/ 834616 w 5384620"/>
              <a:gd name="connsiteY17" fmla="*/ 1011105 h 1011105"/>
              <a:gd name="connsiteX18" fmla="*/ 0 w 5384620"/>
              <a:gd name="connsiteY18" fmla="*/ 1011105 h 1011105"/>
              <a:gd name="connsiteX19" fmla="*/ 0 w 5384620"/>
              <a:gd name="connsiteY19" fmla="*/ 485330 h 1011105"/>
              <a:gd name="connsiteX20" fmla="*/ 0 w 5384620"/>
              <a:gd name="connsiteY20" fmla="*/ 0 h 1011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84620" h="1011105" fill="none" extrusionOk="0">
                <a:moveTo>
                  <a:pt x="0" y="0"/>
                </a:moveTo>
                <a:cubicBezTo>
                  <a:pt x="192858" y="-17467"/>
                  <a:pt x="446474" y="-13012"/>
                  <a:pt x="780770" y="0"/>
                </a:cubicBezTo>
                <a:cubicBezTo>
                  <a:pt x="1115066" y="13012"/>
                  <a:pt x="1218244" y="-21454"/>
                  <a:pt x="1453847" y="0"/>
                </a:cubicBezTo>
                <a:cubicBezTo>
                  <a:pt x="1689450" y="21454"/>
                  <a:pt x="1787084" y="636"/>
                  <a:pt x="1965386" y="0"/>
                </a:cubicBezTo>
                <a:cubicBezTo>
                  <a:pt x="2143688" y="-636"/>
                  <a:pt x="2349960" y="-10604"/>
                  <a:pt x="2638464" y="0"/>
                </a:cubicBezTo>
                <a:cubicBezTo>
                  <a:pt x="2926968" y="10604"/>
                  <a:pt x="2971657" y="2283"/>
                  <a:pt x="3150003" y="0"/>
                </a:cubicBezTo>
                <a:cubicBezTo>
                  <a:pt x="3328349" y="-2283"/>
                  <a:pt x="3562901" y="400"/>
                  <a:pt x="3715388" y="0"/>
                </a:cubicBezTo>
                <a:cubicBezTo>
                  <a:pt x="3867875" y="-400"/>
                  <a:pt x="4184537" y="-25117"/>
                  <a:pt x="4496158" y="0"/>
                </a:cubicBezTo>
                <a:cubicBezTo>
                  <a:pt x="4807779" y="25117"/>
                  <a:pt x="5052088" y="-37148"/>
                  <a:pt x="5384620" y="0"/>
                </a:cubicBezTo>
                <a:cubicBezTo>
                  <a:pt x="5410025" y="205137"/>
                  <a:pt x="5399785" y="328559"/>
                  <a:pt x="5384620" y="515664"/>
                </a:cubicBezTo>
                <a:cubicBezTo>
                  <a:pt x="5369455" y="702769"/>
                  <a:pt x="5377055" y="774315"/>
                  <a:pt x="5384620" y="1011105"/>
                </a:cubicBezTo>
                <a:cubicBezTo>
                  <a:pt x="5126152" y="977993"/>
                  <a:pt x="5007514" y="1009951"/>
                  <a:pt x="4657696" y="1011105"/>
                </a:cubicBezTo>
                <a:cubicBezTo>
                  <a:pt x="4307878" y="1012259"/>
                  <a:pt x="4252182" y="1003114"/>
                  <a:pt x="4038465" y="1011105"/>
                </a:cubicBezTo>
                <a:cubicBezTo>
                  <a:pt x="3824748" y="1019096"/>
                  <a:pt x="3507450" y="980547"/>
                  <a:pt x="3257695" y="1011105"/>
                </a:cubicBezTo>
                <a:cubicBezTo>
                  <a:pt x="3007940" y="1041664"/>
                  <a:pt x="2744115" y="1030580"/>
                  <a:pt x="2476925" y="1011105"/>
                </a:cubicBezTo>
                <a:cubicBezTo>
                  <a:pt x="2209735" y="991631"/>
                  <a:pt x="2214667" y="1029052"/>
                  <a:pt x="1965386" y="1011105"/>
                </a:cubicBezTo>
                <a:cubicBezTo>
                  <a:pt x="1716105" y="993158"/>
                  <a:pt x="1601978" y="1013613"/>
                  <a:pt x="1453847" y="1011105"/>
                </a:cubicBezTo>
                <a:cubicBezTo>
                  <a:pt x="1305716" y="1008597"/>
                  <a:pt x="1093189" y="1014137"/>
                  <a:pt x="834616" y="1011105"/>
                </a:cubicBezTo>
                <a:cubicBezTo>
                  <a:pt x="576043" y="1008073"/>
                  <a:pt x="245933" y="1008464"/>
                  <a:pt x="0" y="1011105"/>
                </a:cubicBezTo>
                <a:cubicBezTo>
                  <a:pt x="8002" y="805001"/>
                  <a:pt x="-7588" y="721753"/>
                  <a:pt x="0" y="485330"/>
                </a:cubicBezTo>
                <a:cubicBezTo>
                  <a:pt x="7588" y="248908"/>
                  <a:pt x="9345" y="107972"/>
                  <a:pt x="0" y="0"/>
                </a:cubicBezTo>
                <a:close/>
              </a:path>
              <a:path w="5384620" h="1011105" stroke="0" extrusionOk="0">
                <a:moveTo>
                  <a:pt x="0" y="0"/>
                </a:moveTo>
                <a:cubicBezTo>
                  <a:pt x="230918" y="-34608"/>
                  <a:pt x="457686" y="29139"/>
                  <a:pt x="780770" y="0"/>
                </a:cubicBezTo>
                <a:cubicBezTo>
                  <a:pt x="1103854" y="-29139"/>
                  <a:pt x="1095203" y="-10737"/>
                  <a:pt x="1400001" y="0"/>
                </a:cubicBezTo>
                <a:cubicBezTo>
                  <a:pt x="1704799" y="10737"/>
                  <a:pt x="2007176" y="-13995"/>
                  <a:pt x="2180771" y="0"/>
                </a:cubicBezTo>
                <a:cubicBezTo>
                  <a:pt x="2354366" y="13995"/>
                  <a:pt x="2617652" y="-13040"/>
                  <a:pt x="2746156" y="0"/>
                </a:cubicBezTo>
                <a:cubicBezTo>
                  <a:pt x="2874660" y="13040"/>
                  <a:pt x="3086608" y="13825"/>
                  <a:pt x="3311541" y="0"/>
                </a:cubicBezTo>
                <a:cubicBezTo>
                  <a:pt x="3536474" y="-13825"/>
                  <a:pt x="3672840" y="-23433"/>
                  <a:pt x="3984619" y="0"/>
                </a:cubicBezTo>
                <a:cubicBezTo>
                  <a:pt x="4296398" y="23433"/>
                  <a:pt x="4313771" y="23016"/>
                  <a:pt x="4496158" y="0"/>
                </a:cubicBezTo>
                <a:cubicBezTo>
                  <a:pt x="4678545" y="-23016"/>
                  <a:pt x="5121757" y="-31181"/>
                  <a:pt x="5384620" y="0"/>
                </a:cubicBezTo>
                <a:cubicBezTo>
                  <a:pt x="5365819" y="247370"/>
                  <a:pt x="5369515" y="264404"/>
                  <a:pt x="5384620" y="505553"/>
                </a:cubicBezTo>
                <a:cubicBezTo>
                  <a:pt x="5399725" y="746702"/>
                  <a:pt x="5372379" y="848331"/>
                  <a:pt x="5384620" y="1011105"/>
                </a:cubicBezTo>
                <a:cubicBezTo>
                  <a:pt x="5154904" y="985084"/>
                  <a:pt x="4988637" y="999940"/>
                  <a:pt x="4819235" y="1011105"/>
                </a:cubicBezTo>
                <a:cubicBezTo>
                  <a:pt x="4649834" y="1022270"/>
                  <a:pt x="4452630" y="1025608"/>
                  <a:pt x="4146157" y="1011105"/>
                </a:cubicBezTo>
                <a:cubicBezTo>
                  <a:pt x="3839684" y="996602"/>
                  <a:pt x="3550420" y="985018"/>
                  <a:pt x="3365388" y="1011105"/>
                </a:cubicBezTo>
                <a:cubicBezTo>
                  <a:pt x="3180356" y="1037192"/>
                  <a:pt x="2888868" y="1039640"/>
                  <a:pt x="2746156" y="1011105"/>
                </a:cubicBezTo>
                <a:cubicBezTo>
                  <a:pt x="2603444" y="982570"/>
                  <a:pt x="2358719" y="1029056"/>
                  <a:pt x="2126925" y="1011105"/>
                </a:cubicBezTo>
                <a:cubicBezTo>
                  <a:pt x="1895131" y="993154"/>
                  <a:pt x="1643205" y="997789"/>
                  <a:pt x="1346155" y="1011105"/>
                </a:cubicBezTo>
                <a:cubicBezTo>
                  <a:pt x="1049105" y="1024422"/>
                  <a:pt x="347313" y="1066336"/>
                  <a:pt x="0" y="1011105"/>
                </a:cubicBezTo>
                <a:cubicBezTo>
                  <a:pt x="-21569" y="849647"/>
                  <a:pt x="-14519" y="596950"/>
                  <a:pt x="0" y="485330"/>
                </a:cubicBezTo>
                <a:cubicBezTo>
                  <a:pt x="14519" y="373710"/>
                  <a:pt x="-5528" y="216711"/>
                  <a:pt x="0" y="0"/>
                </a:cubicBezTo>
                <a:close/>
              </a:path>
            </a:pathLst>
          </a:custGeom>
          <a:solidFill>
            <a:srgbClr val="F9F9C5">
              <a:alpha val="94902"/>
            </a:srgbClr>
          </a:solidFill>
          <a:ln w="28575">
            <a:solidFill>
              <a:schemeClr val="accent4">
                <a:lumMod val="60000"/>
                <a:lumOff val="40000"/>
              </a:schemeClr>
            </a:solidFill>
            <a:extLst>
              <a:ext uri="{C807C97D-BFC1-408E-A445-0C87EB9F89A2}">
                <ask:lineSketchStyleProps xmlns:ask="http://schemas.microsoft.com/office/drawing/2018/sketchyshapes" sd="33063243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Câu 3</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 Chọn iêu hoặc ươu thay cho</a:t>
            </a:r>
          </a:p>
        </p:txBody>
      </p:sp>
      <p:sp>
        <p:nvSpPr>
          <p:cNvPr id="14" name="TextBox 13">
            <a:extLst>
              <a:ext uri="{FF2B5EF4-FFF2-40B4-BE49-F238E27FC236}">
                <a16:creationId xmlns:a16="http://schemas.microsoft.com/office/drawing/2014/main" id="{91DA023B-A6B1-44D1-87F8-D6731D40C02F}"/>
              </a:ext>
            </a:extLst>
          </p:cNvPr>
          <p:cNvSpPr txBox="1"/>
          <p:nvPr/>
        </p:nvSpPr>
        <p:spPr>
          <a:xfrm>
            <a:off x="654518" y="2155727"/>
            <a:ext cx="10915049" cy="2298834"/>
          </a:xfrm>
          <a:prstGeom prst="rect">
            <a:avLst/>
          </a:prstGeom>
          <a:noFill/>
        </p:spPr>
        <p:txBody>
          <a:bodyPr wrap="square" rtlCol="0">
            <a:spAutoFit/>
          </a:bodyPr>
          <a:lstStyle/>
          <a:p>
            <a:pPr lvl="0" algn="just">
              <a:lnSpc>
                <a:spcPct val="150000"/>
              </a:lnSpc>
            </a:pPr>
            <a:r>
              <a:rPr lang="vi-VN" sz="3300" dirty="0">
                <a:solidFill>
                  <a:prstClr val="black"/>
                </a:solidFill>
                <a:latin typeface="Calibri" panose="020F0502020204030204" pitchFamily="34" charset="0"/>
                <a:cs typeface="Calibri" panose="020F0502020204030204" pitchFamily="34" charset="0"/>
              </a:rPr>
              <a:t>- Cứ chiều chiều, bầy hươu lại rủ nhau ra suối uống nước.</a:t>
            </a:r>
          </a:p>
          <a:p>
            <a:pPr lvl="0" algn="just">
              <a:lnSpc>
                <a:spcPct val="150000"/>
              </a:lnSpc>
            </a:pPr>
            <a:r>
              <a:rPr lang="vi-VN" sz="3300" dirty="0">
                <a:solidFill>
                  <a:prstClr val="black"/>
                </a:solidFill>
                <a:latin typeface="Calibri" panose="020F0502020204030204" pitchFamily="34" charset="0"/>
                <a:cs typeface="Calibri" panose="020F0502020204030204" pitchFamily="34" charset="0"/>
              </a:rPr>
              <a:t>- Buổi sáng, tiếng chim khướu lảnh lót khắp rừng.</a:t>
            </a:r>
          </a:p>
          <a:p>
            <a:pPr lvl="0" algn="just">
              <a:lnSpc>
                <a:spcPct val="150000"/>
              </a:lnSpc>
            </a:pPr>
            <a:r>
              <a:rPr lang="vi-VN" sz="3300" dirty="0">
                <a:solidFill>
                  <a:prstClr val="black"/>
                </a:solidFill>
                <a:latin typeface="Calibri" panose="020F0502020204030204" pitchFamily="34" charset="0"/>
                <a:cs typeface="Calibri" panose="020F0502020204030204" pitchFamily="34" charset="0"/>
              </a:rPr>
              <a:t>- Mặt trời chiếu những tia nắng ấm áp xuống vườn cây.</a:t>
            </a:r>
            <a:endParaRPr kumimoji="0" lang="en-US" sz="33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F3434F52-1D6D-4FD3-BF5C-567CB7B462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938" y="4712220"/>
            <a:ext cx="3481337" cy="2575589"/>
          </a:xfrm>
          <a:prstGeom prst="rect">
            <a:avLst/>
          </a:prstGeom>
        </p:spPr>
      </p:pic>
      <p:pic>
        <p:nvPicPr>
          <p:cNvPr id="5" name="Picture 4">
            <a:extLst>
              <a:ext uri="{FF2B5EF4-FFF2-40B4-BE49-F238E27FC236}">
                <a16:creationId xmlns:a16="http://schemas.microsoft.com/office/drawing/2014/main" id="{3A1BC935-B277-487C-8C37-C32C109668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6826" y="669247"/>
            <a:ext cx="850798" cy="816769"/>
          </a:xfrm>
          <a:prstGeom prst="rect">
            <a:avLst/>
          </a:prstGeom>
        </p:spPr>
      </p:pic>
      <p:pic>
        <p:nvPicPr>
          <p:cNvPr id="33" name="Picture 32">
            <a:extLst>
              <a:ext uri="{FF2B5EF4-FFF2-40B4-BE49-F238E27FC236}">
                <a16:creationId xmlns:a16="http://schemas.microsoft.com/office/drawing/2014/main" id="{B43740D8-4B78-4DFC-9B18-81438056BB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4893" y="2269098"/>
            <a:ext cx="654276" cy="628107"/>
          </a:xfrm>
          <a:prstGeom prst="rect">
            <a:avLst/>
          </a:prstGeom>
        </p:spPr>
      </p:pic>
      <p:pic>
        <p:nvPicPr>
          <p:cNvPr id="35" name="Picture 34">
            <a:extLst>
              <a:ext uri="{FF2B5EF4-FFF2-40B4-BE49-F238E27FC236}">
                <a16:creationId xmlns:a16="http://schemas.microsoft.com/office/drawing/2014/main" id="{AF016491-1572-4247-939F-BAF8876B8F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19698" y="2264094"/>
            <a:ext cx="679540" cy="652361"/>
          </a:xfrm>
          <a:prstGeom prst="rect">
            <a:avLst/>
          </a:prstGeom>
        </p:spPr>
      </p:pic>
      <p:pic>
        <p:nvPicPr>
          <p:cNvPr id="37" name="Picture 36">
            <a:extLst>
              <a:ext uri="{FF2B5EF4-FFF2-40B4-BE49-F238E27FC236}">
                <a16:creationId xmlns:a16="http://schemas.microsoft.com/office/drawing/2014/main" id="{B1FC4F44-B2FE-4171-8E0E-B88705A00C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44121" y="3782918"/>
            <a:ext cx="691616" cy="663954"/>
          </a:xfrm>
          <a:prstGeom prst="rect">
            <a:avLst/>
          </a:prstGeom>
        </p:spPr>
      </p:pic>
      <p:pic>
        <p:nvPicPr>
          <p:cNvPr id="39" name="Picture 38">
            <a:extLst>
              <a:ext uri="{FF2B5EF4-FFF2-40B4-BE49-F238E27FC236}">
                <a16:creationId xmlns:a16="http://schemas.microsoft.com/office/drawing/2014/main" id="{7735D86B-C622-4204-AA9A-72FAA1E950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02151" y="2198016"/>
            <a:ext cx="768746" cy="737999"/>
          </a:xfrm>
          <a:prstGeom prst="rect">
            <a:avLst/>
          </a:prstGeom>
        </p:spPr>
      </p:pic>
      <p:pic>
        <p:nvPicPr>
          <p:cNvPr id="41" name="Picture 40">
            <a:extLst>
              <a:ext uri="{FF2B5EF4-FFF2-40B4-BE49-F238E27FC236}">
                <a16:creationId xmlns:a16="http://schemas.microsoft.com/office/drawing/2014/main" id="{BA9B2188-A6E5-4394-BC3D-7A11F52DD4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97517" y="3044849"/>
            <a:ext cx="754642" cy="724459"/>
          </a:xfrm>
          <a:prstGeom prst="rect">
            <a:avLst/>
          </a:prstGeom>
        </p:spPr>
      </p:pic>
    </p:spTree>
    <p:extLst>
      <p:ext uri="{BB962C8B-B14F-4D97-AF65-F5344CB8AC3E}">
        <p14:creationId xmlns:p14="http://schemas.microsoft.com/office/powerpoint/2010/main" val="22711828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33"/>
                                        </p:tgtEl>
                                        <p:attrNameLst>
                                          <p:attrName>ppt_w</p:attrName>
                                        </p:attrNameLst>
                                      </p:cBhvr>
                                      <p:tavLst>
                                        <p:tav tm="0">
                                          <p:val>
                                            <p:strVal val="ppt_w"/>
                                          </p:val>
                                        </p:tav>
                                        <p:tav tm="100000">
                                          <p:val>
                                            <p:fltVal val="0"/>
                                          </p:val>
                                        </p:tav>
                                      </p:tavLst>
                                    </p:anim>
                                    <p:anim calcmode="lin" valueType="num">
                                      <p:cBhvr>
                                        <p:cTn id="12" dur="500"/>
                                        <p:tgtEl>
                                          <p:spTgt spid="33"/>
                                        </p:tgtEl>
                                        <p:attrNameLst>
                                          <p:attrName>ppt_h</p:attrName>
                                        </p:attrNameLst>
                                      </p:cBhvr>
                                      <p:tavLst>
                                        <p:tav tm="0">
                                          <p:val>
                                            <p:strVal val="ppt_h"/>
                                          </p:val>
                                        </p:tav>
                                        <p:tav tm="100000">
                                          <p:val>
                                            <p:fltVal val="0"/>
                                          </p:val>
                                        </p:tav>
                                      </p:tavLst>
                                    </p:anim>
                                    <p:animEffect transition="out" filter="fade">
                                      <p:cBhvr>
                                        <p:cTn id="13" dur="500"/>
                                        <p:tgtEl>
                                          <p:spTgt spid="33"/>
                                        </p:tgtEl>
                                      </p:cBhvr>
                                    </p:animEffect>
                                    <p:set>
                                      <p:cBhvr>
                                        <p:cTn id="14" dur="1" fill="hold">
                                          <p:stCondLst>
                                            <p:cond delay="499"/>
                                          </p:stCondLst>
                                        </p:cTn>
                                        <p:tgtEl>
                                          <p:spTgt spid="3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nodeType="clickEffect">
                                  <p:stCondLst>
                                    <p:cond delay="0"/>
                                  </p:stCondLst>
                                  <p:childTnLst>
                                    <p:anim calcmode="lin" valueType="num">
                                      <p:cBhvr>
                                        <p:cTn id="18" dur="500"/>
                                        <p:tgtEl>
                                          <p:spTgt spid="35"/>
                                        </p:tgtEl>
                                        <p:attrNameLst>
                                          <p:attrName>ppt_w</p:attrName>
                                        </p:attrNameLst>
                                      </p:cBhvr>
                                      <p:tavLst>
                                        <p:tav tm="0">
                                          <p:val>
                                            <p:strVal val="ppt_w"/>
                                          </p:val>
                                        </p:tav>
                                        <p:tav tm="100000">
                                          <p:val>
                                            <p:fltVal val="0"/>
                                          </p:val>
                                        </p:tav>
                                      </p:tavLst>
                                    </p:anim>
                                    <p:anim calcmode="lin" valueType="num">
                                      <p:cBhvr>
                                        <p:cTn id="19" dur="500"/>
                                        <p:tgtEl>
                                          <p:spTgt spid="35"/>
                                        </p:tgtEl>
                                        <p:attrNameLst>
                                          <p:attrName>ppt_h</p:attrName>
                                        </p:attrNameLst>
                                      </p:cBhvr>
                                      <p:tavLst>
                                        <p:tav tm="0">
                                          <p:val>
                                            <p:strVal val="ppt_h"/>
                                          </p:val>
                                        </p:tav>
                                        <p:tav tm="100000">
                                          <p:val>
                                            <p:fltVal val="0"/>
                                          </p:val>
                                        </p:tav>
                                      </p:tavLst>
                                    </p:anim>
                                    <p:animEffect transition="out" filter="fade">
                                      <p:cBhvr>
                                        <p:cTn id="20" dur="500"/>
                                        <p:tgtEl>
                                          <p:spTgt spid="35"/>
                                        </p:tgtEl>
                                      </p:cBhvr>
                                    </p:animEffect>
                                    <p:set>
                                      <p:cBhvr>
                                        <p:cTn id="21" dur="1" fill="hold">
                                          <p:stCondLst>
                                            <p:cond delay="499"/>
                                          </p:stCondLst>
                                        </p:cTn>
                                        <p:tgtEl>
                                          <p:spTgt spid="3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nodeType="clickEffect">
                                  <p:stCondLst>
                                    <p:cond delay="0"/>
                                  </p:stCondLst>
                                  <p:childTnLst>
                                    <p:anim calcmode="lin" valueType="num">
                                      <p:cBhvr>
                                        <p:cTn id="25" dur="500"/>
                                        <p:tgtEl>
                                          <p:spTgt spid="39"/>
                                        </p:tgtEl>
                                        <p:attrNameLst>
                                          <p:attrName>ppt_w</p:attrName>
                                        </p:attrNameLst>
                                      </p:cBhvr>
                                      <p:tavLst>
                                        <p:tav tm="0">
                                          <p:val>
                                            <p:strVal val="ppt_w"/>
                                          </p:val>
                                        </p:tav>
                                        <p:tav tm="100000">
                                          <p:val>
                                            <p:fltVal val="0"/>
                                          </p:val>
                                        </p:tav>
                                      </p:tavLst>
                                    </p:anim>
                                    <p:anim calcmode="lin" valueType="num">
                                      <p:cBhvr>
                                        <p:cTn id="26" dur="500"/>
                                        <p:tgtEl>
                                          <p:spTgt spid="39"/>
                                        </p:tgtEl>
                                        <p:attrNameLst>
                                          <p:attrName>ppt_h</p:attrName>
                                        </p:attrNameLst>
                                      </p:cBhvr>
                                      <p:tavLst>
                                        <p:tav tm="0">
                                          <p:val>
                                            <p:strVal val="ppt_h"/>
                                          </p:val>
                                        </p:tav>
                                        <p:tav tm="100000">
                                          <p:val>
                                            <p:fltVal val="0"/>
                                          </p:val>
                                        </p:tav>
                                      </p:tavLst>
                                    </p:anim>
                                    <p:animEffect transition="out" filter="fade">
                                      <p:cBhvr>
                                        <p:cTn id="27" dur="500"/>
                                        <p:tgtEl>
                                          <p:spTgt spid="39"/>
                                        </p:tgtEl>
                                      </p:cBhvr>
                                    </p:animEffect>
                                    <p:set>
                                      <p:cBhvr>
                                        <p:cTn id="28" dur="1" fill="hold">
                                          <p:stCondLst>
                                            <p:cond delay="499"/>
                                          </p:stCondLst>
                                        </p:cTn>
                                        <p:tgtEl>
                                          <p:spTgt spid="39"/>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53" presetClass="exit" presetSubtype="32" fill="hold" nodeType="clickEffect">
                                  <p:stCondLst>
                                    <p:cond delay="0"/>
                                  </p:stCondLst>
                                  <p:childTnLst>
                                    <p:anim calcmode="lin" valueType="num">
                                      <p:cBhvr>
                                        <p:cTn id="32" dur="500"/>
                                        <p:tgtEl>
                                          <p:spTgt spid="41"/>
                                        </p:tgtEl>
                                        <p:attrNameLst>
                                          <p:attrName>ppt_w</p:attrName>
                                        </p:attrNameLst>
                                      </p:cBhvr>
                                      <p:tavLst>
                                        <p:tav tm="0">
                                          <p:val>
                                            <p:strVal val="ppt_w"/>
                                          </p:val>
                                        </p:tav>
                                        <p:tav tm="100000">
                                          <p:val>
                                            <p:fltVal val="0"/>
                                          </p:val>
                                        </p:tav>
                                      </p:tavLst>
                                    </p:anim>
                                    <p:anim calcmode="lin" valueType="num">
                                      <p:cBhvr>
                                        <p:cTn id="33" dur="500"/>
                                        <p:tgtEl>
                                          <p:spTgt spid="41"/>
                                        </p:tgtEl>
                                        <p:attrNameLst>
                                          <p:attrName>ppt_h</p:attrName>
                                        </p:attrNameLst>
                                      </p:cBhvr>
                                      <p:tavLst>
                                        <p:tav tm="0">
                                          <p:val>
                                            <p:strVal val="ppt_h"/>
                                          </p:val>
                                        </p:tav>
                                        <p:tav tm="100000">
                                          <p:val>
                                            <p:fltVal val="0"/>
                                          </p:val>
                                        </p:tav>
                                      </p:tavLst>
                                    </p:anim>
                                    <p:animEffect transition="out" filter="fade">
                                      <p:cBhvr>
                                        <p:cTn id="34" dur="500"/>
                                        <p:tgtEl>
                                          <p:spTgt spid="41"/>
                                        </p:tgtEl>
                                      </p:cBhvr>
                                    </p:animEffect>
                                    <p:set>
                                      <p:cBhvr>
                                        <p:cTn id="35" dur="1" fill="hold">
                                          <p:stCondLst>
                                            <p:cond delay="499"/>
                                          </p:stCondLst>
                                        </p:cTn>
                                        <p:tgtEl>
                                          <p:spTgt spid="41"/>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53" presetClass="exit" presetSubtype="32" fill="hold" nodeType="clickEffect">
                                  <p:stCondLst>
                                    <p:cond delay="0"/>
                                  </p:stCondLst>
                                  <p:childTnLst>
                                    <p:anim calcmode="lin" valueType="num">
                                      <p:cBhvr>
                                        <p:cTn id="39" dur="500"/>
                                        <p:tgtEl>
                                          <p:spTgt spid="37"/>
                                        </p:tgtEl>
                                        <p:attrNameLst>
                                          <p:attrName>ppt_w</p:attrName>
                                        </p:attrNameLst>
                                      </p:cBhvr>
                                      <p:tavLst>
                                        <p:tav tm="0">
                                          <p:val>
                                            <p:strVal val="ppt_w"/>
                                          </p:val>
                                        </p:tav>
                                        <p:tav tm="100000">
                                          <p:val>
                                            <p:fltVal val="0"/>
                                          </p:val>
                                        </p:tav>
                                      </p:tavLst>
                                    </p:anim>
                                    <p:anim calcmode="lin" valueType="num">
                                      <p:cBhvr>
                                        <p:cTn id="40" dur="500"/>
                                        <p:tgtEl>
                                          <p:spTgt spid="37"/>
                                        </p:tgtEl>
                                        <p:attrNameLst>
                                          <p:attrName>ppt_h</p:attrName>
                                        </p:attrNameLst>
                                      </p:cBhvr>
                                      <p:tavLst>
                                        <p:tav tm="0">
                                          <p:val>
                                            <p:strVal val="ppt_h"/>
                                          </p:val>
                                        </p:tav>
                                        <p:tav tm="100000">
                                          <p:val>
                                            <p:fltVal val="0"/>
                                          </p:val>
                                        </p:tav>
                                      </p:tavLst>
                                    </p:anim>
                                    <p:animEffect transition="out" filter="fade">
                                      <p:cBhvr>
                                        <p:cTn id="41" dur="500"/>
                                        <p:tgtEl>
                                          <p:spTgt spid="37"/>
                                        </p:tgtEl>
                                      </p:cBhvr>
                                    </p:animEffect>
                                    <p:set>
                                      <p:cBhvr>
                                        <p:cTn id="42" dur="1" fill="hold">
                                          <p:stCondLst>
                                            <p:cond delay="4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14363" y="361950"/>
            <a:ext cx="11516877" cy="608759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0160EBD5-F569-4CF2-99D5-709453DF98BF}"/>
              </a:ext>
            </a:extLst>
          </p:cNvPr>
          <p:cNvSpPr/>
          <p:nvPr/>
        </p:nvSpPr>
        <p:spPr>
          <a:xfrm>
            <a:off x="593395" y="408451"/>
            <a:ext cx="10922110" cy="1011105"/>
          </a:xfrm>
          <a:custGeom>
            <a:avLst/>
            <a:gdLst>
              <a:gd name="connsiteX0" fmla="*/ 0 w 5384620"/>
              <a:gd name="connsiteY0" fmla="*/ 0 h 1011105"/>
              <a:gd name="connsiteX1" fmla="*/ 780770 w 5384620"/>
              <a:gd name="connsiteY1" fmla="*/ 0 h 1011105"/>
              <a:gd name="connsiteX2" fmla="*/ 1453847 w 5384620"/>
              <a:gd name="connsiteY2" fmla="*/ 0 h 1011105"/>
              <a:gd name="connsiteX3" fmla="*/ 1965386 w 5384620"/>
              <a:gd name="connsiteY3" fmla="*/ 0 h 1011105"/>
              <a:gd name="connsiteX4" fmla="*/ 2638464 w 5384620"/>
              <a:gd name="connsiteY4" fmla="*/ 0 h 1011105"/>
              <a:gd name="connsiteX5" fmla="*/ 3150003 w 5384620"/>
              <a:gd name="connsiteY5" fmla="*/ 0 h 1011105"/>
              <a:gd name="connsiteX6" fmla="*/ 3715388 w 5384620"/>
              <a:gd name="connsiteY6" fmla="*/ 0 h 1011105"/>
              <a:gd name="connsiteX7" fmla="*/ 4496158 w 5384620"/>
              <a:gd name="connsiteY7" fmla="*/ 0 h 1011105"/>
              <a:gd name="connsiteX8" fmla="*/ 5384620 w 5384620"/>
              <a:gd name="connsiteY8" fmla="*/ 0 h 1011105"/>
              <a:gd name="connsiteX9" fmla="*/ 5384620 w 5384620"/>
              <a:gd name="connsiteY9" fmla="*/ 515664 h 1011105"/>
              <a:gd name="connsiteX10" fmla="*/ 5384620 w 5384620"/>
              <a:gd name="connsiteY10" fmla="*/ 1011105 h 1011105"/>
              <a:gd name="connsiteX11" fmla="*/ 4657696 w 5384620"/>
              <a:gd name="connsiteY11" fmla="*/ 1011105 h 1011105"/>
              <a:gd name="connsiteX12" fmla="*/ 4038465 w 5384620"/>
              <a:gd name="connsiteY12" fmla="*/ 1011105 h 1011105"/>
              <a:gd name="connsiteX13" fmla="*/ 3257695 w 5384620"/>
              <a:gd name="connsiteY13" fmla="*/ 1011105 h 1011105"/>
              <a:gd name="connsiteX14" fmla="*/ 2476925 w 5384620"/>
              <a:gd name="connsiteY14" fmla="*/ 1011105 h 1011105"/>
              <a:gd name="connsiteX15" fmla="*/ 1965386 w 5384620"/>
              <a:gd name="connsiteY15" fmla="*/ 1011105 h 1011105"/>
              <a:gd name="connsiteX16" fmla="*/ 1453847 w 5384620"/>
              <a:gd name="connsiteY16" fmla="*/ 1011105 h 1011105"/>
              <a:gd name="connsiteX17" fmla="*/ 834616 w 5384620"/>
              <a:gd name="connsiteY17" fmla="*/ 1011105 h 1011105"/>
              <a:gd name="connsiteX18" fmla="*/ 0 w 5384620"/>
              <a:gd name="connsiteY18" fmla="*/ 1011105 h 1011105"/>
              <a:gd name="connsiteX19" fmla="*/ 0 w 5384620"/>
              <a:gd name="connsiteY19" fmla="*/ 485330 h 1011105"/>
              <a:gd name="connsiteX20" fmla="*/ 0 w 5384620"/>
              <a:gd name="connsiteY20" fmla="*/ 0 h 1011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84620" h="1011105" fill="none" extrusionOk="0">
                <a:moveTo>
                  <a:pt x="0" y="0"/>
                </a:moveTo>
                <a:cubicBezTo>
                  <a:pt x="192858" y="-17467"/>
                  <a:pt x="446474" y="-13012"/>
                  <a:pt x="780770" y="0"/>
                </a:cubicBezTo>
                <a:cubicBezTo>
                  <a:pt x="1115066" y="13012"/>
                  <a:pt x="1218244" y="-21454"/>
                  <a:pt x="1453847" y="0"/>
                </a:cubicBezTo>
                <a:cubicBezTo>
                  <a:pt x="1689450" y="21454"/>
                  <a:pt x="1787084" y="636"/>
                  <a:pt x="1965386" y="0"/>
                </a:cubicBezTo>
                <a:cubicBezTo>
                  <a:pt x="2143688" y="-636"/>
                  <a:pt x="2349960" y="-10604"/>
                  <a:pt x="2638464" y="0"/>
                </a:cubicBezTo>
                <a:cubicBezTo>
                  <a:pt x="2926968" y="10604"/>
                  <a:pt x="2971657" y="2283"/>
                  <a:pt x="3150003" y="0"/>
                </a:cubicBezTo>
                <a:cubicBezTo>
                  <a:pt x="3328349" y="-2283"/>
                  <a:pt x="3562901" y="400"/>
                  <a:pt x="3715388" y="0"/>
                </a:cubicBezTo>
                <a:cubicBezTo>
                  <a:pt x="3867875" y="-400"/>
                  <a:pt x="4184537" y="-25117"/>
                  <a:pt x="4496158" y="0"/>
                </a:cubicBezTo>
                <a:cubicBezTo>
                  <a:pt x="4807779" y="25117"/>
                  <a:pt x="5052088" y="-37148"/>
                  <a:pt x="5384620" y="0"/>
                </a:cubicBezTo>
                <a:cubicBezTo>
                  <a:pt x="5410025" y="205137"/>
                  <a:pt x="5399785" y="328559"/>
                  <a:pt x="5384620" y="515664"/>
                </a:cubicBezTo>
                <a:cubicBezTo>
                  <a:pt x="5369455" y="702769"/>
                  <a:pt x="5377055" y="774315"/>
                  <a:pt x="5384620" y="1011105"/>
                </a:cubicBezTo>
                <a:cubicBezTo>
                  <a:pt x="5126152" y="977993"/>
                  <a:pt x="5007514" y="1009951"/>
                  <a:pt x="4657696" y="1011105"/>
                </a:cubicBezTo>
                <a:cubicBezTo>
                  <a:pt x="4307878" y="1012259"/>
                  <a:pt x="4252182" y="1003114"/>
                  <a:pt x="4038465" y="1011105"/>
                </a:cubicBezTo>
                <a:cubicBezTo>
                  <a:pt x="3824748" y="1019096"/>
                  <a:pt x="3507450" y="980547"/>
                  <a:pt x="3257695" y="1011105"/>
                </a:cubicBezTo>
                <a:cubicBezTo>
                  <a:pt x="3007940" y="1041664"/>
                  <a:pt x="2744115" y="1030580"/>
                  <a:pt x="2476925" y="1011105"/>
                </a:cubicBezTo>
                <a:cubicBezTo>
                  <a:pt x="2209735" y="991631"/>
                  <a:pt x="2214667" y="1029052"/>
                  <a:pt x="1965386" y="1011105"/>
                </a:cubicBezTo>
                <a:cubicBezTo>
                  <a:pt x="1716105" y="993158"/>
                  <a:pt x="1601978" y="1013613"/>
                  <a:pt x="1453847" y="1011105"/>
                </a:cubicBezTo>
                <a:cubicBezTo>
                  <a:pt x="1305716" y="1008597"/>
                  <a:pt x="1093189" y="1014137"/>
                  <a:pt x="834616" y="1011105"/>
                </a:cubicBezTo>
                <a:cubicBezTo>
                  <a:pt x="576043" y="1008073"/>
                  <a:pt x="245933" y="1008464"/>
                  <a:pt x="0" y="1011105"/>
                </a:cubicBezTo>
                <a:cubicBezTo>
                  <a:pt x="8002" y="805001"/>
                  <a:pt x="-7588" y="721753"/>
                  <a:pt x="0" y="485330"/>
                </a:cubicBezTo>
                <a:cubicBezTo>
                  <a:pt x="7588" y="248908"/>
                  <a:pt x="9345" y="107972"/>
                  <a:pt x="0" y="0"/>
                </a:cubicBezTo>
                <a:close/>
              </a:path>
              <a:path w="5384620" h="1011105" stroke="0" extrusionOk="0">
                <a:moveTo>
                  <a:pt x="0" y="0"/>
                </a:moveTo>
                <a:cubicBezTo>
                  <a:pt x="230918" y="-34608"/>
                  <a:pt x="457686" y="29139"/>
                  <a:pt x="780770" y="0"/>
                </a:cubicBezTo>
                <a:cubicBezTo>
                  <a:pt x="1103854" y="-29139"/>
                  <a:pt x="1095203" y="-10737"/>
                  <a:pt x="1400001" y="0"/>
                </a:cubicBezTo>
                <a:cubicBezTo>
                  <a:pt x="1704799" y="10737"/>
                  <a:pt x="2007176" y="-13995"/>
                  <a:pt x="2180771" y="0"/>
                </a:cubicBezTo>
                <a:cubicBezTo>
                  <a:pt x="2354366" y="13995"/>
                  <a:pt x="2617652" y="-13040"/>
                  <a:pt x="2746156" y="0"/>
                </a:cubicBezTo>
                <a:cubicBezTo>
                  <a:pt x="2874660" y="13040"/>
                  <a:pt x="3086608" y="13825"/>
                  <a:pt x="3311541" y="0"/>
                </a:cubicBezTo>
                <a:cubicBezTo>
                  <a:pt x="3536474" y="-13825"/>
                  <a:pt x="3672840" y="-23433"/>
                  <a:pt x="3984619" y="0"/>
                </a:cubicBezTo>
                <a:cubicBezTo>
                  <a:pt x="4296398" y="23433"/>
                  <a:pt x="4313771" y="23016"/>
                  <a:pt x="4496158" y="0"/>
                </a:cubicBezTo>
                <a:cubicBezTo>
                  <a:pt x="4678545" y="-23016"/>
                  <a:pt x="5121757" y="-31181"/>
                  <a:pt x="5384620" y="0"/>
                </a:cubicBezTo>
                <a:cubicBezTo>
                  <a:pt x="5365819" y="247370"/>
                  <a:pt x="5369515" y="264404"/>
                  <a:pt x="5384620" y="505553"/>
                </a:cubicBezTo>
                <a:cubicBezTo>
                  <a:pt x="5399725" y="746702"/>
                  <a:pt x="5372379" y="848331"/>
                  <a:pt x="5384620" y="1011105"/>
                </a:cubicBezTo>
                <a:cubicBezTo>
                  <a:pt x="5154904" y="985084"/>
                  <a:pt x="4988637" y="999940"/>
                  <a:pt x="4819235" y="1011105"/>
                </a:cubicBezTo>
                <a:cubicBezTo>
                  <a:pt x="4649834" y="1022270"/>
                  <a:pt x="4452630" y="1025608"/>
                  <a:pt x="4146157" y="1011105"/>
                </a:cubicBezTo>
                <a:cubicBezTo>
                  <a:pt x="3839684" y="996602"/>
                  <a:pt x="3550420" y="985018"/>
                  <a:pt x="3365388" y="1011105"/>
                </a:cubicBezTo>
                <a:cubicBezTo>
                  <a:pt x="3180356" y="1037192"/>
                  <a:pt x="2888868" y="1039640"/>
                  <a:pt x="2746156" y="1011105"/>
                </a:cubicBezTo>
                <a:cubicBezTo>
                  <a:pt x="2603444" y="982570"/>
                  <a:pt x="2358719" y="1029056"/>
                  <a:pt x="2126925" y="1011105"/>
                </a:cubicBezTo>
                <a:cubicBezTo>
                  <a:pt x="1895131" y="993154"/>
                  <a:pt x="1643205" y="997789"/>
                  <a:pt x="1346155" y="1011105"/>
                </a:cubicBezTo>
                <a:cubicBezTo>
                  <a:pt x="1049105" y="1024422"/>
                  <a:pt x="347313" y="1066336"/>
                  <a:pt x="0" y="1011105"/>
                </a:cubicBezTo>
                <a:cubicBezTo>
                  <a:pt x="-21569" y="849647"/>
                  <a:pt x="-14519" y="596950"/>
                  <a:pt x="0" y="485330"/>
                </a:cubicBezTo>
                <a:cubicBezTo>
                  <a:pt x="14519" y="373710"/>
                  <a:pt x="-5528" y="216711"/>
                  <a:pt x="0" y="0"/>
                </a:cubicBezTo>
                <a:close/>
              </a:path>
            </a:pathLst>
          </a:custGeom>
          <a:solidFill>
            <a:srgbClr val="F9F9C5">
              <a:alpha val="94902"/>
            </a:srgbClr>
          </a:solidFill>
          <a:ln w="28575">
            <a:solidFill>
              <a:schemeClr val="accent4">
                <a:lumMod val="60000"/>
                <a:lumOff val="40000"/>
              </a:schemeClr>
            </a:solidFill>
            <a:extLst>
              <a:ext uri="{C807C97D-BFC1-408E-A445-0C87EB9F89A2}">
                <ask:lineSketchStyleProps xmlns:ask="http://schemas.microsoft.com/office/drawing/2018/sketchyshapes" sd="33063243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 Tìm và gọi tên các sự vật có tiếng chứa vần ât hoặc âc trong tranh</a:t>
            </a:r>
          </a:p>
        </p:txBody>
      </p:sp>
      <p:pic>
        <p:nvPicPr>
          <p:cNvPr id="4" name="Picture 3">
            <a:extLst>
              <a:ext uri="{FF2B5EF4-FFF2-40B4-BE49-F238E27FC236}">
                <a16:creationId xmlns:a16="http://schemas.microsoft.com/office/drawing/2014/main" id="{8F8C69E8-2D33-4F4A-A3E2-63F88C0B3CFE}"/>
              </a:ext>
            </a:extLst>
          </p:cNvPr>
          <p:cNvPicPr>
            <a:picLocks noChangeAspect="1"/>
          </p:cNvPicPr>
          <p:nvPr/>
        </p:nvPicPr>
        <p:blipFill>
          <a:blip r:embed="rId3"/>
          <a:stretch>
            <a:fillRect/>
          </a:stretch>
        </p:blipFill>
        <p:spPr>
          <a:xfrm>
            <a:off x="617017" y="1460583"/>
            <a:ext cx="6300597" cy="4535956"/>
          </a:xfrm>
          <a:prstGeom prst="rect">
            <a:avLst/>
          </a:prstGeom>
        </p:spPr>
      </p:pic>
      <p:sp>
        <p:nvSpPr>
          <p:cNvPr id="17" name="Rectangles 7">
            <a:extLst>
              <a:ext uri="{FF2B5EF4-FFF2-40B4-BE49-F238E27FC236}">
                <a16:creationId xmlns:a16="http://schemas.microsoft.com/office/drawing/2014/main" id="{24EDD47F-6B39-4037-BD95-92C5C778DAB4}"/>
              </a:ext>
            </a:extLst>
          </p:cNvPr>
          <p:cNvSpPr/>
          <p:nvPr/>
        </p:nvSpPr>
        <p:spPr>
          <a:xfrm>
            <a:off x="7194082" y="1578543"/>
            <a:ext cx="4356234" cy="1576805"/>
          </a:xfrm>
          <a:prstGeom prst="rect">
            <a:avLst/>
          </a:prstGeom>
          <a:solidFill>
            <a:schemeClr val="bg1">
              <a:lumMod val="95000"/>
            </a:scheme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6" name="TextBox 5">
            <a:extLst>
              <a:ext uri="{FF2B5EF4-FFF2-40B4-BE49-F238E27FC236}">
                <a16:creationId xmlns:a16="http://schemas.microsoft.com/office/drawing/2014/main" id="{4DE3A19A-541B-44F4-B4C0-1FBC27056A3F}"/>
              </a:ext>
            </a:extLst>
          </p:cNvPr>
          <p:cNvSpPr txBox="1"/>
          <p:nvPr/>
        </p:nvSpPr>
        <p:spPr>
          <a:xfrm>
            <a:off x="8710864" y="1607419"/>
            <a:ext cx="1857676" cy="646331"/>
          </a:xfrm>
          <a:prstGeom prst="rect">
            <a:avLst/>
          </a:prstGeom>
          <a:noFill/>
        </p:spPr>
        <p:txBody>
          <a:bodyPr wrap="square" rtlCol="0">
            <a:spAutoFit/>
          </a:bodyPr>
          <a:lstStyle/>
          <a:p>
            <a:pPr algn="just"/>
            <a:r>
              <a:rPr lang="en-US" sz="3600" b="1" i="0" dirty="0" err="1">
                <a:solidFill>
                  <a:srgbClr val="000000"/>
                </a:solidFill>
                <a:effectLst/>
                <a:ea typeface="Open Sans" panose="020B0606030504020204" pitchFamily="34" charset="0"/>
                <a:cs typeface="Open Sans" panose="020B0606030504020204" pitchFamily="34" charset="0"/>
              </a:rPr>
              <a:t>Vần</a:t>
            </a:r>
            <a:r>
              <a:rPr lang="en-US" sz="3600" b="1" i="0" dirty="0">
                <a:solidFill>
                  <a:srgbClr val="000000"/>
                </a:solidFill>
                <a:effectLst/>
                <a:ea typeface="Open Sans" panose="020B0606030504020204" pitchFamily="34" charset="0"/>
                <a:cs typeface="Open Sans" panose="020B0606030504020204" pitchFamily="34" charset="0"/>
              </a:rPr>
              <a:t> </a:t>
            </a:r>
            <a:r>
              <a:rPr lang="en-US" sz="3600" b="1" i="0" dirty="0" err="1">
                <a:solidFill>
                  <a:srgbClr val="000000"/>
                </a:solidFill>
                <a:effectLst/>
                <a:ea typeface="Open Sans" panose="020B0606030504020204" pitchFamily="34" charset="0"/>
                <a:cs typeface="Open Sans" panose="020B0606030504020204" pitchFamily="34" charset="0"/>
              </a:rPr>
              <a:t>âc</a:t>
            </a:r>
            <a:r>
              <a:rPr lang="en-US" sz="3600" b="1" i="0" dirty="0">
                <a:solidFill>
                  <a:srgbClr val="000000"/>
                </a:solidFill>
                <a:effectLst/>
                <a:ea typeface="Open Sans" panose="020B0606030504020204" pitchFamily="34" charset="0"/>
                <a:cs typeface="Open Sans" panose="020B0606030504020204" pitchFamily="34" charset="0"/>
              </a:rPr>
              <a:t>:</a:t>
            </a:r>
          </a:p>
        </p:txBody>
      </p:sp>
      <p:sp>
        <p:nvSpPr>
          <p:cNvPr id="7" name="Oval 6">
            <a:extLst>
              <a:ext uri="{FF2B5EF4-FFF2-40B4-BE49-F238E27FC236}">
                <a16:creationId xmlns:a16="http://schemas.microsoft.com/office/drawing/2014/main" id="{F63042BE-0145-4D3C-A75A-05262BD0C209}"/>
              </a:ext>
            </a:extLst>
          </p:cNvPr>
          <p:cNvSpPr/>
          <p:nvPr/>
        </p:nvSpPr>
        <p:spPr>
          <a:xfrm>
            <a:off x="596766" y="1501541"/>
            <a:ext cx="5111015" cy="128978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C347B8C-ACE9-433A-8F71-7D1764E45CD5}"/>
              </a:ext>
            </a:extLst>
          </p:cNvPr>
          <p:cNvSpPr txBox="1"/>
          <p:nvPr/>
        </p:nvSpPr>
        <p:spPr>
          <a:xfrm>
            <a:off x="7382578" y="2117558"/>
            <a:ext cx="1857676" cy="646331"/>
          </a:xfrm>
          <a:prstGeom prst="rect">
            <a:avLst/>
          </a:prstGeom>
          <a:noFill/>
        </p:spPr>
        <p:txBody>
          <a:bodyPr wrap="square" rtlCol="0">
            <a:spAutoFit/>
          </a:bodyPr>
          <a:lstStyle/>
          <a:p>
            <a:pPr algn="just"/>
            <a:r>
              <a:rPr lang="en-US" sz="3600" b="1" i="0" dirty="0" err="1">
                <a:solidFill>
                  <a:srgbClr val="FF0000"/>
                </a:solidFill>
                <a:effectLst/>
                <a:ea typeface="Open Sans" panose="020B0606030504020204" pitchFamily="34" charset="0"/>
                <a:cs typeface="Open Sans" panose="020B0606030504020204" pitchFamily="34" charset="0"/>
              </a:rPr>
              <a:t>Giàn</a:t>
            </a:r>
            <a:r>
              <a:rPr lang="en-US" sz="3600" b="1" i="0" dirty="0">
                <a:solidFill>
                  <a:srgbClr val="FF0000"/>
                </a:solidFill>
                <a:effectLst/>
                <a:ea typeface="Open Sans" panose="020B0606030504020204" pitchFamily="34" charset="0"/>
                <a:cs typeface="Open Sans" panose="020B0606030504020204" pitchFamily="34" charset="0"/>
              </a:rPr>
              <a:t> </a:t>
            </a:r>
            <a:r>
              <a:rPr lang="en-US" sz="3600" b="1" i="0" dirty="0" err="1">
                <a:solidFill>
                  <a:srgbClr val="FF0000"/>
                </a:solidFill>
                <a:effectLst/>
                <a:ea typeface="Open Sans" panose="020B0606030504020204" pitchFamily="34" charset="0"/>
                <a:cs typeface="Open Sans" panose="020B0606030504020204" pitchFamily="34" charset="0"/>
              </a:rPr>
              <a:t>gấc</a:t>
            </a:r>
            <a:endParaRPr lang="en-US" sz="3600" b="1" i="0" dirty="0">
              <a:solidFill>
                <a:srgbClr val="FF0000"/>
              </a:solidFill>
              <a:effectLst/>
              <a:ea typeface="Open Sans" panose="020B0606030504020204" pitchFamily="34" charset="0"/>
              <a:cs typeface="Open Sans" panose="020B0606030504020204" pitchFamily="34" charset="0"/>
            </a:endParaRPr>
          </a:p>
        </p:txBody>
      </p:sp>
      <p:sp>
        <p:nvSpPr>
          <p:cNvPr id="21" name="Oval 20">
            <a:extLst>
              <a:ext uri="{FF2B5EF4-FFF2-40B4-BE49-F238E27FC236}">
                <a16:creationId xmlns:a16="http://schemas.microsoft.com/office/drawing/2014/main" id="{64EA794D-C123-4147-B587-2CF85CCE9E81}"/>
              </a:ext>
            </a:extLst>
          </p:cNvPr>
          <p:cNvSpPr/>
          <p:nvPr/>
        </p:nvSpPr>
        <p:spPr>
          <a:xfrm>
            <a:off x="2877954" y="4716379"/>
            <a:ext cx="4081112" cy="128978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08F80E14-4577-4E2C-99C5-7B6E26A1BD54}"/>
              </a:ext>
            </a:extLst>
          </p:cNvPr>
          <p:cNvSpPr txBox="1"/>
          <p:nvPr/>
        </p:nvSpPr>
        <p:spPr>
          <a:xfrm>
            <a:off x="9509761" y="2117558"/>
            <a:ext cx="2127182" cy="646331"/>
          </a:xfrm>
          <a:prstGeom prst="rect">
            <a:avLst/>
          </a:prstGeom>
          <a:noFill/>
        </p:spPr>
        <p:txBody>
          <a:bodyPr wrap="square" rtlCol="0">
            <a:spAutoFit/>
          </a:bodyPr>
          <a:lstStyle/>
          <a:p>
            <a:pPr algn="just"/>
            <a:r>
              <a:rPr lang="en-US" sz="3600" b="1" i="0" dirty="0" err="1">
                <a:solidFill>
                  <a:srgbClr val="FF0000"/>
                </a:solidFill>
                <a:effectLst/>
                <a:ea typeface="Open Sans" panose="020B0606030504020204" pitchFamily="34" charset="0"/>
                <a:cs typeface="Open Sans" panose="020B0606030504020204" pitchFamily="34" charset="0"/>
              </a:rPr>
              <a:t>Bậc</a:t>
            </a:r>
            <a:r>
              <a:rPr lang="en-US" sz="3600" b="1" i="0" dirty="0">
                <a:solidFill>
                  <a:srgbClr val="FF0000"/>
                </a:solidFill>
                <a:effectLst/>
                <a:ea typeface="Open Sans" panose="020B0606030504020204" pitchFamily="34" charset="0"/>
                <a:cs typeface="Open Sans" panose="020B0606030504020204" pitchFamily="34" charset="0"/>
              </a:rPr>
              <a:t> </a:t>
            </a:r>
            <a:r>
              <a:rPr lang="en-US" sz="3600" b="1" i="0" dirty="0" err="1">
                <a:solidFill>
                  <a:srgbClr val="FF0000"/>
                </a:solidFill>
                <a:effectLst/>
                <a:ea typeface="Open Sans" panose="020B0606030504020204" pitchFamily="34" charset="0"/>
                <a:cs typeface="Open Sans" panose="020B0606030504020204" pitchFamily="34" charset="0"/>
              </a:rPr>
              <a:t>thềm</a:t>
            </a:r>
            <a:endParaRPr lang="en-US" sz="3600" b="1" i="0" dirty="0">
              <a:solidFill>
                <a:srgbClr val="FF0000"/>
              </a:solidFill>
              <a:effectLst/>
              <a:ea typeface="Open Sans" panose="020B0606030504020204" pitchFamily="34" charset="0"/>
              <a:cs typeface="Open Sans" panose="020B0606030504020204" pitchFamily="34" charset="0"/>
            </a:endParaRPr>
          </a:p>
        </p:txBody>
      </p:sp>
      <p:sp>
        <p:nvSpPr>
          <p:cNvPr id="23" name="Rectangles 7">
            <a:extLst>
              <a:ext uri="{FF2B5EF4-FFF2-40B4-BE49-F238E27FC236}">
                <a16:creationId xmlns:a16="http://schemas.microsoft.com/office/drawing/2014/main" id="{E181E9C8-436F-4AF7-9FD9-BC2D685E180C}"/>
              </a:ext>
            </a:extLst>
          </p:cNvPr>
          <p:cNvSpPr/>
          <p:nvPr/>
        </p:nvSpPr>
        <p:spPr>
          <a:xfrm>
            <a:off x="7280710" y="3513221"/>
            <a:ext cx="4356234" cy="1809550"/>
          </a:xfrm>
          <a:prstGeom prst="rect">
            <a:avLst/>
          </a:prstGeom>
          <a:solidFill>
            <a:schemeClr val="bg1">
              <a:lumMod val="95000"/>
            </a:scheme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24" name="TextBox 23">
            <a:extLst>
              <a:ext uri="{FF2B5EF4-FFF2-40B4-BE49-F238E27FC236}">
                <a16:creationId xmlns:a16="http://schemas.microsoft.com/office/drawing/2014/main" id="{AA846789-4319-4E95-A1C2-E33D149F7751}"/>
              </a:ext>
            </a:extLst>
          </p:cNvPr>
          <p:cNvSpPr txBox="1"/>
          <p:nvPr/>
        </p:nvSpPr>
        <p:spPr>
          <a:xfrm>
            <a:off x="8797492" y="3542097"/>
            <a:ext cx="1857676" cy="646331"/>
          </a:xfrm>
          <a:prstGeom prst="rect">
            <a:avLst/>
          </a:prstGeom>
          <a:noFill/>
        </p:spPr>
        <p:txBody>
          <a:bodyPr wrap="square" rtlCol="0">
            <a:spAutoFit/>
          </a:bodyPr>
          <a:lstStyle/>
          <a:p>
            <a:pPr algn="just"/>
            <a:r>
              <a:rPr lang="en-US" sz="3600" b="1" i="0" dirty="0" err="1">
                <a:solidFill>
                  <a:srgbClr val="000000"/>
                </a:solidFill>
                <a:effectLst/>
                <a:ea typeface="Open Sans" panose="020B0606030504020204" pitchFamily="34" charset="0"/>
                <a:cs typeface="Open Sans" panose="020B0606030504020204" pitchFamily="34" charset="0"/>
              </a:rPr>
              <a:t>Vần</a:t>
            </a:r>
            <a:r>
              <a:rPr lang="en-US" sz="3600" b="1" i="0" dirty="0">
                <a:solidFill>
                  <a:srgbClr val="000000"/>
                </a:solidFill>
                <a:effectLst/>
                <a:ea typeface="Open Sans" panose="020B0606030504020204" pitchFamily="34" charset="0"/>
                <a:cs typeface="Open Sans" panose="020B0606030504020204" pitchFamily="34" charset="0"/>
              </a:rPr>
              <a:t> </a:t>
            </a:r>
            <a:r>
              <a:rPr lang="en-US" sz="3600" b="1" i="0" dirty="0" err="1">
                <a:solidFill>
                  <a:srgbClr val="000000"/>
                </a:solidFill>
                <a:effectLst/>
                <a:ea typeface="Open Sans" panose="020B0606030504020204" pitchFamily="34" charset="0"/>
                <a:cs typeface="Open Sans" panose="020B0606030504020204" pitchFamily="34" charset="0"/>
              </a:rPr>
              <a:t>ât</a:t>
            </a:r>
            <a:r>
              <a:rPr lang="en-US" sz="3600" b="1" i="0" dirty="0">
                <a:solidFill>
                  <a:srgbClr val="000000"/>
                </a:solidFill>
                <a:effectLst/>
                <a:ea typeface="Open Sans" panose="020B0606030504020204" pitchFamily="34" charset="0"/>
                <a:cs typeface="Open Sans" panose="020B0606030504020204" pitchFamily="34" charset="0"/>
              </a:rPr>
              <a:t>:</a:t>
            </a:r>
          </a:p>
        </p:txBody>
      </p:sp>
      <p:sp>
        <p:nvSpPr>
          <p:cNvPr id="25" name="Oval 24">
            <a:extLst>
              <a:ext uri="{FF2B5EF4-FFF2-40B4-BE49-F238E27FC236}">
                <a16:creationId xmlns:a16="http://schemas.microsoft.com/office/drawing/2014/main" id="{827E538A-F188-44E5-BEFF-27E9459763F6}"/>
              </a:ext>
            </a:extLst>
          </p:cNvPr>
          <p:cNvSpPr/>
          <p:nvPr/>
        </p:nvSpPr>
        <p:spPr>
          <a:xfrm>
            <a:off x="5727033" y="4186989"/>
            <a:ext cx="433136" cy="49089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53B94D15-5F67-44A4-8149-C794B87313D2}"/>
              </a:ext>
            </a:extLst>
          </p:cNvPr>
          <p:cNvSpPr txBox="1"/>
          <p:nvPr/>
        </p:nvSpPr>
        <p:spPr>
          <a:xfrm>
            <a:off x="7613584" y="4042610"/>
            <a:ext cx="1857676" cy="646331"/>
          </a:xfrm>
          <a:prstGeom prst="rect">
            <a:avLst/>
          </a:prstGeom>
          <a:noFill/>
        </p:spPr>
        <p:txBody>
          <a:bodyPr wrap="square" rtlCol="0">
            <a:spAutoFit/>
          </a:bodyPr>
          <a:lstStyle/>
          <a:p>
            <a:pPr algn="just"/>
            <a:r>
              <a:rPr lang="en-US" sz="3600" b="1" dirty="0" err="1">
                <a:solidFill>
                  <a:srgbClr val="FF0000"/>
                </a:solidFill>
                <a:ea typeface="Open Sans" panose="020B0606030504020204" pitchFamily="34" charset="0"/>
                <a:cs typeface="Open Sans" panose="020B0606030504020204" pitchFamily="34" charset="0"/>
              </a:rPr>
              <a:t>Đôi</a:t>
            </a:r>
            <a:r>
              <a:rPr lang="en-US" sz="3600" b="1" dirty="0">
                <a:solidFill>
                  <a:srgbClr val="FF0000"/>
                </a:solidFill>
                <a:ea typeface="Open Sans" panose="020B0606030504020204" pitchFamily="34" charset="0"/>
                <a:cs typeface="Open Sans" panose="020B0606030504020204" pitchFamily="34" charset="0"/>
              </a:rPr>
              <a:t> </a:t>
            </a:r>
            <a:r>
              <a:rPr lang="en-US" sz="3600" b="1" dirty="0" err="1">
                <a:solidFill>
                  <a:srgbClr val="FF0000"/>
                </a:solidFill>
                <a:ea typeface="Open Sans" panose="020B0606030504020204" pitchFamily="34" charset="0"/>
                <a:cs typeface="Open Sans" panose="020B0606030504020204" pitchFamily="34" charset="0"/>
              </a:rPr>
              <a:t>tất</a:t>
            </a:r>
            <a:endParaRPr lang="en-US" sz="3600" b="1" i="0" dirty="0">
              <a:solidFill>
                <a:srgbClr val="FF0000"/>
              </a:solidFill>
              <a:effectLst/>
              <a:ea typeface="Open Sans" panose="020B0606030504020204" pitchFamily="34" charset="0"/>
              <a:cs typeface="Open Sans" panose="020B0606030504020204" pitchFamily="34" charset="0"/>
            </a:endParaRPr>
          </a:p>
        </p:txBody>
      </p:sp>
      <p:sp>
        <p:nvSpPr>
          <p:cNvPr id="29" name="Oval 28">
            <a:extLst>
              <a:ext uri="{FF2B5EF4-FFF2-40B4-BE49-F238E27FC236}">
                <a16:creationId xmlns:a16="http://schemas.microsoft.com/office/drawing/2014/main" id="{62438D78-FB6B-437D-89E5-453EDB1E63E9}"/>
              </a:ext>
            </a:extLst>
          </p:cNvPr>
          <p:cNvSpPr/>
          <p:nvPr/>
        </p:nvSpPr>
        <p:spPr>
          <a:xfrm>
            <a:off x="4976263" y="3532471"/>
            <a:ext cx="433136" cy="74114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A2B8234F-8051-4966-B5AF-8F4E9D9AD8E6}"/>
              </a:ext>
            </a:extLst>
          </p:cNvPr>
          <p:cNvSpPr txBox="1"/>
          <p:nvPr/>
        </p:nvSpPr>
        <p:spPr>
          <a:xfrm>
            <a:off x="9760017" y="4032985"/>
            <a:ext cx="1857676" cy="646331"/>
          </a:xfrm>
          <a:prstGeom prst="rect">
            <a:avLst/>
          </a:prstGeom>
          <a:noFill/>
        </p:spPr>
        <p:txBody>
          <a:bodyPr wrap="square" rtlCol="0">
            <a:spAutoFit/>
          </a:bodyPr>
          <a:lstStyle/>
          <a:p>
            <a:pPr algn="just"/>
            <a:r>
              <a:rPr lang="en-US" sz="3600" b="1" dirty="0" err="1">
                <a:solidFill>
                  <a:srgbClr val="FF0000"/>
                </a:solidFill>
                <a:ea typeface="Open Sans" panose="020B0606030504020204" pitchFamily="34" charset="0"/>
                <a:cs typeface="Open Sans" panose="020B0606030504020204" pitchFamily="34" charset="0"/>
              </a:rPr>
              <a:t>lật</a:t>
            </a:r>
            <a:r>
              <a:rPr lang="en-US" sz="3600" b="1" dirty="0">
                <a:solidFill>
                  <a:srgbClr val="FF0000"/>
                </a:solidFill>
                <a:ea typeface="Open Sans" panose="020B0606030504020204" pitchFamily="34" charset="0"/>
                <a:cs typeface="Open Sans" panose="020B0606030504020204" pitchFamily="34" charset="0"/>
              </a:rPr>
              <a:t> </a:t>
            </a:r>
            <a:r>
              <a:rPr lang="en-US" sz="3600" b="1" dirty="0" err="1">
                <a:solidFill>
                  <a:srgbClr val="FF0000"/>
                </a:solidFill>
                <a:ea typeface="Open Sans" panose="020B0606030504020204" pitchFamily="34" charset="0"/>
                <a:cs typeface="Open Sans" panose="020B0606030504020204" pitchFamily="34" charset="0"/>
              </a:rPr>
              <a:t>đật</a:t>
            </a:r>
            <a:endParaRPr lang="en-US" sz="3600" b="1" i="0" dirty="0">
              <a:solidFill>
                <a:srgbClr val="FF0000"/>
              </a:solidFill>
              <a:effectLst/>
              <a:ea typeface="Open Sans" panose="020B0606030504020204" pitchFamily="34" charset="0"/>
              <a:cs typeface="Open Sans" panose="020B0606030504020204" pitchFamily="34" charset="0"/>
            </a:endParaRPr>
          </a:p>
        </p:txBody>
      </p:sp>
      <p:sp>
        <p:nvSpPr>
          <p:cNvPr id="32" name="Oval 31">
            <a:extLst>
              <a:ext uri="{FF2B5EF4-FFF2-40B4-BE49-F238E27FC236}">
                <a16:creationId xmlns:a16="http://schemas.microsoft.com/office/drawing/2014/main" id="{8D0D6D5D-3F49-4185-BAA4-604CE66B4CA4}"/>
              </a:ext>
            </a:extLst>
          </p:cNvPr>
          <p:cNvSpPr/>
          <p:nvPr/>
        </p:nvSpPr>
        <p:spPr>
          <a:xfrm>
            <a:off x="1241660" y="3291840"/>
            <a:ext cx="2618072" cy="210793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14816324-5220-42F8-A1C9-8F52BC98788D}"/>
              </a:ext>
            </a:extLst>
          </p:cNvPr>
          <p:cNvSpPr txBox="1"/>
          <p:nvPr/>
        </p:nvSpPr>
        <p:spPr>
          <a:xfrm>
            <a:off x="8566484" y="4600875"/>
            <a:ext cx="1857676" cy="646331"/>
          </a:xfrm>
          <a:prstGeom prst="rect">
            <a:avLst/>
          </a:prstGeom>
          <a:noFill/>
        </p:spPr>
        <p:txBody>
          <a:bodyPr wrap="square" rtlCol="0">
            <a:spAutoFit/>
          </a:bodyPr>
          <a:lstStyle/>
          <a:p>
            <a:pPr algn="just"/>
            <a:r>
              <a:rPr lang="en-US" sz="3600" b="1" dirty="0" err="1">
                <a:solidFill>
                  <a:srgbClr val="FF0000"/>
                </a:solidFill>
                <a:ea typeface="Open Sans" panose="020B0606030504020204" pitchFamily="34" charset="0"/>
                <a:cs typeface="Open Sans" panose="020B0606030504020204" pitchFamily="34" charset="0"/>
              </a:rPr>
              <a:t>phật</a:t>
            </a:r>
            <a:r>
              <a:rPr lang="en-US" sz="3600" b="1" dirty="0">
                <a:solidFill>
                  <a:srgbClr val="FF0000"/>
                </a:solidFill>
                <a:ea typeface="Open Sans" panose="020B0606030504020204" pitchFamily="34" charset="0"/>
                <a:cs typeface="Open Sans" panose="020B0606030504020204" pitchFamily="34" charset="0"/>
              </a:rPr>
              <a:t> </a:t>
            </a:r>
            <a:r>
              <a:rPr lang="en-US" sz="3600" b="1" dirty="0" err="1">
                <a:solidFill>
                  <a:srgbClr val="FF0000"/>
                </a:solidFill>
                <a:ea typeface="Open Sans" panose="020B0606030504020204" pitchFamily="34" charset="0"/>
                <a:cs typeface="Open Sans" panose="020B0606030504020204" pitchFamily="34" charset="0"/>
              </a:rPr>
              <a:t>thủ</a:t>
            </a:r>
            <a:endParaRPr lang="en-US" sz="3600" b="1" i="0" dirty="0">
              <a:solidFill>
                <a:srgbClr val="FF0000"/>
              </a:solidFill>
              <a:effectLst/>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634149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anim calcmode="lin" valueType="num">
                                      <p:cBhvr additive="base">
                                        <p:cTn id="40" dur="500" fill="hold"/>
                                        <p:tgtEl>
                                          <p:spTgt spid="23"/>
                                        </p:tgtEl>
                                        <p:attrNameLst>
                                          <p:attrName>ppt_x</p:attrName>
                                        </p:attrNameLst>
                                      </p:cBhvr>
                                      <p:tavLst>
                                        <p:tav tm="0">
                                          <p:val>
                                            <p:strVal val="#ppt_x"/>
                                          </p:val>
                                        </p:tav>
                                        <p:tav tm="100000">
                                          <p:val>
                                            <p:strVal val="#ppt_x"/>
                                          </p:val>
                                        </p:tav>
                                      </p:tavLst>
                                    </p:anim>
                                    <p:anim calcmode="lin" valueType="num">
                                      <p:cBhvr additive="base">
                                        <p:cTn id="41"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wipe(down)">
                                      <p:cBhvr>
                                        <p:cTn id="51" dur="500"/>
                                        <p:tgtEl>
                                          <p:spTgt spid="25"/>
                                        </p:tgtEl>
                                      </p:cBhvr>
                                    </p:animEffect>
                                  </p:childTnLst>
                                </p:cTn>
                              </p:par>
                            </p:childTnLst>
                          </p:cTn>
                        </p:par>
                        <p:par>
                          <p:cTn id="52" fill="hold">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500"/>
                                        <p:tgtEl>
                                          <p:spTgt spid="26"/>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wipe(down)">
                                      <p:cBhvr>
                                        <p:cTn id="60" dur="500"/>
                                        <p:tgtEl>
                                          <p:spTgt spid="29"/>
                                        </p:tgtEl>
                                      </p:cBhvr>
                                    </p:animEffect>
                                  </p:childTnLst>
                                </p:cTn>
                              </p:par>
                            </p:childTnLst>
                          </p:cTn>
                        </p:par>
                        <p:par>
                          <p:cTn id="61" fill="hold">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fade">
                                      <p:cBhvr>
                                        <p:cTn id="64" dur="500"/>
                                        <p:tgtEl>
                                          <p:spTgt spid="30"/>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wipe(down)">
                                      <p:cBhvr>
                                        <p:cTn id="69" dur="500"/>
                                        <p:tgtEl>
                                          <p:spTgt spid="32"/>
                                        </p:tgtEl>
                                      </p:cBhvr>
                                    </p:animEffect>
                                  </p:childTnLst>
                                </p:cTn>
                              </p:par>
                            </p:childTnLst>
                          </p:cTn>
                        </p:par>
                        <p:par>
                          <p:cTn id="70" fill="hold">
                            <p:stCondLst>
                              <p:cond delay="500"/>
                            </p:stCondLst>
                            <p:childTnLst>
                              <p:par>
                                <p:cTn id="71" presetID="10" presetClass="entr" presetSubtype="0" fill="hold" grpId="0" nodeType="afterEffect">
                                  <p:stCondLst>
                                    <p:cond delay="0"/>
                                  </p:stCondLst>
                                  <p:childTnLst>
                                    <p:set>
                                      <p:cBhvr>
                                        <p:cTn id="72" dur="1" fill="hold">
                                          <p:stCondLst>
                                            <p:cond delay="0"/>
                                          </p:stCondLst>
                                        </p:cTn>
                                        <p:tgtEl>
                                          <p:spTgt spid="34"/>
                                        </p:tgtEl>
                                        <p:attrNameLst>
                                          <p:attrName>style.visibility</p:attrName>
                                        </p:attrNameLst>
                                      </p:cBhvr>
                                      <p:to>
                                        <p:strVal val="visible"/>
                                      </p:to>
                                    </p:set>
                                    <p:animEffect transition="in" filter="fade">
                                      <p:cBhvr>
                                        <p:cTn id="7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6" grpId="0"/>
      <p:bldP spid="7" grpId="0" animBg="1"/>
      <p:bldP spid="20" grpId="0"/>
      <p:bldP spid="21" grpId="0" animBg="1"/>
      <p:bldP spid="22" grpId="0"/>
      <p:bldP spid="23" grpId="0" bldLvl="0" animBg="1"/>
      <p:bldP spid="24" grpId="0"/>
      <p:bldP spid="25" grpId="0" animBg="1"/>
      <p:bldP spid="26" grpId="0"/>
      <p:bldP spid="29" grpId="0" animBg="1"/>
      <p:bldP spid="30" grpId="0"/>
      <p:bldP spid="32" grpId="0" animBg="1"/>
      <p:bldP spid="3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14363" y="361950"/>
            <a:ext cx="11516877" cy="608759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任意多边形: 形状 1">
            <a:extLst>
              <a:ext uri="{FF2B5EF4-FFF2-40B4-BE49-F238E27FC236}">
                <a16:creationId xmlns:a16="http://schemas.microsoft.com/office/drawing/2014/main" id="{52379516-0138-446F-8882-162FBD5948DD}"/>
              </a:ext>
            </a:extLst>
          </p:cNvPr>
          <p:cNvSpPr/>
          <p:nvPr/>
        </p:nvSpPr>
        <p:spPr>
          <a:xfrm>
            <a:off x="3605349" y="640079"/>
            <a:ext cx="7887215" cy="5069687"/>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33" name="Picture 2">
            <a:extLst>
              <a:ext uri="{FF2B5EF4-FFF2-40B4-BE49-F238E27FC236}">
                <a16:creationId xmlns:a16="http://schemas.microsoft.com/office/drawing/2014/main" id="{CABBCF9E-3CA4-46D5-80E0-C905A9BC1A4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53985" y="1531701"/>
            <a:ext cx="5325581" cy="556227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4E67807-53A2-4AF6-BB82-170CE01EB2D7}"/>
              </a:ext>
            </a:extLst>
          </p:cNvPr>
          <p:cNvSpPr txBox="1"/>
          <p:nvPr/>
        </p:nvSpPr>
        <p:spPr>
          <a:xfrm>
            <a:off x="4350619" y="1607419"/>
            <a:ext cx="6631806" cy="2554545"/>
          </a:xfrm>
          <a:prstGeom prst="rect">
            <a:avLst/>
          </a:prstGeom>
          <a:noFill/>
        </p:spPr>
        <p:txBody>
          <a:bodyPr wrap="square" rtlCol="0">
            <a:spAutoFit/>
          </a:bodyPr>
          <a:lstStyle/>
          <a:p>
            <a:pPr algn="ctr"/>
            <a:r>
              <a:rPr lang="nl-NL" sz="4000" b="1" dirty="0">
                <a:solidFill>
                  <a:srgbClr val="FF0000"/>
                </a:solidFill>
                <a:ea typeface="Times New Roman" panose="02020603050405020304" pitchFamily="18" charset="0"/>
              </a:rPr>
              <a:t>V</a:t>
            </a:r>
            <a:r>
              <a:rPr lang="nl-NL" sz="4000" b="1" dirty="0">
                <a:solidFill>
                  <a:srgbClr val="FF0000"/>
                </a:solidFill>
                <a:effectLst/>
                <a:ea typeface="Times New Roman" panose="02020603050405020304" pitchFamily="18" charset="0"/>
              </a:rPr>
              <a:t>ề trao đổi với người thân về các loài động vật, các loài thú rừng đã thấy trực tiếp hoặc qua sách báo, phim ảnh. </a:t>
            </a:r>
            <a:endParaRPr lang="en-US" sz="4000" b="1" dirty="0">
              <a:solidFill>
                <a:srgbClr val="FF0000"/>
              </a:solidFill>
            </a:endParaRPr>
          </a:p>
        </p:txBody>
      </p:sp>
    </p:spTree>
    <p:extLst>
      <p:ext uri="{BB962C8B-B14F-4D97-AF65-F5344CB8AC3E}">
        <p14:creationId xmlns:p14="http://schemas.microsoft.com/office/powerpoint/2010/main" val="10657833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CAA703B-18BD-4CBF-A0F9-81B7761A4176}"/>
              </a:ext>
            </a:extLst>
          </p:cNvPr>
          <p:cNvPicPr>
            <a:picLocks noChangeAspect="1"/>
          </p:cNvPicPr>
          <p:nvPr/>
        </p:nvPicPr>
        <p:blipFill>
          <a:blip r:embed="rId2"/>
          <a:stretch>
            <a:fillRect/>
          </a:stretch>
        </p:blipFill>
        <p:spPr>
          <a:xfrm>
            <a:off x="0" y="0"/>
            <a:ext cx="12192000" cy="6858000"/>
          </a:xfrm>
          <a:prstGeom prst="rect">
            <a:avLst/>
          </a:prstGeom>
        </p:spPr>
      </p:pic>
      <p:pic>
        <p:nvPicPr>
          <p:cNvPr id="5122" name="Picture 2" descr="SUN VECTOR by welikegroovyturtles on DeviantArt">
            <a:extLst>
              <a:ext uri="{FF2B5EF4-FFF2-40B4-BE49-F238E27FC236}">
                <a16:creationId xmlns:a16="http://schemas.microsoft.com/office/drawing/2014/main" id="{F0889580-3781-4B23-AE6C-7CD55F759B3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1033" y="457831"/>
            <a:ext cx="1577030" cy="157703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5EF359A-A511-480E-BF13-4890E1CD28B4}"/>
              </a:ext>
            </a:extLst>
          </p:cNvPr>
          <p:cNvPicPr>
            <a:picLocks noChangeAspect="1"/>
          </p:cNvPicPr>
          <p:nvPr/>
        </p:nvPicPr>
        <p:blipFill>
          <a:blip r:embed="rId4"/>
          <a:stretch>
            <a:fillRect/>
          </a:stretch>
        </p:blipFill>
        <p:spPr>
          <a:xfrm>
            <a:off x="3100383" y="1810868"/>
            <a:ext cx="6514370" cy="2803207"/>
          </a:xfrm>
          <a:prstGeom prst="rect">
            <a:avLst/>
          </a:prstGeom>
        </p:spPr>
      </p:pic>
    </p:spTree>
    <p:extLst>
      <p:ext uri="{BB962C8B-B14F-4D97-AF65-F5344CB8AC3E}">
        <p14:creationId xmlns:p14="http://schemas.microsoft.com/office/powerpoint/2010/main" val="369229651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D2504B-467B-4DE4-B6C4-83C579DCC6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4168" y="47988"/>
            <a:ext cx="6211617" cy="6211617"/>
          </a:xfrm>
          <a:prstGeom prst="rect">
            <a:avLst/>
          </a:prstGeom>
        </p:spPr>
      </p:pic>
      <p:sp>
        <p:nvSpPr>
          <p:cNvPr id="18" name="矩形: 圆角 3">
            <a:extLst>
              <a:ext uri="{FF2B5EF4-FFF2-40B4-BE49-F238E27FC236}">
                <a16:creationId xmlns:a16="http://schemas.microsoft.com/office/drawing/2014/main" id="{1058BD0B-CC4F-4C73-9C81-49C4450FF576}"/>
              </a:ext>
            </a:extLst>
          </p:cNvPr>
          <p:cNvSpPr/>
          <p:nvPr/>
        </p:nvSpPr>
        <p:spPr>
          <a:xfrm>
            <a:off x="586925" y="1197681"/>
            <a:ext cx="10614485" cy="4462638"/>
          </a:xfrm>
          <a:custGeom>
            <a:avLst/>
            <a:gdLst>
              <a:gd name="connsiteX0" fmla="*/ 0 w 5538087"/>
              <a:gd name="connsiteY0" fmla="*/ 526811 h 1488166"/>
              <a:gd name="connsiteX1" fmla="*/ 526811 w 5538087"/>
              <a:gd name="connsiteY1" fmla="*/ 0 h 1488166"/>
              <a:gd name="connsiteX2" fmla="*/ 1167449 w 5538087"/>
              <a:gd name="connsiteY2" fmla="*/ 0 h 1488166"/>
              <a:gd name="connsiteX3" fmla="*/ 1808087 w 5538087"/>
              <a:gd name="connsiteY3" fmla="*/ 0 h 1488166"/>
              <a:gd name="connsiteX4" fmla="*/ 2448725 w 5538087"/>
              <a:gd name="connsiteY4" fmla="*/ 0 h 1488166"/>
              <a:gd name="connsiteX5" fmla="*/ 3044518 w 5538087"/>
              <a:gd name="connsiteY5" fmla="*/ 0 h 1488166"/>
              <a:gd name="connsiteX6" fmla="*/ 3774845 w 5538087"/>
              <a:gd name="connsiteY6" fmla="*/ 0 h 1488166"/>
              <a:gd name="connsiteX7" fmla="*/ 4325793 w 5538087"/>
              <a:gd name="connsiteY7" fmla="*/ 0 h 1488166"/>
              <a:gd name="connsiteX8" fmla="*/ 5011276 w 5538087"/>
              <a:gd name="connsiteY8" fmla="*/ 0 h 1488166"/>
              <a:gd name="connsiteX9" fmla="*/ 5538087 w 5538087"/>
              <a:gd name="connsiteY9" fmla="*/ 526811 h 1488166"/>
              <a:gd name="connsiteX10" fmla="*/ 5538087 w 5538087"/>
              <a:gd name="connsiteY10" fmla="*/ 961355 h 1488166"/>
              <a:gd name="connsiteX11" fmla="*/ 5011276 w 5538087"/>
              <a:gd name="connsiteY11" fmla="*/ 1488166 h 1488166"/>
              <a:gd name="connsiteX12" fmla="*/ 4460327 w 5538087"/>
              <a:gd name="connsiteY12" fmla="*/ 1488166 h 1488166"/>
              <a:gd name="connsiteX13" fmla="*/ 3819690 w 5538087"/>
              <a:gd name="connsiteY13" fmla="*/ 1488166 h 1488166"/>
              <a:gd name="connsiteX14" fmla="*/ 3313586 w 5538087"/>
              <a:gd name="connsiteY14" fmla="*/ 1488166 h 1488166"/>
              <a:gd name="connsiteX15" fmla="*/ 2672948 w 5538087"/>
              <a:gd name="connsiteY15" fmla="*/ 1488166 h 1488166"/>
              <a:gd name="connsiteX16" fmla="*/ 1987465 w 5538087"/>
              <a:gd name="connsiteY16" fmla="*/ 1488166 h 1488166"/>
              <a:gd name="connsiteX17" fmla="*/ 1301983 w 5538087"/>
              <a:gd name="connsiteY17" fmla="*/ 1488166 h 1488166"/>
              <a:gd name="connsiteX18" fmla="*/ 526811 w 5538087"/>
              <a:gd name="connsiteY18" fmla="*/ 1488166 h 1488166"/>
              <a:gd name="connsiteX19" fmla="*/ 0 w 5538087"/>
              <a:gd name="connsiteY19" fmla="*/ 961355 h 1488166"/>
              <a:gd name="connsiteX20" fmla="*/ 0 w 5538087"/>
              <a:gd name="connsiteY20" fmla="*/ 526811 h 148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38087" h="1488166" fill="none" extrusionOk="0">
                <a:moveTo>
                  <a:pt x="0" y="526811"/>
                </a:moveTo>
                <a:cubicBezTo>
                  <a:pt x="25961" y="223717"/>
                  <a:pt x="225585" y="-30731"/>
                  <a:pt x="526811" y="0"/>
                </a:cubicBezTo>
                <a:cubicBezTo>
                  <a:pt x="846848" y="15387"/>
                  <a:pt x="1009412" y="26790"/>
                  <a:pt x="1167449" y="0"/>
                </a:cubicBezTo>
                <a:cubicBezTo>
                  <a:pt x="1325486" y="-26790"/>
                  <a:pt x="1639624" y="-12226"/>
                  <a:pt x="1808087" y="0"/>
                </a:cubicBezTo>
                <a:cubicBezTo>
                  <a:pt x="1976550" y="12226"/>
                  <a:pt x="2209993" y="-3999"/>
                  <a:pt x="2448725" y="0"/>
                </a:cubicBezTo>
                <a:cubicBezTo>
                  <a:pt x="2687457" y="3999"/>
                  <a:pt x="2887074" y="16047"/>
                  <a:pt x="3044518" y="0"/>
                </a:cubicBezTo>
                <a:cubicBezTo>
                  <a:pt x="3201962" y="-16047"/>
                  <a:pt x="3508713" y="47"/>
                  <a:pt x="3774845" y="0"/>
                </a:cubicBezTo>
                <a:cubicBezTo>
                  <a:pt x="4040977" y="-47"/>
                  <a:pt x="4175704" y="-23876"/>
                  <a:pt x="4325793" y="0"/>
                </a:cubicBezTo>
                <a:cubicBezTo>
                  <a:pt x="4475882" y="23876"/>
                  <a:pt x="4737957" y="11821"/>
                  <a:pt x="5011276" y="0"/>
                </a:cubicBezTo>
                <a:cubicBezTo>
                  <a:pt x="5318727" y="-16935"/>
                  <a:pt x="5522707" y="229204"/>
                  <a:pt x="5538087" y="526811"/>
                </a:cubicBezTo>
                <a:cubicBezTo>
                  <a:pt x="5545074" y="700027"/>
                  <a:pt x="5548538" y="782965"/>
                  <a:pt x="5538087" y="961355"/>
                </a:cubicBezTo>
                <a:cubicBezTo>
                  <a:pt x="5598159" y="1262498"/>
                  <a:pt x="5262143" y="1532519"/>
                  <a:pt x="5011276" y="1488166"/>
                </a:cubicBezTo>
                <a:cubicBezTo>
                  <a:pt x="4846267" y="1506415"/>
                  <a:pt x="4603005" y="1484651"/>
                  <a:pt x="4460327" y="1488166"/>
                </a:cubicBezTo>
                <a:cubicBezTo>
                  <a:pt x="4317649" y="1491681"/>
                  <a:pt x="4099852" y="1456792"/>
                  <a:pt x="3819690" y="1488166"/>
                </a:cubicBezTo>
                <a:cubicBezTo>
                  <a:pt x="3539528" y="1519540"/>
                  <a:pt x="3564210" y="1482021"/>
                  <a:pt x="3313586" y="1488166"/>
                </a:cubicBezTo>
                <a:cubicBezTo>
                  <a:pt x="3062962" y="1494311"/>
                  <a:pt x="2851720" y="1458861"/>
                  <a:pt x="2672948" y="1488166"/>
                </a:cubicBezTo>
                <a:cubicBezTo>
                  <a:pt x="2494176" y="1517471"/>
                  <a:pt x="2249310" y="1484301"/>
                  <a:pt x="1987465" y="1488166"/>
                </a:cubicBezTo>
                <a:cubicBezTo>
                  <a:pt x="1725620" y="1492031"/>
                  <a:pt x="1621880" y="1497999"/>
                  <a:pt x="1301983" y="1488166"/>
                </a:cubicBezTo>
                <a:cubicBezTo>
                  <a:pt x="982086" y="1478333"/>
                  <a:pt x="824912" y="1520359"/>
                  <a:pt x="526811" y="1488166"/>
                </a:cubicBezTo>
                <a:cubicBezTo>
                  <a:pt x="244573" y="1472292"/>
                  <a:pt x="-11026" y="1321313"/>
                  <a:pt x="0" y="961355"/>
                </a:cubicBezTo>
                <a:cubicBezTo>
                  <a:pt x="14192" y="835032"/>
                  <a:pt x="-15120" y="698968"/>
                  <a:pt x="0" y="526811"/>
                </a:cubicBezTo>
                <a:close/>
              </a:path>
              <a:path w="5538087" h="1488166" stroke="0" extrusionOk="0">
                <a:moveTo>
                  <a:pt x="0" y="526811"/>
                </a:moveTo>
                <a:cubicBezTo>
                  <a:pt x="-14809" y="218442"/>
                  <a:pt x="211554" y="-31951"/>
                  <a:pt x="526811" y="0"/>
                </a:cubicBezTo>
                <a:cubicBezTo>
                  <a:pt x="770076" y="25946"/>
                  <a:pt x="920332" y="27117"/>
                  <a:pt x="1077760" y="0"/>
                </a:cubicBezTo>
                <a:cubicBezTo>
                  <a:pt x="1235188" y="-27117"/>
                  <a:pt x="1473325" y="10319"/>
                  <a:pt x="1763242" y="0"/>
                </a:cubicBezTo>
                <a:cubicBezTo>
                  <a:pt x="2053159" y="-10319"/>
                  <a:pt x="2161335" y="-8128"/>
                  <a:pt x="2269346" y="0"/>
                </a:cubicBezTo>
                <a:cubicBezTo>
                  <a:pt x="2377357" y="8128"/>
                  <a:pt x="2672881" y="-10373"/>
                  <a:pt x="2909984" y="0"/>
                </a:cubicBezTo>
                <a:cubicBezTo>
                  <a:pt x="3147087" y="10373"/>
                  <a:pt x="3189552" y="-229"/>
                  <a:pt x="3460932" y="0"/>
                </a:cubicBezTo>
                <a:cubicBezTo>
                  <a:pt x="3732312" y="229"/>
                  <a:pt x="3985047" y="-26615"/>
                  <a:pt x="4191260" y="0"/>
                </a:cubicBezTo>
                <a:cubicBezTo>
                  <a:pt x="4397473" y="26615"/>
                  <a:pt x="4830427" y="32988"/>
                  <a:pt x="5011276" y="0"/>
                </a:cubicBezTo>
                <a:cubicBezTo>
                  <a:pt x="5265588" y="-15896"/>
                  <a:pt x="5550715" y="238401"/>
                  <a:pt x="5538087" y="526811"/>
                </a:cubicBezTo>
                <a:cubicBezTo>
                  <a:pt x="5534211" y="721273"/>
                  <a:pt x="5540309" y="830123"/>
                  <a:pt x="5538087" y="961355"/>
                </a:cubicBezTo>
                <a:cubicBezTo>
                  <a:pt x="5532618" y="1185524"/>
                  <a:pt x="5287590" y="1493284"/>
                  <a:pt x="5011276" y="1488166"/>
                </a:cubicBezTo>
                <a:cubicBezTo>
                  <a:pt x="4778352" y="1501087"/>
                  <a:pt x="4698793" y="1473664"/>
                  <a:pt x="4460327" y="1488166"/>
                </a:cubicBezTo>
                <a:cubicBezTo>
                  <a:pt x="4221861" y="1502668"/>
                  <a:pt x="4109904" y="1512301"/>
                  <a:pt x="3864534" y="1488166"/>
                </a:cubicBezTo>
                <a:cubicBezTo>
                  <a:pt x="3619164" y="1464031"/>
                  <a:pt x="3535327" y="1475228"/>
                  <a:pt x="3268741" y="1488166"/>
                </a:cubicBezTo>
                <a:cubicBezTo>
                  <a:pt x="3002155" y="1501104"/>
                  <a:pt x="2864284" y="1501304"/>
                  <a:pt x="2628103" y="1488166"/>
                </a:cubicBezTo>
                <a:cubicBezTo>
                  <a:pt x="2391922" y="1475028"/>
                  <a:pt x="2367678" y="1485128"/>
                  <a:pt x="2121999" y="1488166"/>
                </a:cubicBezTo>
                <a:cubicBezTo>
                  <a:pt x="1876320" y="1491204"/>
                  <a:pt x="1727052" y="1459528"/>
                  <a:pt x="1481361" y="1488166"/>
                </a:cubicBezTo>
                <a:cubicBezTo>
                  <a:pt x="1235670" y="1516804"/>
                  <a:pt x="961382" y="1528263"/>
                  <a:pt x="526811" y="1488166"/>
                </a:cubicBezTo>
                <a:cubicBezTo>
                  <a:pt x="210050" y="1453487"/>
                  <a:pt x="9933" y="1239955"/>
                  <a:pt x="0" y="961355"/>
                </a:cubicBezTo>
                <a:cubicBezTo>
                  <a:pt x="-8318" y="749823"/>
                  <a:pt x="8943" y="694689"/>
                  <a:pt x="0" y="526811"/>
                </a:cubicBezTo>
                <a:close/>
              </a:path>
            </a:pathLst>
          </a:custGeom>
          <a:solidFill>
            <a:schemeClr val="bg1">
              <a:alpha val="87000"/>
            </a:schemeClr>
          </a:solidFill>
          <a:ln>
            <a:solidFill>
              <a:schemeClr val="accent6">
                <a:lumMod val="20000"/>
                <a:lumOff val="80000"/>
                <a:alpha val="50000"/>
              </a:schemeClr>
            </a:solidFill>
          </a:ln>
          <a:effectLst>
            <a:innerShdw blurRad="101600">
              <a:schemeClr val="bg1"/>
            </a:innerShdw>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outerShdw blurRad="50800" dist="50800" dir="5400000" algn="ctr" rotWithShape="0">
                  <a:srgbClr val="FFFF00"/>
                </a:outerShdw>
              </a:effectLst>
              <a:uLnTx/>
              <a:uFillTx/>
              <a:latin typeface="字魂70号-灵悦黑体" panose="00000500000000000000" pitchFamily="2" charset="-122"/>
              <a:ea typeface="字魂70号-灵悦黑体" panose="00000500000000000000" pitchFamily="2" charset="-122"/>
              <a:cs typeface="+mn-ea"/>
              <a:sym typeface="字魂70号-灵悦黑体" panose="00000500000000000000" pitchFamily="2" charset="-122"/>
            </a:endParaRPr>
          </a:p>
        </p:txBody>
      </p:sp>
      <p:pic>
        <p:nvPicPr>
          <p:cNvPr id="2" name="Picture 1">
            <a:extLst>
              <a:ext uri="{FF2B5EF4-FFF2-40B4-BE49-F238E27FC236}">
                <a16:creationId xmlns:a16="http://schemas.microsoft.com/office/drawing/2014/main" id="{A1E1E664-0EA0-4FBB-8CAC-28F9ADA420BD}"/>
              </a:ext>
            </a:extLst>
          </p:cNvPr>
          <p:cNvPicPr>
            <a:picLocks noChangeAspect="1"/>
          </p:cNvPicPr>
          <p:nvPr/>
        </p:nvPicPr>
        <p:blipFill>
          <a:blip r:embed="rId4"/>
          <a:stretch>
            <a:fillRect/>
          </a:stretch>
        </p:blipFill>
        <p:spPr>
          <a:xfrm>
            <a:off x="4574509" y="1673305"/>
            <a:ext cx="3633531" cy="1072989"/>
          </a:xfrm>
          <a:prstGeom prst="rect">
            <a:avLst/>
          </a:prstGeom>
        </p:spPr>
      </p:pic>
      <p:pic>
        <p:nvPicPr>
          <p:cNvPr id="4" name="Picture 3">
            <a:extLst>
              <a:ext uri="{FF2B5EF4-FFF2-40B4-BE49-F238E27FC236}">
                <a16:creationId xmlns:a16="http://schemas.microsoft.com/office/drawing/2014/main" id="{61579BB7-10A2-4C4C-B2F8-D9EF41E9A680}"/>
              </a:ext>
            </a:extLst>
          </p:cNvPr>
          <p:cNvPicPr>
            <a:picLocks noChangeAspect="1"/>
          </p:cNvPicPr>
          <p:nvPr/>
        </p:nvPicPr>
        <p:blipFill>
          <a:blip r:embed="rId5"/>
          <a:stretch>
            <a:fillRect/>
          </a:stretch>
        </p:blipFill>
        <p:spPr>
          <a:xfrm>
            <a:off x="2118028" y="2682529"/>
            <a:ext cx="7651143" cy="2121592"/>
          </a:xfrm>
          <a:prstGeom prst="rect">
            <a:avLst/>
          </a:prstGeom>
        </p:spPr>
      </p:pic>
      <p:sp>
        <p:nvSpPr>
          <p:cNvPr id="5" name="TextBox 4">
            <a:extLst>
              <a:ext uri="{FF2B5EF4-FFF2-40B4-BE49-F238E27FC236}">
                <a16:creationId xmlns:a16="http://schemas.microsoft.com/office/drawing/2014/main" id="{96531F0D-F348-4DB7-A673-8E6BFFE9B07A}"/>
              </a:ext>
            </a:extLst>
          </p:cNvPr>
          <p:cNvSpPr txBox="1"/>
          <p:nvPr/>
        </p:nvSpPr>
        <p:spPr>
          <a:xfrm>
            <a:off x="3457575" y="762000"/>
            <a:ext cx="6334125" cy="584775"/>
          </a:xfrm>
          <a:prstGeom prst="rect">
            <a:avLst/>
          </a:prstGeom>
          <a:noFill/>
        </p:spPr>
        <p:txBody>
          <a:bodyPr wrap="square" rtlCol="0">
            <a:spAutoFit/>
          </a:bodyPr>
          <a:lstStyle/>
          <a:p>
            <a:r>
              <a:rPr lang="en-US" sz="3200" b="1" dirty="0" err="1"/>
              <a:t>Thứ</a:t>
            </a:r>
            <a:r>
              <a:rPr lang="en-US" sz="3200" b="1" dirty="0"/>
              <a:t>…..</a:t>
            </a:r>
            <a:r>
              <a:rPr lang="en-US" sz="3200" b="1" dirty="0" err="1"/>
              <a:t>ngày</a:t>
            </a:r>
            <a:r>
              <a:rPr lang="en-US" sz="3200" b="1" dirty="0"/>
              <a:t>…..</a:t>
            </a:r>
            <a:r>
              <a:rPr lang="en-US" sz="3200" b="1" dirty="0" err="1"/>
              <a:t>tháng</a:t>
            </a:r>
            <a:r>
              <a:rPr lang="en-US" sz="3200" b="1" dirty="0"/>
              <a:t>…..</a:t>
            </a:r>
            <a:r>
              <a:rPr lang="en-US" sz="3200" b="1" dirty="0" err="1"/>
              <a:t>năm</a:t>
            </a:r>
            <a:r>
              <a:rPr lang="en-US" sz="3200" b="1" dirty="0"/>
              <a:t>…..</a:t>
            </a:r>
          </a:p>
        </p:txBody>
      </p:sp>
      <p:pic>
        <p:nvPicPr>
          <p:cNvPr id="7" name="Picture 6" descr="Logo&#10;&#10;Description automatically generated">
            <a:extLst>
              <a:ext uri="{FF2B5EF4-FFF2-40B4-BE49-F238E27FC236}">
                <a16:creationId xmlns:a16="http://schemas.microsoft.com/office/drawing/2014/main" id="{79F582C7-B888-44B1-8D8B-57CDB4B431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72501" y="3943351"/>
            <a:ext cx="3267074" cy="3267074"/>
          </a:xfrm>
          <a:prstGeom prst="rect">
            <a:avLst/>
          </a:prstGeom>
        </p:spPr>
      </p:pic>
      <p:pic>
        <p:nvPicPr>
          <p:cNvPr id="9" name="Picture 8" descr="A picture containing logo&#10;&#10;Description automatically generated">
            <a:extLst>
              <a:ext uri="{FF2B5EF4-FFF2-40B4-BE49-F238E27FC236}">
                <a16:creationId xmlns:a16="http://schemas.microsoft.com/office/drawing/2014/main" id="{14A0434D-B0E4-463F-B7DA-06C993E931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57195" y="-657225"/>
            <a:ext cx="3819520" cy="4177068"/>
          </a:xfrm>
          <a:prstGeom prst="rect">
            <a:avLst/>
          </a:prstGeom>
        </p:spPr>
      </p:pic>
    </p:spTree>
    <p:extLst>
      <p:ext uri="{BB962C8B-B14F-4D97-AF65-F5344CB8AC3E}">
        <p14:creationId xmlns:p14="http://schemas.microsoft.com/office/powerpoint/2010/main" val="294388393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2">
            <a:extLst>
              <a:ext uri="{FF2B5EF4-FFF2-40B4-BE49-F238E27FC236}">
                <a16:creationId xmlns:a16="http://schemas.microsoft.com/office/drawing/2014/main" id="{045BD7A5-2A50-4FB8-827C-659AC2D1653A}"/>
              </a:ext>
            </a:extLst>
          </p:cNvPr>
          <p:cNvSpPr/>
          <p:nvPr/>
        </p:nvSpPr>
        <p:spPr>
          <a:xfrm>
            <a:off x="492368" y="548640"/>
            <a:ext cx="11141614" cy="5978044"/>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pic>
        <p:nvPicPr>
          <p:cNvPr id="10" name="Picture 9">
            <a:extLst>
              <a:ext uri="{FF2B5EF4-FFF2-40B4-BE49-F238E27FC236}">
                <a16:creationId xmlns:a16="http://schemas.microsoft.com/office/drawing/2014/main" id="{E3E145CE-7C12-4D7E-8854-62010047B57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467" b="19627"/>
          <a:stretch/>
        </p:blipFill>
        <p:spPr>
          <a:xfrm>
            <a:off x="2908250" y="447204"/>
            <a:ext cx="6675609" cy="1125415"/>
          </a:xfrm>
          <a:prstGeom prst="rect">
            <a:avLst/>
          </a:prstGeom>
        </p:spPr>
      </p:pic>
      <p:sp>
        <p:nvSpPr>
          <p:cNvPr id="11" name="TextBox 10">
            <a:extLst>
              <a:ext uri="{FF2B5EF4-FFF2-40B4-BE49-F238E27FC236}">
                <a16:creationId xmlns:a16="http://schemas.microsoft.com/office/drawing/2014/main" id="{8E8F193D-31D7-4647-8EE3-4A115D9268A2}"/>
              </a:ext>
            </a:extLst>
          </p:cNvPr>
          <p:cNvSpPr txBox="1"/>
          <p:nvPr/>
        </p:nvSpPr>
        <p:spPr>
          <a:xfrm>
            <a:off x="912642" y="1567524"/>
            <a:ext cx="10377792" cy="3354957"/>
          </a:xfrm>
          <a:prstGeom prst="rect">
            <a:avLst/>
          </a:prstGeom>
          <a:noFill/>
        </p:spPr>
        <p:txBody>
          <a:bodyPr wrap="square">
            <a:spAutoFit/>
          </a:bodyPr>
          <a:lstStyle/>
          <a:p>
            <a:pPr algn="just">
              <a:lnSpc>
                <a:spcPct val="115000"/>
              </a:lnSpc>
              <a:spcAft>
                <a:spcPts val="1000"/>
              </a:spcAft>
            </a:pPr>
            <a:r>
              <a:rPr lang="vi-VN" sz="3600" dirty="0">
                <a:latin typeface="Calibri" panose="020F0502020204030204" pitchFamily="34" charset="0"/>
                <a:ea typeface="Calibri" panose="020F0502020204030204" pitchFamily="34" charset="0"/>
                <a:cs typeface="Calibri" panose="020F0502020204030204" pitchFamily="34" charset="0"/>
              </a:rPr>
              <a:t>- Viết đúng chính tả bài “Chim chích bông”. Biết cách trình bày đoạn văn, biết viết hoa chữ cái đầu tên bài học và các dấu câu..</a:t>
            </a:r>
          </a:p>
          <a:p>
            <a:pPr algn="just">
              <a:lnSpc>
                <a:spcPct val="115000"/>
              </a:lnSpc>
              <a:spcAft>
                <a:spcPts val="1000"/>
              </a:spcAft>
            </a:pPr>
            <a:r>
              <a:rPr lang="vi-VN" sz="3600" dirty="0">
                <a:latin typeface="Calibri" panose="020F0502020204030204" pitchFamily="34" charset="0"/>
                <a:ea typeface="Calibri" panose="020F0502020204030204" pitchFamily="34" charset="0"/>
                <a:cs typeface="Calibri" panose="020F0502020204030204" pitchFamily="34" charset="0"/>
              </a:rPr>
              <a:t>- Làm đúng các bài tập chính tả, phân biệt iêu / ươu (ât / âc) .</a:t>
            </a:r>
          </a:p>
        </p:txBody>
      </p:sp>
    </p:spTree>
    <p:extLst>
      <p:ext uri="{BB962C8B-B14F-4D97-AF65-F5344CB8AC3E}">
        <p14:creationId xmlns:p14="http://schemas.microsoft.com/office/powerpoint/2010/main" val="21744366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2">
            <a:extLst>
              <a:ext uri="{FF2B5EF4-FFF2-40B4-BE49-F238E27FC236}">
                <a16:creationId xmlns:a16="http://schemas.microsoft.com/office/drawing/2014/main" id="{045BD7A5-2A50-4FB8-827C-659AC2D1653A}"/>
              </a:ext>
            </a:extLst>
          </p:cNvPr>
          <p:cNvSpPr/>
          <p:nvPr/>
        </p:nvSpPr>
        <p:spPr>
          <a:xfrm>
            <a:off x="492368" y="548640"/>
            <a:ext cx="11141614" cy="5978044"/>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pic>
        <p:nvPicPr>
          <p:cNvPr id="7" name="图片 14">
            <a:extLst>
              <a:ext uri="{FF2B5EF4-FFF2-40B4-BE49-F238E27FC236}">
                <a16:creationId xmlns:a16="http://schemas.microsoft.com/office/drawing/2014/main" id="{C0EEF8F4-2BFA-4EC9-8B6E-24889F1356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1" y="-241779"/>
            <a:ext cx="12188116" cy="5009366"/>
          </a:xfrm>
          <a:prstGeom prst="rect">
            <a:avLst/>
          </a:prstGeom>
        </p:spPr>
      </p:pic>
      <p:pic>
        <p:nvPicPr>
          <p:cNvPr id="8" name="图片 11" descr="图片包含 玩具, 玩偶&#10;&#10;已生成极高可信度的说明">
            <a:extLst>
              <a:ext uri="{FF2B5EF4-FFF2-40B4-BE49-F238E27FC236}">
                <a16:creationId xmlns:a16="http://schemas.microsoft.com/office/drawing/2014/main" id="{35BEF64D-DF4B-4D00-99A5-2FD9839DF1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5806">
            <a:off x="7761874" y="3114612"/>
            <a:ext cx="3533211" cy="2842271"/>
          </a:xfrm>
          <a:prstGeom prst="rect">
            <a:avLst/>
          </a:prstGeom>
        </p:spPr>
      </p:pic>
      <p:pic>
        <p:nvPicPr>
          <p:cNvPr id="3" name="Picture 2">
            <a:extLst>
              <a:ext uri="{FF2B5EF4-FFF2-40B4-BE49-F238E27FC236}">
                <a16:creationId xmlns:a16="http://schemas.microsoft.com/office/drawing/2014/main" id="{ECA35778-CC38-4B15-BE6D-FAFF81D91191}"/>
              </a:ext>
            </a:extLst>
          </p:cNvPr>
          <p:cNvPicPr>
            <a:picLocks noChangeAspect="1"/>
          </p:cNvPicPr>
          <p:nvPr/>
        </p:nvPicPr>
        <p:blipFill>
          <a:blip r:embed="rId6"/>
          <a:stretch>
            <a:fillRect/>
          </a:stretch>
        </p:blipFill>
        <p:spPr>
          <a:xfrm>
            <a:off x="2495851" y="1684330"/>
            <a:ext cx="6950042" cy="2103302"/>
          </a:xfrm>
          <a:prstGeom prst="rect">
            <a:avLst/>
          </a:prstGeom>
        </p:spPr>
      </p:pic>
    </p:spTree>
    <p:extLst>
      <p:ext uri="{BB962C8B-B14F-4D97-AF65-F5344CB8AC3E}">
        <p14:creationId xmlns:p14="http://schemas.microsoft.com/office/powerpoint/2010/main" val="21771539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10" dur="1000" fill="hold"/>
                                        <p:tgtEl>
                                          <p:spTgt spid="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772AFF0-685E-43BD-93D2-41472B997834}"/>
              </a:ext>
            </a:extLst>
          </p:cNvPr>
          <p:cNvPicPr>
            <a:picLocks noChangeAspect="1"/>
          </p:cNvPicPr>
          <p:nvPr/>
        </p:nvPicPr>
        <p:blipFill>
          <a:blip r:embed="rId4"/>
          <a:stretch>
            <a:fillRect/>
          </a:stretch>
        </p:blipFill>
        <p:spPr>
          <a:xfrm>
            <a:off x="1675489" y="1040950"/>
            <a:ext cx="10516511" cy="1371719"/>
          </a:xfrm>
          <a:prstGeom prst="rect">
            <a:avLst/>
          </a:prstGeom>
        </p:spPr>
      </p:pic>
    </p:spTree>
    <p:extLst>
      <p:ext uri="{BB962C8B-B14F-4D97-AF65-F5344CB8AC3E}">
        <p14:creationId xmlns:p14="http://schemas.microsoft.com/office/powerpoint/2010/main" val="1267775332"/>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pic>
        <p:nvPicPr>
          <p:cNvPr id="16" name="图片 20" descr="图片包含 播放器&#10;&#10;已生成高可信度的说明">
            <a:extLst>
              <a:ext uri="{FF2B5EF4-FFF2-40B4-BE49-F238E27FC236}">
                <a16:creationId xmlns:a16="http://schemas.microsoft.com/office/drawing/2014/main" id="{D96FCE83-BBCC-4D22-AF82-D21928DB18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775" y="-1386809"/>
            <a:ext cx="10944225" cy="7582717"/>
          </a:xfrm>
          <a:prstGeom prst="rect">
            <a:avLst/>
          </a:prstGeom>
        </p:spPr>
      </p:pic>
      <p:pic>
        <p:nvPicPr>
          <p:cNvPr id="10" name="图片 9">
            <a:extLst>
              <a:ext uri="{FF2B5EF4-FFF2-40B4-BE49-F238E27FC236}">
                <a16:creationId xmlns:a16="http://schemas.microsoft.com/office/drawing/2014/main" id="{E0779B15-D7D6-4EFB-B298-F1C952CC8C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9484" y="4738142"/>
            <a:ext cx="1397394" cy="1745481"/>
          </a:xfrm>
          <a:prstGeom prst="rect">
            <a:avLst/>
          </a:prstGeom>
        </p:spPr>
      </p:pic>
      <p:pic>
        <p:nvPicPr>
          <p:cNvPr id="11" name="Picture 2">
            <a:extLst>
              <a:ext uri="{FF2B5EF4-FFF2-40B4-BE49-F238E27FC236}">
                <a16:creationId xmlns:a16="http://schemas.microsoft.com/office/drawing/2014/main" id="{33D19E27-1BED-4E4E-8F0A-578F6C385BA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44953"/>
          <a:stretch/>
        </p:blipFill>
        <p:spPr bwMode="auto">
          <a:xfrm>
            <a:off x="1942" y="5701021"/>
            <a:ext cx="12188116" cy="1156979"/>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12" name="组合 11">
            <a:extLst>
              <a:ext uri="{FF2B5EF4-FFF2-40B4-BE49-F238E27FC236}">
                <a16:creationId xmlns:a16="http://schemas.microsoft.com/office/drawing/2014/main" id="{C38ECC73-7ED2-4D6B-8C53-9021049198C5}"/>
              </a:ext>
            </a:extLst>
          </p:cNvPr>
          <p:cNvGrpSpPr/>
          <p:nvPr/>
        </p:nvGrpSpPr>
        <p:grpSpPr>
          <a:xfrm>
            <a:off x="11668613" y="5754974"/>
            <a:ext cx="662353" cy="910740"/>
            <a:chOff x="-2033679" y="889419"/>
            <a:chExt cx="463503" cy="619473"/>
          </a:xfrm>
        </p:grpSpPr>
        <p:pic>
          <p:nvPicPr>
            <p:cNvPr id="13" name="Picture 10" descr="E:\丫头\png\小人\卡通类素材\ry.png">
              <a:extLst>
                <a:ext uri="{FF2B5EF4-FFF2-40B4-BE49-F238E27FC236}">
                  <a16:creationId xmlns:a16="http://schemas.microsoft.com/office/drawing/2014/main" id="{D419889E-3FC0-4929-ABDE-37824B39C024}"/>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E:\丫头\png\小人\卡通类素材\ry.png">
              <a:extLst>
                <a:ext uri="{FF2B5EF4-FFF2-40B4-BE49-F238E27FC236}">
                  <a16:creationId xmlns:a16="http://schemas.microsoft.com/office/drawing/2014/main" id="{2D0820C8-1D52-4F8F-821E-9FDD568587F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图片 2">
            <a:extLst>
              <a:ext uri="{FF2B5EF4-FFF2-40B4-BE49-F238E27FC236}">
                <a16:creationId xmlns:a16="http://schemas.microsoft.com/office/drawing/2014/main" id="{327C957F-15E0-40A8-8758-74C72150E54B}"/>
              </a:ext>
            </a:extLst>
          </p:cNvPr>
          <p:cNvPicPr>
            <a:picLocks noChangeAspect="1"/>
          </p:cNvPicPr>
          <p:nvPr/>
        </p:nvPicPr>
        <p:blipFill>
          <a:blip r:embed="rId8"/>
          <a:stretch>
            <a:fillRect/>
          </a:stretch>
        </p:blipFill>
        <p:spPr>
          <a:xfrm>
            <a:off x="9997603" y="3718935"/>
            <a:ext cx="2213305" cy="2994769"/>
          </a:xfrm>
          <a:prstGeom prst="rect">
            <a:avLst/>
          </a:prstGeom>
        </p:spPr>
      </p:pic>
      <p:sp>
        <p:nvSpPr>
          <p:cNvPr id="21" name="TextBox 20">
            <a:extLst>
              <a:ext uri="{FF2B5EF4-FFF2-40B4-BE49-F238E27FC236}">
                <a16:creationId xmlns:a16="http://schemas.microsoft.com/office/drawing/2014/main" id="{096A9837-6961-4D64-B9BB-4B80A6621E21}"/>
              </a:ext>
            </a:extLst>
          </p:cNvPr>
          <p:cNvSpPr txBox="1"/>
          <p:nvPr/>
        </p:nvSpPr>
        <p:spPr>
          <a:xfrm>
            <a:off x="3300263" y="778710"/>
            <a:ext cx="6162373" cy="666657"/>
          </a:xfrm>
          <a:prstGeom prst="rect">
            <a:avLst/>
          </a:prstGeom>
          <a:noFill/>
        </p:spPr>
        <p:txBody>
          <a:bodyPr wrap="square">
            <a:sp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lang="en-US" sz="3732" b="1" dirty="0" err="1">
                <a:solidFill>
                  <a:prstClr val="white"/>
                </a:solidFill>
                <a:latin typeface="Calibri" panose="020F0502020204030204" pitchFamily="34" charset="0"/>
                <a:cs typeface="Calibri" panose="020F0502020204030204" pitchFamily="34" charset="0"/>
              </a:rPr>
              <a:t>Chim</a:t>
            </a:r>
            <a:r>
              <a:rPr lang="en-US" sz="3732" b="1" dirty="0">
                <a:solidFill>
                  <a:prstClr val="white"/>
                </a:solidFill>
                <a:latin typeface="Calibri" panose="020F0502020204030204" pitchFamily="34" charset="0"/>
                <a:cs typeface="Calibri" panose="020F0502020204030204" pitchFamily="34" charset="0"/>
              </a:rPr>
              <a:t> </a:t>
            </a:r>
            <a:r>
              <a:rPr lang="en-US" sz="3732" b="1" dirty="0" err="1">
                <a:solidFill>
                  <a:prstClr val="white"/>
                </a:solidFill>
                <a:latin typeface="Calibri" panose="020F0502020204030204" pitchFamily="34" charset="0"/>
                <a:cs typeface="Calibri" panose="020F0502020204030204" pitchFamily="34" charset="0"/>
              </a:rPr>
              <a:t>chích</a:t>
            </a:r>
            <a:r>
              <a:rPr lang="en-US" sz="3732" b="1" dirty="0">
                <a:solidFill>
                  <a:prstClr val="white"/>
                </a:solidFill>
                <a:latin typeface="Calibri" panose="020F0502020204030204" pitchFamily="34" charset="0"/>
                <a:cs typeface="Calibri" panose="020F0502020204030204" pitchFamily="34" charset="0"/>
              </a:rPr>
              <a:t> </a:t>
            </a:r>
            <a:r>
              <a:rPr lang="en-US" sz="3732" b="1" dirty="0" err="1">
                <a:solidFill>
                  <a:prstClr val="white"/>
                </a:solidFill>
                <a:latin typeface="Calibri" panose="020F0502020204030204" pitchFamily="34" charset="0"/>
                <a:cs typeface="Calibri" panose="020F0502020204030204" pitchFamily="34" charset="0"/>
              </a:rPr>
              <a:t>bông</a:t>
            </a:r>
            <a:endParaRPr kumimoji="0" lang="en-US" sz="3732"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 name="TextBox 21">
            <a:extLst>
              <a:ext uri="{FF2B5EF4-FFF2-40B4-BE49-F238E27FC236}">
                <a16:creationId xmlns:a16="http://schemas.microsoft.com/office/drawing/2014/main" id="{DD861152-15CC-4DA2-8CF5-70743D6D13BD}"/>
              </a:ext>
            </a:extLst>
          </p:cNvPr>
          <p:cNvSpPr txBox="1"/>
          <p:nvPr/>
        </p:nvSpPr>
        <p:spPr>
          <a:xfrm>
            <a:off x="1927598" y="1454776"/>
            <a:ext cx="8852697" cy="3046988"/>
          </a:xfrm>
          <a:prstGeom prst="rect">
            <a:avLst/>
          </a:prstGeom>
          <a:noFill/>
        </p:spPr>
        <p:txBody>
          <a:bodyPr wrap="square">
            <a:spAutoFit/>
          </a:bodyPr>
          <a:lstStyle/>
          <a:p>
            <a:pPr lvl="0" algn="just" defTabSz="1218804"/>
            <a:r>
              <a:rPr lang="vi-VN" sz="2400" dirty="0">
                <a:solidFill>
                  <a:prstClr val="white"/>
                </a:solidFill>
              </a:rPr>
              <a:t>Chích bông là một con chim bé xinh đẹp. Hai chân chích bông xinh xinh bằng hai chiếc tăm. Thế mà hai cái chân tăm ấy rất nhanh nhẹn, được việc, nhảy cứ liên liến. Hai chiếc cánh nhỏ xíu. Cánh nhỏ mà xoải nhanh vun vút. Cặp mỏ chích bông tí tẹo bằng hai mảnh vỏ trấu chắp lại. Cặp mỏ tí hon ấy gắp sâu trên lá nhanh thoăn thoắt.</a:t>
            </a:r>
          </a:p>
          <a:p>
            <a:pPr lvl="0" algn="r" defTabSz="1218804"/>
            <a:r>
              <a:rPr lang="vi-VN" sz="2400" dirty="0">
                <a:solidFill>
                  <a:prstClr val="white"/>
                </a:solidFill>
              </a:rPr>
              <a:t>(Theo Tô Hoài)</a:t>
            </a:r>
          </a:p>
          <a:p>
            <a:pPr lvl="0" algn="just" defTabSz="1218804"/>
            <a:endParaRPr lang="vi-VN" sz="2400" dirty="0">
              <a:solidFill>
                <a:prstClr val="white"/>
              </a:solidFill>
            </a:endParaRPr>
          </a:p>
        </p:txBody>
      </p:sp>
    </p:spTree>
    <p:extLst>
      <p:ext uri="{BB962C8B-B14F-4D97-AF65-F5344CB8AC3E}">
        <p14:creationId xmlns:p14="http://schemas.microsoft.com/office/powerpoint/2010/main" val="16327151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C6E6B6-9B77-4F1C-90A4-A095F1FBAD80}"/>
              </a:ext>
            </a:extLst>
          </p:cNvPr>
          <p:cNvPicPr>
            <a:picLocks noChangeAspect="1"/>
          </p:cNvPicPr>
          <p:nvPr/>
        </p:nvPicPr>
        <p:blipFill rotWithShape="1">
          <a:blip r:embed="rId4">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pic>
        <p:nvPicPr>
          <p:cNvPr id="11" name="Picture 4" descr="TRÒ CHƠI KHOA HỌC | Science - Quizizz">
            <a:extLst>
              <a:ext uri="{FF2B5EF4-FFF2-40B4-BE49-F238E27FC236}">
                <a16:creationId xmlns:a16="http://schemas.microsoft.com/office/drawing/2014/main" id="{75978839-A316-CD82-B2E9-4375808115B4}"/>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8779" b="82952" l="2300" r="98400">
                        <a14:foregroundMark x1="2300" y1="23537" x2="12600" y2="51908"/>
                        <a14:foregroundMark x1="13900" y1="20738" x2="24600" y2="58397"/>
                        <a14:foregroundMark x1="17700" y1="31679" x2="18200" y2="37150"/>
                        <a14:foregroundMark x1="12600" y1="32824" x2="16500" y2="38804"/>
                        <a14:foregroundMark x1="15600" y1="32824" x2="24200" y2="38168"/>
                        <a14:foregroundMark x1="23800" y1="34987" x2="25900" y2="36005"/>
                        <a14:foregroundMark x1="45200" y1="32824" x2="46900" y2="33842"/>
                        <a14:foregroundMark x1="45200" y1="30025" x2="51700" y2="34987"/>
                        <a14:foregroundMark x1="54200" y1="34987" x2="63700" y2="34987"/>
                        <a14:foregroundMark x1="56800" y1="28880" x2="64100" y2="43639"/>
                        <a14:foregroundMark x1="62400" y1="47455" x2="62800" y2="49746"/>
                        <a14:foregroundMark x1="76500" y1="21883" x2="87700" y2="48092"/>
                        <a14:foregroundMark x1="86000" y1="20229" x2="91100" y2="43639"/>
                        <a14:foregroundMark x1="95400" y1="23537" x2="98400" y2="38804"/>
                        <a14:foregroundMark x1="93700" y1="30534" x2="93700" y2="43130"/>
                        <a14:foregroundMark x1="90700" y1="30534" x2="91100" y2="39313"/>
                        <a14:foregroundMark x1="87300" y1="29517" x2="86400" y2="41985"/>
                        <a14:foregroundMark x1="80000" y1="31679" x2="81700" y2="37659"/>
                        <a14:foregroundMark x1="52100" y1="31170" x2="53800" y2="53562"/>
                        <a14:foregroundMark x1="61500" y1="41476" x2="63700" y2="43130"/>
                        <a14:foregroundMark x1="61100" y1="36641" x2="62000" y2="40458"/>
                        <a14:foregroundMark x1="86400" y1="60560" x2="90700" y2="67176"/>
                        <a14:foregroundMark x1="85600" y1="71501" x2="86800" y2="75318"/>
                        <a14:foregroundMark x1="82100" y1="70483" x2="83400" y2="76463"/>
                        <a14:foregroundMark x1="55500" y1="76972" x2="78000" y2="82188"/>
                        <a14:foregroundMark x1="78000" y1="82188" x2="79100" y2="82952"/>
                        <a14:foregroundMark x1="28000" y1="80789" x2="35800" y2="75318"/>
                        <a14:foregroundMark x1="10000" y1="38804" x2="14300" y2="48092"/>
                      </a14:backgroundRemoval>
                    </a14:imgEffect>
                  </a14:imgLayer>
                </a14:imgProps>
              </a:ext>
              <a:ext uri="{28A0092B-C50C-407E-A947-70E740481C1C}">
                <a14:useLocalDpi xmlns:a14="http://schemas.microsoft.com/office/drawing/2010/main" val="0"/>
              </a:ext>
            </a:extLst>
          </a:blip>
          <a:srcRect b="12103"/>
          <a:stretch/>
        </p:blipFill>
        <p:spPr bwMode="auto">
          <a:xfrm>
            <a:off x="2385025" y="3572655"/>
            <a:ext cx="3277421" cy="2264342"/>
          </a:xfrm>
          <a:prstGeom prst="rect">
            <a:avLst/>
          </a:prstGeom>
          <a:noFill/>
          <a:extLst>
            <a:ext uri="{909E8E84-426E-40DD-AFC4-6F175D3DCCD1}">
              <a14:hiddenFill xmlns:a14="http://schemas.microsoft.com/office/drawing/2010/main">
                <a:solidFill>
                  <a:srgbClr val="FFFFFF"/>
                </a:solidFill>
              </a14:hiddenFill>
            </a:ext>
          </a:extLst>
        </p:spPr>
      </p:pic>
      <p:sp>
        <p:nvSpPr>
          <p:cNvPr id="12" name="Thought Bubble: Cloud 11">
            <a:extLst>
              <a:ext uri="{FF2B5EF4-FFF2-40B4-BE49-F238E27FC236}">
                <a16:creationId xmlns:a16="http://schemas.microsoft.com/office/drawing/2014/main" id="{BF03DD84-0FFE-39F5-0703-00D29A66B0C9}"/>
              </a:ext>
            </a:extLst>
          </p:cNvPr>
          <p:cNvSpPr/>
          <p:nvPr/>
        </p:nvSpPr>
        <p:spPr>
          <a:xfrm>
            <a:off x="5832979" y="2055474"/>
            <a:ext cx="4793312" cy="2146852"/>
          </a:xfrm>
          <a:custGeom>
            <a:avLst/>
            <a:gdLst>
              <a:gd name="connsiteX0" fmla="*/ 432729 w 4793312"/>
              <a:gd name="connsiteY0" fmla="*/ 714126 h 2146852"/>
              <a:gd name="connsiteX1" fmla="*/ 623907 w 4793312"/>
              <a:gd name="connsiteY1" fmla="*/ 343247 h 2146852"/>
              <a:gd name="connsiteX2" fmla="*/ 1553942 w 4793312"/>
              <a:gd name="connsiteY2" fmla="*/ 258516 h 2146852"/>
              <a:gd name="connsiteX3" fmla="*/ 2491634 w 4793312"/>
              <a:gd name="connsiteY3" fmla="*/ 170555 h 2146852"/>
              <a:gd name="connsiteX4" fmla="*/ 2857013 w 4793312"/>
              <a:gd name="connsiteY4" fmla="*/ 9939 h 2146852"/>
              <a:gd name="connsiteX5" fmla="*/ 3310159 w 4793312"/>
              <a:gd name="connsiteY5" fmla="*/ 123294 h 2146852"/>
              <a:gd name="connsiteX6" fmla="*/ 3934843 w 4793312"/>
              <a:gd name="connsiteY6" fmla="*/ 34289 h 2146852"/>
              <a:gd name="connsiteX7" fmla="*/ 4251623 w 4793312"/>
              <a:gd name="connsiteY7" fmla="*/ 277102 h 2146852"/>
              <a:gd name="connsiteX8" fmla="*/ 4658167 w 4793312"/>
              <a:gd name="connsiteY8" fmla="*/ 512759 h 2146852"/>
              <a:gd name="connsiteX9" fmla="*/ 4639970 w 4793312"/>
              <a:gd name="connsiteY9" fmla="*/ 768294 h 2146852"/>
              <a:gd name="connsiteX10" fmla="*/ 4772896 w 4793312"/>
              <a:gd name="connsiteY10" fmla="*/ 1159001 h 2146852"/>
              <a:gd name="connsiteX11" fmla="*/ 4150209 w 4793312"/>
              <a:gd name="connsiteY11" fmla="*/ 1501007 h 2146852"/>
              <a:gd name="connsiteX12" fmla="*/ 3927298 w 4793312"/>
              <a:gd name="connsiteY12" fmla="*/ 1794062 h 2146852"/>
              <a:gd name="connsiteX13" fmla="*/ 3168357 w 4793312"/>
              <a:gd name="connsiteY13" fmla="*/ 1829545 h 2146852"/>
              <a:gd name="connsiteX14" fmla="*/ 2626002 w 4793312"/>
              <a:gd name="connsiteY14" fmla="*/ 2142180 h 2146852"/>
              <a:gd name="connsiteX15" fmla="*/ 1828559 w 4793312"/>
              <a:gd name="connsiteY15" fmla="*/ 1951349 h 2146852"/>
              <a:gd name="connsiteX16" fmla="*/ 643990 w 4793312"/>
              <a:gd name="connsiteY16" fmla="*/ 1762804 h 2146852"/>
              <a:gd name="connsiteX17" fmla="*/ 123161 w 4793312"/>
              <a:gd name="connsiteY17" fmla="*/ 1552989 h 2146852"/>
              <a:gd name="connsiteX18" fmla="*/ 234450 w 4793312"/>
              <a:gd name="connsiteY18" fmla="*/ 1269773 h 2146852"/>
              <a:gd name="connsiteX19" fmla="*/ -555 w 4793312"/>
              <a:gd name="connsiteY19" fmla="*/ 979203 h 2146852"/>
              <a:gd name="connsiteX20" fmla="*/ 428624 w 4793312"/>
              <a:gd name="connsiteY20" fmla="*/ 720934 h 2146852"/>
              <a:gd name="connsiteX21" fmla="*/ 432729 w 4793312"/>
              <a:gd name="connsiteY21" fmla="*/ 714126 h 2146852"/>
              <a:gd name="connsiteX0" fmla="*/ -414136 w 4793312"/>
              <a:gd name="connsiteY0" fmla="*/ 2106319 h 2146852"/>
              <a:gd name="connsiteX1" fmla="*/ -473771 w 4793312"/>
              <a:gd name="connsiteY1" fmla="*/ 2165954 h 2146852"/>
              <a:gd name="connsiteX2" fmla="*/ -533406 w 4793312"/>
              <a:gd name="connsiteY2" fmla="*/ 2106319 h 2146852"/>
              <a:gd name="connsiteX3" fmla="*/ -473771 w 4793312"/>
              <a:gd name="connsiteY3" fmla="*/ 2046684 h 2146852"/>
              <a:gd name="connsiteX4" fmla="*/ -414136 w 4793312"/>
              <a:gd name="connsiteY4" fmla="*/ 2106319 h 2146852"/>
              <a:gd name="connsiteX0" fmla="*/ -57885 w 4793312"/>
              <a:gd name="connsiteY0" fmla="*/ 1999585 h 2146852"/>
              <a:gd name="connsiteX1" fmla="*/ -177155 w 4793312"/>
              <a:gd name="connsiteY1" fmla="*/ 2118855 h 2146852"/>
              <a:gd name="connsiteX2" fmla="*/ -296425 w 4793312"/>
              <a:gd name="connsiteY2" fmla="*/ 1999585 h 2146852"/>
              <a:gd name="connsiteX3" fmla="*/ -177155 w 4793312"/>
              <a:gd name="connsiteY3" fmla="*/ 1880315 h 2146852"/>
              <a:gd name="connsiteX4" fmla="*/ -57885 w 4793312"/>
              <a:gd name="connsiteY4" fmla="*/ 1999585 h 2146852"/>
              <a:gd name="connsiteX0" fmla="*/ 410591 w 4793312"/>
              <a:gd name="connsiteY0" fmla="*/ 1852468 h 2146852"/>
              <a:gd name="connsiteX1" fmla="*/ 231687 w 4793312"/>
              <a:gd name="connsiteY1" fmla="*/ 2031372 h 2146852"/>
              <a:gd name="connsiteX2" fmla="*/ 52783 w 4793312"/>
              <a:gd name="connsiteY2" fmla="*/ 1852468 h 2146852"/>
              <a:gd name="connsiteX3" fmla="*/ 231687 w 4793312"/>
              <a:gd name="connsiteY3" fmla="*/ 1673564 h 2146852"/>
              <a:gd name="connsiteX4" fmla="*/ 410591 w 4793312"/>
              <a:gd name="connsiteY4" fmla="*/ 1852468 h 2146852"/>
              <a:gd name="connsiteX0" fmla="*/ 520717 w 4793312"/>
              <a:gd name="connsiteY0" fmla="*/ 1300882 h 2146852"/>
              <a:gd name="connsiteX1" fmla="*/ 239665 w 4793312"/>
              <a:gd name="connsiteY1" fmla="*/ 1261275 h 2146852"/>
              <a:gd name="connsiteX2" fmla="*/ 768705 w 4793312"/>
              <a:gd name="connsiteY2" fmla="*/ 1734328 h 2146852"/>
              <a:gd name="connsiteX3" fmla="*/ 645765 w 4793312"/>
              <a:gd name="connsiteY3" fmla="*/ 1753262 h 2146852"/>
              <a:gd name="connsiteX4" fmla="*/ 1828337 w 4793312"/>
              <a:gd name="connsiteY4" fmla="*/ 1942602 h 2146852"/>
              <a:gd name="connsiteX5" fmla="*/ 1754219 w 4793312"/>
              <a:gd name="connsiteY5" fmla="*/ 1856132 h 2146852"/>
              <a:gd name="connsiteX6" fmla="*/ 3198537 w 4793312"/>
              <a:gd name="connsiteY6" fmla="*/ 1726973 h 2146852"/>
              <a:gd name="connsiteX7" fmla="*/ 3168911 w 4793312"/>
              <a:gd name="connsiteY7" fmla="*/ 1821842 h 2146852"/>
              <a:gd name="connsiteX8" fmla="*/ 3786827 w 4793312"/>
              <a:gd name="connsiteY8" fmla="*/ 1140713 h 2146852"/>
              <a:gd name="connsiteX9" fmla="*/ 4147546 w 4793312"/>
              <a:gd name="connsiteY9" fmla="*/ 1495342 h 2146852"/>
              <a:gd name="connsiteX10" fmla="*/ 4637751 w 4793312"/>
              <a:gd name="connsiteY10" fmla="*/ 763026 h 2146852"/>
              <a:gd name="connsiteX11" fmla="*/ 4477086 w 4793312"/>
              <a:gd name="connsiteY11" fmla="*/ 896012 h 2146852"/>
              <a:gd name="connsiteX12" fmla="*/ 4252289 w 4793312"/>
              <a:gd name="connsiteY12" fmla="*/ 269648 h 2146852"/>
              <a:gd name="connsiteX13" fmla="*/ 4260721 w 4793312"/>
              <a:gd name="connsiteY13" fmla="*/ 332463 h 2146852"/>
              <a:gd name="connsiteX14" fmla="*/ 3226387 w 4793312"/>
              <a:gd name="connsiteY14" fmla="*/ 196397 h 2146852"/>
              <a:gd name="connsiteX15" fmla="*/ 3308716 w 4793312"/>
              <a:gd name="connsiteY15" fmla="*/ 116287 h 2146852"/>
              <a:gd name="connsiteX16" fmla="*/ 2456683 w 4793312"/>
              <a:gd name="connsiteY16" fmla="*/ 234563 h 2146852"/>
              <a:gd name="connsiteX17" fmla="*/ 2496516 w 4793312"/>
              <a:gd name="connsiteY17" fmla="*/ 165486 h 2146852"/>
              <a:gd name="connsiteX18" fmla="*/ 1553388 w 4793312"/>
              <a:gd name="connsiteY18" fmla="*/ 258019 h 2146852"/>
              <a:gd name="connsiteX19" fmla="*/ 1697631 w 4793312"/>
              <a:gd name="connsiteY19" fmla="*/ 325009 h 2146852"/>
              <a:gd name="connsiteX20" fmla="*/ 457916 w 4793312"/>
              <a:gd name="connsiteY20" fmla="*/ 784644 h 2146852"/>
              <a:gd name="connsiteX21" fmla="*/ 432729 w 4793312"/>
              <a:gd name="connsiteY21" fmla="*/ 714126 h 214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793312" h="2146852" fill="none" extrusionOk="0">
                <a:moveTo>
                  <a:pt x="432729" y="714126"/>
                </a:moveTo>
                <a:cubicBezTo>
                  <a:pt x="408490" y="560837"/>
                  <a:pt x="453755" y="438636"/>
                  <a:pt x="623907" y="343247"/>
                </a:cubicBezTo>
                <a:cubicBezTo>
                  <a:pt x="885959" y="199020"/>
                  <a:pt x="1210863" y="168024"/>
                  <a:pt x="1553942" y="258516"/>
                </a:cubicBezTo>
                <a:cubicBezTo>
                  <a:pt x="1743522" y="63788"/>
                  <a:pt x="2216897" y="-9068"/>
                  <a:pt x="2491634" y="170555"/>
                </a:cubicBezTo>
                <a:cubicBezTo>
                  <a:pt x="2560621" y="88672"/>
                  <a:pt x="2677946" y="26039"/>
                  <a:pt x="2857013" y="9939"/>
                </a:cubicBezTo>
                <a:cubicBezTo>
                  <a:pt x="3020221" y="-9362"/>
                  <a:pt x="3190714" y="41554"/>
                  <a:pt x="3310159" y="123294"/>
                </a:cubicBezTo>
                <a:cubicBezTo>
                  <a:pt x="3449828" y="14109"/>
                  <a:pt x="3734344" y="16241"/>
                  <a:pt x="3934843" y="34289"/>
                </a:cubicBezTo>
                <a:cubicBezTo>
                  <a:pt x="4122797" y="84921"/>
                  <a:pt x="4223586" y="144821"/>
                  <a:pt x="4251623" y="277102"/>
                </a:cubicBezTo>
                <a:cubicBezTo>
                  <a:pt x="4447793" y="295455"/>
                  <a:pt x="4603946" y="426365"/>
                  <a:pt x="4658167" y="512759"/>
                </a:cubicBezTo>
                <a:cubicBezTo>
                  <a:pt x="4700313" y="585708"/>
                  <a:pt x="4694392" y="697162"/>
                  <a:pt x="4639970" y="768294"/>
                </a:cubicBezTo>
                <a:cubicBezTo>
                  <a:pt x="4763184" y="872495"/>
                  <a:pt x="4861596" y="1038151"/>
                  <a:pt x="4772896" y="1159001"/>
                </a:cubicBezTo>
                <a:cubicBezTo>
                  <a:pt x="4682550" y="1344534"/>
                  <a:pt x="4461038" y="1480057"/>
                  <a:pt x="4150209" y="1501007"/>
                </a:cubicBezTo>
                <a:cubicBezTo>
                  <a:pt x="4160075" y="1611793"/>
                  <a:pt x="4051591" y="1724352"/>
                  <a:pt x="3927298" y="1794062"/>
                </a:cubicBezTo>
                <a:cubicBezTo>
                  <a:pt x="3706301" y="1894439"/>
                  <a:pt x="3400439" y="1959400"/>
                  <a:pt x="3168357" y="1829545"/>
                </a:cubicBezTo>
                <a:cubicBezTo>
                  <a:pt x="3110397" y="1979432"/>
                  <a:pt x="2846274" y="2084228"/>
                  <a:pt x="2626002" y="2142180"/>
                </a:cubicBezTo>
                <a:cubicBezTo>
                  <a:pt x="2313863" y="2189038"/>
                  <a:pt x="2016475" y="2118860"/>
                  <a:pt x="1828559" y="1951349"/>
                </a:cubicBezTo>
                <a:cubicBezTo>
                  <a:pt x="1409670" y="2160255"/>
                  <a:pt x="923706" y="2028948"/>
                  <a:pt x="643990" y="1762804"/>
                </a:cubicBezTo>
                <a:cubicBezTo>
                  <a:pt x="415268" y="1783731"/>
                  <a:pt x="185092" y="1681083"/>
                  <a:pt x="123161" y="1552989"/>
                </a:cubicBezTo>
                <a:cubicBezTo>
                  <a:pt x="58744" y="1452940"/>
                  <a:pt x="129533" y="1357565"/>
                  <a:pt x="234450" y="1269773"/>
                </a:cubicBezTo>
                <a:cubicBezTo>
                  <a:pt x="69717" y="1216247"/>
                  <a:pt x="-24079" y="1121825"/>
                  <a:pt x="-555" y="979203"/>
                </a:cubicBezTo>
                <a:cubicBezTo>
                  <a:pt x="9290" y="796239"/>
                  <a:pt x="179537" y="737298"/>
                  <a:pt x="428624" y="720934"/>
                </a:cubicBezTo>
                <a:cubicBezTo>
                  <a:pt x="429946" y="718509"/>
                  <a:pt x="431115" y="716626"/>
                  <a:pt x="432729" y="714126"/>
                </a:cubicBezTo>
                <a:close/>
              </a:path>
              <a:path w="4793312" h="2146852" fill="none" extrusionOk="0">
                <a:moveTo>
                  <a:pt x="-414136" y="2106319"/>
                </a:moveTo>
                <a:cubicBezTo>
                  <a:pt x="-418508" y="2132346"/>
                  <a:pt x="-445498" y="2160807"/>
                  <a:pt x="-473771" y="2165954"/>
                </a:cubicBezTo>
                <a:cubicBezTo>
                  <a:pt x="-506959" y="2169807"/>
                  <a:pt x="-533206" y="2138295"/>
                  <a:pt x="-533406" y="2106319"/>
                </a:cubicBezTo>
                <a:cubicBezTo>
                  <a:pt x="-530767" y="2078235"/>
                  <a:pt x="-503897" y="2042860"/>
                  <a:pt x="-473771" y="2046684"/>
                </a:cubicBezTo>
                <a:cubicBezTo>
                  <a:pt x="-439343" y="2047357"/>
                  <a:pt x="-410255" y="2074846"/>
                  <a:pt x="-414136" y="2106319"/>
                </a:cubicBezTo>
                <a:close/>
              </a:path>
              <a:path w="4793312" h="2146852" fill="none" extrusionOk="0">
                <a:moveTo>
                  <a:pt x="-57885" y="1999585"/>
                </a:moveTo>
                <a:cubicBezTo>
                  <a:pt x="-44282" y="2060488"/>
                  <a:pt x="-102045" y="2121631"/>
                  <a:pt x="-177155" y="2118855"/>
                </a:cubicBezTo>
                <a:cubicBezTo>
                  <a:pt x="-244722" y="2110746"/>
                  <a:pt x="-299721" y="2056191"/>
                  <a:pt x="-296425" y="1999585"/>
                </a:cubicBezTo>
                <a:cubicBezTo>
                  <a:pt x="-296464" y="1935718"/>
                  <a:pt x="-245220" y="1895666"/>
                  <a:pt x="-177155" y="1880315"/>
                </a:cubicBezTo>
                <a:cubicBezTo>
                  <a:pt x="-125441" y="1879345"/>
                  <a:pt x="-54384" y="1931528"/>
                  <a:pt x="-57885" y="1999585"/>
                </a:cubicBezTo>
                <a:close/>
              </a:path>
              <a:path w="4793312" h="2146852" fill="none" extrusionOk="0">
                <a:moveTo>
                  <a:pt x="410591" y="1852468"/>
                </a:moveTo>
                <a:cubicBezTo>
                  <a:pt x="405369" y="1957133"/>
                  <a:pt x="330093" y="2024807"/>
                  <a:pt x="231687" y="2031372"/>
                </a:cubicBezTo>
                <a:cubicBezTo>
                  <a:pt x="121063" y="2030219"/>
                  <a:pt x="58712" y="1940964"/>
                  <a:pt x="52783" y="1852468"/>
                </a:cubicBezTo>
                <a:cubicBezTo>
                  <a:pt x="67530" y="1761358"/>
                  <a:pt x="134864" y="1666185"/>
                  <a:pt x="231687" y="1673564"/>
                </a:cubicBezTo>
                <a:cubicBezTo>
                  <a:pt x="350844" y="1677397"/>
                  <a:pt x="411050" y="1755931"/>
                  <a:pt x="410591" y="1852468"/>
                </a:cubicBezTo>
                <a:close/>
              </a:path>
              <a:path w="4793312" h="2146852" fill="none" extrusionOk="0">
                <a:moveTo>
                  <a:pt x="520717" y="1300882"/>
                </a:moveTo>
                <a:cubicBezTo>
                  <a:pt x="414483" y="1288977"/>
                  <a:pt x="318516" y="1291831"/>
                  <a:pt x="239665" y="1261275"/>
                </a:cubicBezTo>
                <a:moveTo>
                  <a:pt x="768705" y="1734328"/>
                </a:moveTo>
                <a:cubicBezTo>
                  <a:pt x="732246" y="1745315"/>
                  <a:pt x="683979" y="1755207"/>
                  <a:pt x="645765" y="1753262"/>
                </a:cubicBezTo>
                <a:moveTo>
                  <a:pt x="1828337" y="1942602"/>
                </a:moveTo>
                <a:cubicBezTo>
                  <a:pt x="1799142" y="1918444"/>
                  <a:pt x="1771025" y="1881410"/>
                  <a:pt x="1754219" y="1856132"/>
                </a:cubicBezTo>
                <a:moveTo>
                  <a:pt x="3198537" y="1726973"/>
                </a:moveTo>
                <a:cubicBezTo>
                  <a:pt x="3195505" y="1764400"/>
                  <a:pt x="3184933" y="1786282"/>
                  <a:pt x="3168911" y="1821842"/>
                </a:cubicBezTo>
                <a:moveTo>
                  <a:pt x="3786827" y="1140713"/>
                </a:moveTo>
                <a:cubicBezTo>
                  <a:pt x="4005161" y="1206250"/>
                  <a:pt x="4146444" y="1354394"/>
                  <a:pt x="4147546" y="1495342"/>
                </a:cubicBezTo>
                <a:moveTo>
                  <a:pt x="4637751" y="763026"/>
                </a:moveTo>
                <a:cubicBezTo>
                  <a:pt x="4611038" y="827426"/>
                  <a:pt x="4548763" y="859386"/>
                  <a:pt x="4477086" y="896012"/>
                </a:cubicBezTo>
                <a:moveTo>
                  <a:pt x="4252289" y="269648"/>
                </a:moveTo>
                <a:cubicBezTo>
                  <a:pt x="4259412" y="291870"/>
                  <a:pt x="4262202" y="310506"/>
                  <a:pt x="4260721" y="332463"/>
                </a:cubicBezTo>
                <a:moveTo>
                  <a:pt x="3226387" y="196397"/>
                </a:moveTo>
                <a:cubicBezTo>
                  <a:pt x="3255556" y="167063"/>
                  <a:pt x="3270957" y="138051"/>
                  <a:pt x="3308716" y="116287"/>
                </a:cubicBezTo>
                <a:moveTo>
                  <a:pt x="2456683" y="234563"/>
                </a:moveTo>
                <a:cubicBezTo>
                  <a:pt x="2469585" y="208167"/>
                  <a:pt x="2480021" y="188791"/>
                  <a:pt x="2496516" y="165486"/>
                </a:cubicBezTo>
                <a:moveTo>
                  <a:pt x="1553388" y="258019"/>
                </a:moveTo>
                <a:cubicBezTo>
                  <a:pt x="1599917" y="281285"/>
                  <a:pt x="1662715" y="301827"/>
                  <a:pt x="1697631" y="325009"/>
                </a:cubicBezTo>
                <a:moveTo>
                  <a:pt x="457916" y="784644"/>
                </a:moveTo>
                <a:cubicBezTo>
                  <a:pt x="449365" y="766860"/>
                  <a:pt x="433524" y="742122"/>
                  <a:pt x="432729" y="714126"/>
                </a:cubicBezTo>
              </a:path>
              <a:path w="4793312" h="2146852" stroke="0" extrusionOk="0">
                <a:moveTo>
                  <a:pt x="432729" y="714126"/>
                </a:moveTo>
                <a:cubicBezTo>
                  <a:pt x="410502" y="601873"/>
                  <a:pt x="490510" y="415964"/>
                  <a:pt x="623907" y="343247"/>
                </a:cubicBezTo>
                <a:cubicBezTo>
                  <a:pt x="913369" y="245262"/>
                  <a:pt x="1248487" y="121654"/>
                  <a:pt x="1553942" y="258516"/>
                </a:cubicBezTo>
                <a:cubicBezTo>
                  <a:pt x="1688752" y="-9211"/>
                  <a:pt x="2162775" y="-17730"/>
                  <a:pt x="2491634" y="170555"/>
                </a:cubicBezTo>
                <a:cubicBezTo>
                  <a:pt x="2557912" y="82800"/>
                  <a:pt x="2712081" y="30523"/>
                  <a:pt x="2857013" y="9939"/>
                </a:cubicBezTo>
                <a:cubicBezTo>
                  <a:pt x="3054089" y="10991"/>
                  <a:pt x="3207596" y="41971"/>
                  <a:pt x="3310159" y="123294"/>
                </a:cubicBezTo>
                <a:cubicBezTo>
                  <a:pt x="3448052" y="48988"/>
                  <a:pt x="3730691" y="-3368"/>
                  <a:pt x="3934843" y="34289"/>
                </a:cubicBezTo>
                <a:cubicBezTo>
                  <a:pt x="4100572" y="60692"/>
                  <a:pt x="4210161" y="148976"/>
                  <a:pt x="4251623" y="277102"/>
                </a:cubicBezTo>
                <a:cubicBezTo>
                  <a:pt x="4432969" y="300027"/>
                  <a:pt x="4577745" y="422678"/>
                  <a:pt x="4658167" y="512759"/>
                </a:cubicBezTo>
                <a:cubicBezTo>
                  <a:pt x="4699209" y="589982"/>
                  <a:pt x="4700022" y="682847"/>
                  <a:pt x="4639970" y="768294"/>
                </a:cubicBezTo>
                <a:cubicBezTo>
                  <a:pt x="4813451" y="893103"/>
                  <a:pt x="4839993" y="1019851"/>
                  <a:pt x="4772896" y="1159001"/>
                </a:cubicBezTo>
                <a:cubicBezTo>
                  <a:pt x="4711808" y="1294912"/>
                  <a:pt x="4451199" y="1466404"/>
                  <a:pt x="4150209" y="1501007"/>
                </a:cubicBezTo>
                <a:cubicBezTo>
                  <a:pt x="4134954" y="1632166"/>
                  <a:pt x="4045107" y="1731456"/>
                  <a:pt x="3927298" y="1794062"/>
                </a:cubicBezTo>
                <a:cubicBezTo>
                  <a:pt x="3709431" y="1931471"/>
                  <a:pt x="3445079" y="1932740"/>
                  <a:pt x="3168357" y="1829545"/>
                </a:cubicBezTo>
                <a:cubicBezTo>
                  <a:pt x="3063211" y="1962525"/>
                  <a:pt x="2925687" y="2061070"/>
                  <a:pt x="2626002" y="2142180"/>
                </a:cubicBezTo>
                <a:cubicBezTo>
                  <a:pt x="2302557" y="2187141"/>
                  <a:pt x="2021067" y="2118554"/>
                  <a:pt x="1828559" y="1951349"/>
                </a:cubicBezTo>
                <a:cubicBezTo>
                  <a:pt x="1421774" y="2094262"/>
                  <a:pt x="892334" y="2016484"/>
                  <a:pt x="643990" y="1762804"/>
                </a:cubicBezTo>
                <a:cubicBezTo>
                  <a:pt x="412884" y="1786674"/>
                  <a:pt x="156889" y="1673177"/>
                  <a:pt x="123161" y="1552989"/>
                </a:cubicBezTo>
                <a:cubicBezTo>
                  <a:pt x="96201" y="1461821"/>
                  <a:pt x="94761" y="1352248"/>
                  <a:pt x="234450" y="1269773"/>
                </a:cubicBezTo>
                <a:cubicBezTo>
                  <a:pt x="94846" y="1219341"/>
                  <a:pt x="-25463" y="1091789"/>
                  <a:pt x="-555" y="979203"/>
                </a:cubicBezTo>
                <a:cubicBezTo>
                  <a:pt x="40167" y="840583"/>
                  <a:pt x="181368" y="716742"/>
                  <a:pt x="428624" y="720934"/>
                </a:cubicBezTo>
                <a:cubicBezTo>
                  <a:pt x="430566" y="718857"/>
                  <a:pt x="431277" y="716522"/>
                  <a:pt x="432729" y="714126"/>
                </a:cubicBezTo>
                <a:close/>
              </a:path>
              <a:path w="4793312" h="2146852" stroke="0" extrusionOk="0">
                <a:moveTo>
                  <a:pt x="-414136" y="2106319"/>
                </a:moveTo>
                <a:cubicBezTo>
                  <a:pt x="-408529" y="2134109"/>
                  <a:pt x="-438886" y="2167119"/>
                  <a:pt x="-473771" y="2165954"/>
                </a:cubicBezTo>
                <a:cubicBezTo>
                  <a:pt x="-502996" y="2165395"/>
                  <a:pt x="-531727" y="2131750"/>
                  <a:pt x="-533406" y="2106319"/>
                </a:cubicBezTo>
                <a:cubicBezTo>
                  <a:pt x="-535275" y="2074499"/>
                  <a:pt x="-504212" y="2042532"/>
                  <a:pt x="-473771" y="2046684"/>
                </a:cubicBezTo>
                <a:cubicBezTo>
                  <a:pt x="-442665" y="2038983"/>
                  <a:pt x="-421920" y="2074607"/>
                  <a:pt x="-414136" y="2106319"/>
                </a:cubicBezTo>
                <a:close/>
              </a:path>
              <a:path w="4793312" h="2146852" stroke="0" extrusionOk="0">
                <a:moveTo>
                  <a:pt x="-57885" y="1999585"/>
                </a:moveTo>
                <a:cubicBezTo>
                  <a:pt x="-68419" y="2060971"/>
                  <a:pt x="-113715" y="2119033"/>
                  <a:pt x="-177155" y="2118855"/>
                </a:cubicBezTo>
                <a:cubicBezTo>
                  <a:pt x="-243484" y="2102634"/>
                  <a:pt x="-303699" y="2051698"/>
                  <a:pt x="-296425" y="1999585"/>
                </a:cubicBezTo>
                <a:cubicBezTo>
                  <a:pt x="-298130" y="1934871"/>
                  <a:pt x="-241751" y="1894505"/>
                  <a:pt x="-177155" y="1880315"/>
                </a:cubicBezTo>
                <a:cubicBezTo>
                  <a:pt x="-104725" y="1873378"/>
                  <a:pt x="-65649" y="1944043"/>
                  <a:pt x="-57885" y="1999585"/>
                </a:cubicBezTo>
                <a:close/>
              </a:path>
              <a:path w="4793312" h="2146852" stroke="0" extrusionOk="0">
                <a:moveTo>
                  <a:pt x="410591" y="1852468"/>
                </a:moveTo>
                <a:cubicBezTo>
                  <a:pt x="427747" y="1965184"/>
                  <a:pt x="351788" y="2040073"/>
                  <a:pt x="231687" y="2031372"/>
                </a:cubicBezTo>
                <a:cubicBezTo>
                  <a:pt x="134411" y="2048989"/>
                  <a:pt x="66725" y="1938423"/>
                  <a:pt x="52783" y="1852468"/>
                </a:cubicBezTo>
                <a:cubicBezTo>
                  <a:pt x="47911" y="1756412"/>
                  <a:pt x="135744" y="1668058"/>
                  <a:pt x="231687" y="1673564"/>
                </a:cubicBezTo>
                <a:cubicBezTo>
                  <a:pt x="332455" y="1653187"/>
                  <a:pt x="425211" y="1744500"/>
                  <a:pt x="410591" y="1852468"/>
                </a:cubicBezTo>
                <a:close/>
              </a:path>
              <a:path w="4793312" h="2146852" fill="none" stroke="0" extrusionOk="0">
                <a:moveTo>
                  <a:pt x="520717" y="1300882"/>
                </a:moveTo>
                <a:cubicBezTo>
                  <a:pt x="423686" y="1314366"/>
                  <a:pt x="315332" y="1306547"/>
                  <a:pt x="239665" y="1261275"/>
                </a:cubicBezTo>
                <a:moveTo>
                  <a:pt x="768705" y="1734328"/>
                </a:moveTo>
                <a:cubicBezTo>
                  <a:pt x="727061" y="1746254"/>
                  <a:pt x="682844" y="1741498"/>
                  <a:pt x="645765" y="1753262"/>
                </a:cubicBezTo>
                <a:moveTo>
                  <a:pt x="1828337" y="1942602"/>
                </a:moveTo>
                <a:cubicBezTo>
                  <a:pt x="1806029" y="1914179"/>
                  <a:pt x="1770285" y="1884613"/>
                  <a:pt x="1754219" y="1856132"/>
                </a:cubicBezTo>
                <a:moveTo>
                  <a:pt x="3198537" y="1726973"/>
                </a:moveTo>
                <a:cubicBezTo>
                  <a:pt x="3190328" y="1755165"/>
                  <a:pt x="3179007" y="1793412"/>
                  <a:pt x="3168911" y="1821842"/>
                </a:cubicBezTo>
                <a:moveTo>
                  <a:pt x="3786827" y="1140713"/>
                </a:moveTo>
                <a:cubicBezTo>
                  <a:pt x="4034493" y="1198614"/>
                  <a:pt x="4147113" y="1352382"/>
                  <a:pt x="4147546" y="1495342"/>
                </a:cubicBezTo>
                <a:moveTo>
                  <a:pt x="4637751" y="763026"/>
                </a:moveTo>
                <a:cubicBezTo>
                  <a:pt x="4600879" y="828684"/>
                  <a:pt x="4548658" y="855193"/>
                  <a:pt x="4477086" y="896012"/>
                </a:cubicBezTo>
                <a:moveTo>
                  <a:pt x="4252289" y="269648"/>
                </a:moveTo>
                <a:cubicBezTo>
                  <a:pt x="4261104" y="292931"/>
                  <a:pt x="4260222" y="313376"/>
                  <a:pt x="4260721" y="332463"/>
                </a:cubicBezTo>
                <a:moveTo>
                  <a:pt x="3226387" y="196397"/>
                </a:moveTo>
                <a:cubicBezTo>
                  <a:pt x="3250502" y="171297"/>
                  <a:pt x="3278130" y="143794"/>
                  <a:pt x="3308716" y="116287"/>
                </a:cubicBezTo>
                <a:moveTo>
                  <a:pt x="2456683" y="234563"/>
                </a:moveTo>
                <a:cubicBezTo>
                  <a:pt x="2469668" y="211410"/>
                  <a:pt x="2476412" y="183658"/>
                  <a:pt x="2496516" y="165486"/>
                </a:cubicBezTo>
                <a:moveTo>
                  <a:pt x="1553388" y="258019"/>
                </a:moveTo>
                <a:cubicBezTo>
                  <a:pt x="1595516" y="274068"/>
                  <a:pt x="1647842" y="309283"/>
                  <a:pt x="1697631" y="325009"/>
                </a:cubicBezTo>
                <a:moveTo>
                  <a:pt x="457916" y="784644"/>
                </a:moveTo>
                <a:cubicBezTo>
                  <a:pt x="445063" y="761251"/>
                  <a:pt x="442028" y="736884"/>
                  <a:pt x="432729" y="714126"/>
                </a:cubicBezTo>
              </a:path>
            </a:pathLst>
          </a:custGeom>
          <a:solidFill>
            <a:schemeClr val="bg1"/>
          </a:solidFill>
          <a:ln w="28575">
            <a:extLst>
              <a:ext uri="{C807C97D-BFC1-408E-A445-0C87EB9F89A2}">
                <ask:lineSketchStyleProps xmlns:ask="http://schemas.microsoft.com/office/drawing/2018/sketchyshapes" sd="2916202906">
                  <a:prstGeom prst="cloudCallout">
                    <a:avLst>
                      <a:gd name="adj1" fmla="val -59884"/>
                      <a:gd name="adj2" fmla="val 4811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mn-ea"/>
                <a:cs typeface="Calibri" panose="020F0502020204030204" pitchFamily="34" charset="0"/>
              </a:rPr>
              <a:t>liên</a:t>
            </a:r>
            <a:r>
              <a:rPr kumimoji="0" lang="en-US" sz="6000" b="1" i="0" u="none" strike="noStrike" kern="1200" cap="none" spc="0" normalizeH="0" noProof="0" dirty="0">
                <a:ln>
                  <a:noFill/>
                </a:ln>
                <a:solidFill>
                  <a:srgbClr val="4472C4">
                    <a:lumMod val="75000"/>
                  </a:srgbClr>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noProof="0" dirty="0" err="1">
                <a:ln>
                  <a:noFill/>
                </a:ln>
                <a:solidFill>
                  <a:srgbClr val="4472C4">
                    <a:lumMod val="75000"/>
                  </a:srgbClr>
                </a:solidFill>
                <a:effectLst/>
                <a:uLnTx/>
                <a:uFillTx/>
                <a:latin typeface="Calibri" panose="020F0502020204030204" pitchFamily="34" charset="0"/>
                <a:ea typeface="+mn-ea"/>
                <a:cs typeface="Calibri" panose="020F0502020204030204" pitchFamily="34" charset="0"/>
              </a:rPr>
              <a:t>liến</a:t>
            </a:r>
            <a:endParaRPr kumimoji="0" lang="en-US" sz="6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5" name="Rectangle: Rounded Corners 14">
            <a:extLst>
              <a:ext uri="{FF2B5EF4-FFF2-40B4-BE49-F238E27FC236}">
                <a16:creationId xmlns:a16="http://schemas.microsoft.com/office/drawing/2014/main" id="{4ABC1BBF-41D7-E97E-0A06-1EE7D3CD4DC5}"/>
              </a:ext>
            </a:extLst>
          </p:cNvPr>
          <p:cNvSpPr/>
          <p:nvPr/>
        </p:nvSpPr>
        <p:spPr>
          <a:xfrm>
            <a:off x="91817" y="6027959"/>
            <a:ext cx="10832857" cy="71845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liên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liến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nhảy</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rất</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nhanh</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và</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liên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tiếp</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không</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ngừng</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6089DFB2-4235-4F0D-8DAC-F9958C2114AB}"/>
              </a:ext>
            </a:extLst>
          </p:cNvPr>
          <p:cNvPicPr>
            <a:picLocks noChangeAspect="1"/>
          </p:cNvPicPr>
          <p:nvPr/>
        </p:nvPicPr>
        <p:blipFill>
          <a:blip r:embed="rId7"/>
          <a:stretch>
            <a:fillRect/>
          </a:stretch>
        </p:blipFill>
        <p:spPr>
          <a:xfrm>
            <a:off x="3915104" y="230316"/>
            <a:ext cx="6748857" cy="1103472"/>
          </a:xfrm>
          <a:prstGeom prst="rect">
            <a:avLst/>
          </a:prstGeom>
        </p:spPr>
      </p:pic>
    </p:spTree>
    <p:extLst>
      <p:ext uri="{BB962C8B-B14F-4D97-AF65-F5344CB8AC3E}">
        <p14:creationId xmlns:p14="http://schemas.microsoft.com/office/powerpoint/2010/main" val="31654302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7991B3D-CC8C-4ED2-8426-1F2E061259F5}"/>
              </a:ext>
            </a:extLst>
          </p:cNvPr>
          <p:cNvPicPr>
            <a:picLocks noChangeAspect="1"/>
          </p:cNvPicPr>
          <p:nvPr/>
        </p:nvPicPr>
        <p:blipFill rotWithShape="1">
          <a:blip r:embed="rId4">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pic>
        <p:nvPicPr>
          <p:cNvPr id="11" name="Picture 4" descr="TRÒ CHƠI KHOA HỌC | Science - Quizizz">
            <a:extLst>
              <a:ext uri="{FF2B5EF4-FFF2-40B4-BE49-F238E27FC236}">
                <a16:creationId xmlns:a16="http://schemas.microsoft.com/office/drawing/2014/main" id="{75978839-A316-CD82-B2E9-4375808115B4}"/>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8779" b="82952" l="2300" r="98400">
                        <a14:foregroundMark x1="2300" y1="23537" x2="12600" y2="51908"/>
                        <a14:foregroundMark x1="13900" y1="20738" x2="24600" y2="58397"/>
                        <a14:foregroundMark x1="17700" y1="31679" x2="18200" y2="37150"/>
                        <a14:foregroundMark x1="12600" y1="32824" x2="16500" y2="38804"/>
                        <a14:foregroundMark x1="15600" y1="32824" x2="24200" y2="38168"/>
                        <a14:foregroundMark x1="23800" y1="34987" x2="25900" y2="36005"/>
                        <a14:foregroundMark x1="45200" y1="32824" x2="46900" y2="33842"/>
                        <a14:foregroundMark x1="45200" y1="30025" x2="51700" y2="34987"/>
                        <a14:foregroundMark x1="54200" y1="34987" x2="63700" y2="34987"/>
                        <a14:foregroundMark x1="56800" y1="28880" x2="64100" y2="43639"/>
                        <a14:foregroundMark x1="62400" y1="47455" x2="62800" y2="49746"/>
                        <a14:foregroundMark x1="76500" y1="21883" x2="87700" y2="48092"/>
                        <a14:foregroundMark x1="86000" y1="20229" x2="91100" y2="43639"/>
                        <a14:foregroundMark x1="95400" y1="23537" x2="98400" y2="38804"/>
                        <a14:foregroundMark x1="93700" y1="30534" x2="93700" y2="43130"/>
                        <a14:foregroundMark x1="90700" y1="30534" x2="91100" y2="39313"/>
                        <a14:foregroundMark x1="87300" y1="29517" x2="86400" y2="41985"/>
                        <a14:foregroundMark x1="80000" y1="31679" x2="81700" y2="37659"/>
                        <a14:foregroundMark x1="52100" y1="31170" x2="53800" y2="53562"/>
                        <a14:foregroundMark x1="61500" y1="41476" x2="63700" y2="43130"/>
                        <a14:foregroundMark x1="61100" y1="36641" x2="62000" y2="40458"/>
                        <a14:foregroundMark x1="86400" y1="60560" x2="90700" y2="67176"/>
                        <a14:foregroundMark x1="85600" y1="71501" x2="86800" y2="75318"/>
                        <a14:foregroundMark x1="82100" y1="70483" x2="83400" y2="76463"/>
                        <a14:foregroundMark x1="55500" y1="76972" x2="78000" y2="82188"/>
                        <a14:foregroundMark x1="78000" y1="82188" x2="79100" y2="82952"/>
                        <a14:foregroundMark x1="28000" y1="80789" x2="35800" y2="75318"/>
                        <a14:foregroundMark x1="10000" y1="38804" x2="14300" y2="48092"/>
                      </a14:backgroundRemoval>
                    </a14:imgEffect>
                  </a14:imgLayer>
                </a14:imgProps>
              </a:ext>
              <a:ext uri="{28A0092B-C50C-407E-A947-70E740481C1C}">
                <a14:useLocalDpi xmlns:a14="http://schemas.microsoft.com/office/drawing/2010/main" val="0"/>
              </a:ext>
            </a:extLst>
          </a:blip>
          <a:srcRect b="12103"/>
          <a:stretch/>
        </p:blipFill>
        <p:spPr bwMode="auto">
          <a:xfrm>
            <a:off x="2555558" y="3468804"/>
            <a:ext cx="3277421" cy="2264342"/>
          </a:xfrm>
          <a:prstGeom prst="rect">
            <a:avLst/>
          </a:prstGeom>
          <a:noFill/>
          <a:extLst>
            <a:ext uri="{909E8E84-426E-40DD-AFC4-6F175D3DCCD1}">
              <a14:hiddenFill xmlns:a14="http://schemas.microsoft.com/office/drawing/2010/main">
                <a:solidFill>
                  <a:srgbClr val="FFFFFF"/>
                </a:solidFill>
              </a14:hiddenFill>
            </a:ext>
          </a:extLst>
        </p:spPr>
      </p:pic>
      <p:sp>
        <p:nvSpPr>
          <p:cNvPr id="12" name="Thought Bubble: Cloud 11">
            <a:extLst>
              <a:ext uri="{FF2B5EF4-FFF2-40B4-BE49-F238E27FC236}">
                <a16:creationId xmlns:a16="http://schemas.microsoft.com/office/drawing/2014/main" id="{BF03DD84-0FFE-39F5-0703-00D29A66B0C9}"/>
              </a:ext>
            </a:extLst>
          </p:cNvPr>
          <p:cNvSpPr/>
          <p:nvPr/>
        </p:nvSpPr>
        <p:spPr>
          <a:xfrm>
            <a:off x="5832979" y="2055474"/>
            <a:ext cx="3973996" cy="2146852"/>
          </a:xfrm>
          <a:custGeom>
            <a:avLst/>
            <a:gdLst>
              <a:gd name="connsiteX0" fmla="*/ 358763 w 3973996"/>
              <a:gd name="connsiteY0" fmla="*/ 714126 h 2146852"/>
              <a:gd name="connsiteX1" fmla="*/ 517263 w 3973996"/>
              <a:gd name="connsiteY1" fmla="*/ 343247 h 2146852"/>
              <a:gd name="connsiteX2" fmla="*/ 1288329 w 3973996"/>
              <a:gd name="connsiteY2" fmla="*/ 258516 h 2146852"/>
              <a:gd name="connsiteX3" fmla="*/ 2065741 w 3973996"/>
              <a:gd name="connsiteY3" fmla="*/ 170555 h 2146852"/>
              <a:gd name="connsiteX4" fmla="*/ 2368667 w 3973996"/>
              <a:gd name="connsiteY4" fmla="*/ 9939 h 2146852"/>
              <a:gd name="connsiteX5" fmla="*/ 2744357 w 3973996"/>
              <a:gd name="connsiteY5" fmla="*/ 123294 h 2146852"/>
              <a:gd name="connsiteX6" fmla="*/ 3262264 w 3973996"/>
              <a:gd name="connsiteY6" fmla="*/ 34289 h 2146852"/>
              <a:gd name="connsiteX7" fmla="*/ 3524897 w 3973996"/>
              <a:gd name="connsiteY7" fmla="*/ 277102 h 2146852"/>
              <a:gd name="connsiteX8" fmla="*/ 3861951 w 3973996"/>
              <a:gd name="connsiteY8" fmla="*/ 512759 h 2146852"/>
              <a:gd name="connsiteX9" fmla="*/ 3846864 w 3973996"/>
              <a:gd name="connsiteY9" fmla="*/ 768294 h 2146852"/>
              <a:gd name="connsiteX10" fmla="*/ 3957069 w 3973996"/>
              <a:gd name="connsiteY10" fmla="*/ 1159001 h 2146852"/>
              <a:gd name="connsiteX11" fmla="*/ 3440818 w 3973996"/>
              <a:gd name="connsiteY11" fmla="*/ 1501007 h 2146852"/>
              <a:gd name="connsiteX12" fmla="*/ 3256008 w 3973996"/>
              <a:gd name="connsiteY12" fmla="*/ 1794062 h 2146852"/>
              <a:gd name="connsiteX13" fmla="*/ 2626792 w 3973996"/>
              <a:gd name="connsiteY13" fmla="*/ 1829545 h 2146852"/>
              <a:gd name="connsiteX14" fmla="*/ 2177142 w 3973996"/>
              <a:gd name="connsiteY14" fmla="*/ 2142180 h 2146852"/>
              <a:gd name="connsiteX15" fmla="*/ 1516005 w 3973996"/>
              <a:gd name="connsiteY15" fmla="*/ 1951349 h 2146852"/>
              <a:gd name="connsiteX16" fmla="*/ 533913 w 3973996"/>
              <a:gd name="connsiteY16" fmla="*/ 1762804 h 2146852"/>
              <a:gd name="connsiteX17" fmla="*/ 102109 w 3973996"/>
              <a:gd name="connsiteY17" fmla="*/ 1552989 h 2146852"/>
              <a:gd name="connsiteX18" fmla="*/ 194376 w 3973996"/>
              <a:gd name="connsiteY18" fmla="*/ 1269773 h 2146852"/>
              <a:gd name="connsiteX19" fmla="*/ -460 w 3973996"/>
              <a:gd name="connsiteY19" fmla="*/ 979203 h 2146852"/>
              <a:gd name="connsiteX20" fmla="*/ 355359 w 3973996"/>
              <a:gd name="connsiteY20" fmla="*/ 720934 h 2146852"/>
              <a:gd name="connsiteX21" fmla="*/ 358763 w 3973996"/>
              <a:gd name="connsiteY21" fmla="*/ 714126 h 2146852"/>
              <a:gd name="connsiteX0" fmla="*/ -333155 w 3973996"/>
              <a:gd name="connsiteY0" fmla="*/ 2106319 h 2146852"/>
              <a:gd name="connsiteX1" fmla="*/ -392790 w 3973996"/>
              <a:gd name="connsiteY1" fmla="*/ 2165954 h 2146852"/>
              <a:gd name="connsiteX2" fmla="*/ -452425 w 3973996"/>
              <a:gd name="connsiteY2" fmla="*/ 2106319 h 2146852"/>
              <a:gd name="connsiteX3" fmla="*/ -392790 w 3973996"/>
              <a:gd name="connsiteY3" fmla="*/ 2046684 h 2146852"/>
              <a:gd name="connsiteX4" fmla="*/ -333155 w 3973996"/>
              <a:gd name="connsiteY4" fmla="*/ 2106319 h 2146852"/>
              <a:gd name="connsiteX0" fmla="*/ -33060 w 3973996"/>
              <a:gd name="connsiteY0" fmla="*/ 2001953 h 2146852"/>
              <a:gd name="connsiteX1" fmla="*/ -152330 w 3973996"/>
              <a:gd name="connsiteY1" fmla="*/ 2121223 h 2146852"/>
              <a:gd name="connsiteX2" fmla="*/ -271600 w 3973996"/>
              <a:gd name="connsiteY2" fmla="*/ 2001953 h 2146852"/>
              <a:gd name="connsiteX3" fmla="*/ -152330 w 3973996"/>
              <a:gd name="connsiteY3" fmla="*/ 1882683 h 2146852"/>
              <a:gd name="connsiteX4" fmla="*/ -33060 w 3973996"/>
              <a:gd name="connsiteY4" fmla="*/ 2001953 h 2146852"/>
              <a:gd name="connsiteX0" fmla="*/ 376444 w 3973996"/>
              <a:gd name="connsiteY0" fmla="*/ 1850100 h 2146852"/>
              <a:gd name="connsiteX1" fmla="*/ 197540 w 3973996"/>
              <a:gd name="connsiteY1" fmla="*/ 2029004 h 2146852"/>
              <a:gd name="connsiteX2" fmla="*/ 18636 w 3973996"/>
              <a:gd name="connsiteY2" fmla="*/ 1850100 h 2146852"/>
              <a:gd name="connsiteX3" fmla="*/ 197540 w 3973996"/>
              <a:gd name="connsiteY3" fmla="*/ 1671196 h 2146852"/>
              <a:gd name="connsiteX4" fmla="*/ 376444 w 3973996"/>
              <a:gd name="connsiteY4" fmla="*/ 1850100 h 2146852"/>
              <a:gd name="connsiteX0" fmla="*/ 431712 w 3973996"/>
              <a:gd name="connsiteY0" fmla="*/ 1300882 h 2146852"/>
              <a:gd name="connsiteX1" fmla="*/ 198699 w 3973996"/>
              <a:gd name="connsiteY1" fmla="*/ 1261275 h 2146852"/>
              <a:gd name="connsiteX2" fmla="*/ 637311 w 3973996"/>
              <a:gd name="connsiteY2" fmla="*/ 1734328 h 2146852"/>
              <a:gd name="connsiteX3" fmla="*/ 535385 w 3973996"/>
              <a:gd name="connsiteY3" fmla="*/ 1753262 h 2146852"/>
              <a:gd name="connsiteX4" fmla="*/ 1515821 w 3973996"/>
              <a:gd name="connsiteY4" fmla="*/ 1942602 h 2146852"/>
              <a:gd name="connsiteX5" fmla="*/ 1454372 w 3973996"/>
              <a:gd name="connsiteY5" fmla="*/ 1856132 h 2146852"/>
              <a:gd name="connsiteX6" fmla="*/ 2651814 w 3973996"/>
              <a:gd name="connsiteY6" fmla="*/ 1726973 h 2146852"/>
              <a:gd name="connsiteX7" fmla="*/ 2627252 w 3973996"/>
              <a:gd name="connsiteY7" fmla="*/ 1821842 h 2146852"/>
              <a:gd name="connsiteX8" fmla="*/ 3139548 w 3973996"/>
              <a:gd name="connsiteY8" fmla="*/ 1140713 h 2146852"/>
              <a:gd name="connsiteX9" fmla="*/ 3438610 w 3973996"/>
              <a:gd name="connsiteY9" fmla="*/ 1495342 h 2146852"/>
              <a:gd name="connsiteX10" fmla="*/ 3845025 w 3973996"/>
              <a:gd name="connsiteY10" fmla="*/ 763026 h 2146852"/>
              <a:gd name="connsiteX11" fmla="*/ 3711822 w 3973996"/>
              <a:gd name="connsiteY11" fmla="*/ 896012 h 2146852"/>
              <a:gd name="connsiteX12" fmla="*/ 3525449 w 3973996"/>
              <a:gd name="connsiteY12" fmla="*/ 269648 h 2146852"/>
              <a:gd name="connsiteX13" fmla="*/ 3532440 w 3973996"/>
              <a:gd name="connsiteY13" fmla="*/ 332463 h 2146852"/>
              <a:gd name="connsiteX14" fmla="*/ 2674904 w 3973996"/>
              <a:gd name="connsiteY14" fmla="*/ 196397 h 2146852"/>
              <a:gd name="connsiteX15" fmla="*/ 2743161 w 3973996"/>
              <a:gd name="connsiteY15" fmla="*/ 116287 h 2146852"/>
              <a:gd name="connsiteX16" fmla="*/ 2036764 w 3973996"/>
              <a:gd name="connsiteY16" fmla="*/ 234563 h 2146852"/>
              <a:gd name="connsiteX17" fmla="*/ 2069789 w 3973996"/>
              <a:gd name="connsiteY17" fmla="*/ 165486 h 2146852"/>
              <a:gd name="connsiteX18" fmla="*/ 1287869 w 3973996"/>
              <a:gd name="connsiteY18" fmla="*/ 258019 h 2146852"/>
              <a:gd name="connsiteX19" fmla="*/ 1407456 w 3973996"/>
              <a:gd name="connsiteY19" fmla="*/ 325009 h 2146852"/>
              <a:gd name="connsiteX20" fmla="*/ 379645 w 3973996"/>
              <a:gd name="connsiteY20" fmla="*/ 784644 h 2146852"/>
              <a:gd name="connsiteX21" fmla="*/ 358763 w 3973996"/>
              <a:gd name="connsiteY21" fmla="*/ 714126 h 214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73996" h="2146852" fill="none" extrusionOk="0">
                <a:moveTo>
                  <a:pt x="358763" y="714126"/>
                </a:moveTo>
                <a:cubicBezTo>
                  <a:pt x="343285" y="549369"/>
                  <a:pt x="357216" y="434754"/>
                  <a:pt x="517263" y="343247"/>
                </a:cubicBezTo>
                <a:cubicBezTo>
                  <a:pt x="734912" y="196884"/>
                  <a:pt x="974967" y="178368"/>
                  <a:pt x="1288329" y="258516"/>
                </a:cubicBezTo>
                <a:cubicBezTo>
                  <a:pt x="1444342" y="55130"/>
                  <a:pt x="1837981" y="-7353"/>
                  <a:pt x="2065741" y="170555"/>
                </a:cubicBezTo>
                <a:cubicBezTo>
                  <a:pt x="2114254" y="108277"/>
                  <a:pt x="2208685" y="26953"/>
                  <a:pt x="2368667" y="9939"/>
                </a:cubicBezTo>
                <a:cubicBezTo>
                  <a:pt x="2499091" y="-10659"/>
                  <a:pt x="2642084" y="41803"/>
                  <a:pt x="2744357" y="123294"/>
                </a:cubicBezTo>
                <a:cubicBezTo>
                  <a:pt x="2845924" y="14841"/>
                  <a:pt x="3087034" y="-10910"/>
                  <a:pt x="3262264" y="34289"/>
                </a:cubicBezTo>
                <a:cubicBezTo>
                  <a:pt x="3421641" y="84849"/>
                  <a:pt x="3501015" y="152880"/>
                  <a:pt x="3524897" y="277102"/>
                </a:cubicBezTo>
                <a:cubicBezTo>
                  <a:pt x="3686798" y="300025"/>
                  <a:pt x="3813904" y="410127"/>
                  <a:pt x="3861951" y="512759"/>
                </a:cubicBezTo>
                <a:cubicBezTo>
                  <a:pt x="3897460" y="589564"/>
                  <a:pt x="3893097" y="691112"/>
                  <a:pt x="3846864" y="768294"/>
                </a:cubicBezTo>
                <a:cubicBezTo>
                  <a:pt x="3940065" y="870005"/>
                  <a:pt x="4017764" y="1029755"/>
                  <a:pt x="3957069" y="1159001"/>
                </a:cubicBezTo>
                <a:cubicBezTo>
                  <a:pt x="3864625" y="1349193"/>
                  <a:pt x="3706249" y="1483990"/>
                  <a:pt x="3440818" y="1501007"/>
                </a:cubicBezTo>
                <a:cubicBezTo>
                  <a:pt x="3468844" y="1608824"/>
                  <a:pt x="3354166" y="1724881"/>
                  <a:pt x="3256008" y="1794062"/>
                </a:cubicBezTo>
                <a:cubicBezTo>
                  <a:pt x="3067293" y="1888634"/>
                  <a:pt x="2819614" y="1950177"/>
                  <a:pt x="2626792" y="1829545"/>
                </a:cubicBezTo>
                <a:cubicBezTo>
                  <a:pt x="2576889" y="1980987"/>
                  <a:pt x="2387337" y="2102009"/>
                  <a:pt x="2177142" y="2142180"/>
                </a:cubicBezTo>
                <a:cubicBezTo>
                  <a:pt x="1899244" y="2194433"/>
                  <a:pt x="1697081" y="2132592"/>
                  <a:pt x="1516005" y="1951349"/>
                </a:cubicBezTo>
                <a:cubicBezTo>
                  <a:pt x="1165503" y="2175216"/>
                  <a:pt x="772421" y="2028838"/>
                  <a:pt x="533913" y="1762804"/>
                </a:cubicBezTo>
                <a:cubicBezTo>
                  <a:pt x="367415" y="1799575"/>
                  <a:pt x="147333" y="1668138"/>
                  <a:pt x="102109" y="1552989"/>
                </a:cubicBezTo>
                <a:cubicBezTo>
                  <a:pt x="36363" y="1452764"/>
                  <a:pt x="112052" y="1360195"/>
                  <a:pt x="194376" y="1269773"/>
                </a:cubicBezTo>
                <a:cubicBezTo>
                  <a:pt x="59490" y="1224941"/>
                  <a:pt x="-19703" y="1102385"/>
                  <a:pt x="-460" y="979203"/>
                </a:cubicBezTo>
                <a:cubicBezTo>
                  <a:pt x="11436" y="814091"/>
                  <a:pt x="162588" y="735685"/>
                  <a:pt x="355359" y="720934"/>
                </a:cubicBezTo>
                <a:cubicBezTo>
                  <a:pt x="356423" y="718049"/>
                  <a:pt x="357510" y="716525"/>
                  <a:pt x="358763" y="714126"/>
                </a:cubicBezTo>
                <a:close/>
              </a:path>
              <a:path w="3973996" h="2146852" fill="none" extrusionOk="0">
                <a:moveTo>
                  <a:pt x="-333155" y="2106319"/>
                </a:moveTo>
                <a:cubicBezTo>
                  <a:pt x="-337527" y="2132346"/>
                  <a:pt x="-364517" y="2160807"/>
                  <a:pt x="-392790" y="2165954"/>
                </a:cubicBezTo>
                <a:cubicBezTo>
                  <a:pt x="-425978" y="2169807"/>
                  <a:pt x="-452225" y="2138295"/>
                  <a:pt x="-452425" y="2106319"/>
                </a:cubicBezTo>
                <a:cubicBezTo>
                  <a:pt x="-449786" y="2078235"/>
                  <a:pt x="-422916" y="2042860"/>
                  <a:pt x="-392790" y="2046684"/>
                </a:cubicBezTo>
                <a:cubicBezTo>
                  <a:pt x="-358362" y="2047357"/>
                  <a:pt x="-329274" y="2074846"/>
                  <a:pt x="-333155" y="2106319"/>
                </a:cubicBezTo>
                <a:close/>
              </a:path>
              <a:path w="3973996" h="2146852" fill="none" extrusionOk="0">
                <a:moveTo>
                  <a:pt x="-33060" y="2001953"/>
                </a:moveTo>
                <a:cubicBezTo>
                  <a:pt x="-19457" y="2062856"/>
                  <a:pt x="-77220" y="2123999"/>
                  <a:pt x="-152330" y="2121223"/>
                </a:cubicBezTo>
                <a:cubicBezTo>
                  <a:pt x="-219897" y="2113114"/>
                  <a:pt x="-274896" y="2058559"/>
                  <a:pt x="-271600" y="2001953"/>
                </a:cubicBezTo>
                <a:cubicBezTo>
                  <a:pt x="-271639" y="1938086"/>
                  <a:pt x="-220395" y="1898034"/>
                  <a:pt x="-152330" y="1882683"/>
                </a:cubicBezTo>
                <a:cubicBezTo>
                  <a:pt x="-100616" y="1881713"/>
                  <a:pt x="-29559" y="1933896"/>
                  <a:pt x="-33060" y="2001953"/>
                </a:cubicBezTo>
                <a:close/>
              </a:path>
              <a:path w="3973996" h="2146852" fill="none" extrusionOk="0">
                <a:moveTo>
                  <a:pt x="376444" y="1850100"/>
                </a:moveTo>
                <a:cubicBezTo>
                  <a:pt x="371222" y="1954765"/>
                  <a:pt x="295946" y="2022439"/>
                  <a:pt x="197540" y="2029004"/>
                </a:cubicBezTo>
                <a:cubicBezTo>
                  <a:pt x="86916" y="2027851"/>
                  <a:pt x="24565" y="1938596"/>
                  <a:pt x="18636" y="1850100"/>
                </a:cubicBezTo>
                <a:cubicBezTo>
                  <a:pt x="33383" y="1758990"/>
                  <a:pt x="100717" y="1663817"/>
                  <a:pt x="197540" y="1671196"/>
                </a:cubicBezTo>
                <a:cubicBezTo>
                  <a:pt x="316697" y="1675029"/>
                  <a:pt x="376903" y="1753563"/>
                  <a:pt x="376444" y="1850100"/>
                </a:cubicBezTo>
                <a:close/>
              </a:path>
              <a:path w="3973996" h="2146852" fill="none" extrusionOk="0">
                <a:moveTo>
                  <a:pt x="431712" y="1300882"/>
                </a:moveTo>
                <a:cubicBezTo>
                  <a:pt x="343477" y="1291488"/>
                  <a:pt x="260044" y="1291877"/>
                  <a:pt x="198699" y="1261275"/>
                </a:cubicBezTo>
                <a:moveTo>
                  <a:pt x="637311" y="1734328"/>
                </a:moveTo>
                <a:cubicBezTo>
                  <a:pt x="611865" y="1747354"/>
                  <a:pt x="566521" y="1755047"/>
                  <a:pt x="535385" y="1753262"/>
                </a:cubicBezTo>
                <a:moveTo>
                  <a:pt x="1515821" y="1942602"/>
                </a:moveTo>
                <a:cubicBezTo>
                  <a:pt x="1492280" y="1922520"/>
                  <a:pt x="1468644" y="1882888"/>
                  <a:pt x="1454372" y="1856132"/>
                </a:cubicBezTo>
                <a:moveTo>
                  <a:pt x="2651814" y="1726973"/>
                </a:moveTo>
                <a:cubicBezTo>
                  <a:pt x="2648766" y="1761325"/>
                  <a:pt x="2641167" y="1782942"/>
                  <a:pt x="2627252" y="1821842"/>
                </a:cubicBezTo>
                <a:moveTo>
                  <a:pt x="3139548" y="1140713"/>
                </a:moveTo>
                <a:cubicBezTo>
                  <a:pt x="3318901" y="1206139"/>
                  <a:pt x="3437002" y="1354912"/>
                  <a:pt x="3438610" y="1495342"/>
                </a:cubicBezTo>
                <a:moveTo>
                  <a:pt x="3845025" y="763026"/>
                </a:moveTo>
                <a:cubicBezTo>
                  <a:pt x="3818988" y="819727"/>
                  <a:pt x="3776766" y="858225"/>
                  <a:pt x="3711822" y="896012"/>
                </a:cubicBezTo>
                <a:moveTo>
                  <a:pt x="3525449" y="269648"/>
                </a:moveTo>
                <a:cubicBezTo>
                  <a:pt x="3532879" y="293849"/>
                  <a:pt x="3536359" y="308082"/>
                  <a:pt x="3532440" y="332463"/>
                </a:cubicBezTo>
                <a:moveTo>
                  <a:pt x="2674904" y="196397"/>
                </a:moveTo>
                <a:cubicBezTo>
                  <a:pt x="2699971" y="167086"/>
                  <a:pt x="2712856" y="139053"/>
                  <a:pt x="2743161" y="116287"/>
                </a:cubicBezTo>
                <a:moveTo>
                  <a:pt x="2036764" y="234563"/>
                </a:moveTo>
                <a:cubicBezTo>
                  <a:pt x="2048426" y="208045"/>
                  <a:pt x="2058240" y="190711"/>
                  <a:pt x="2069789" y="165486"/>
                </a:cubicBezTo>
                <a:moveTo>
                  <a:pt x="1287869" y="258019"/>
                </a:moveTo>
                <a:cubicBezTo>
                  <a:pt x="1324826" y="281771"/>
                  <a:pt x="1373493" y="299855"/>
                  <a:pt x="1407456" y="325009"/>
                </a:cubicBezTo>
                <a:moveTo>
                  <a:pt x="379645" y="784644"/>
                </a:moveTo>
                <a:cubicBezTo>
                  <a:pt x="372490" y="765840"/>
                  <a:pt x="361896" y="739189"/>
                  <a:pt x="358763" y="714126"/>
                </a:cubicBezTo>
              </a:path>
              <a:path w="3973996" h="2146852" stroke="0" extrusionOk="0">
                <a:moveTo>
                  <a:pt x="358763" y="714126"/>
                </a:moveTo>
                <a:cubicBezTo>
                  <a:pt x="343527" y="607198"/>
                  <a:pt x="410318" y="415007"/>
                  <a:pt x="517263" y="343247"/>
                </a:cubicBezTo>
                <a:cubicBezTo>
                  <a:pt x="730111" y="202814"/>
                  <a:pt x="1034629" y="116773"/>
                  <a:pt x="1288329" y="258516"/>
                </a:cubicBezTo>
                <a:cubicBezTo>
                  <a:pt x="1437316" y="39916"/>
                  <a:pt x="1784691" y="-17892"/>
                  <a:pt x="2065741" y="170555"/>
                </a:cubicBezTo>
                <a:cubicBezTo>
                  <a:pt x="2097601" y="78955"/>
                  <a:pt x="2241661" y="25587"/>
                  <a:pt x="2368667" y="9939"/>
                </a:cubicBezTo>
                <a:cubicBezTo>
                  <a:pt x="2517446" y="-1722"/>
                  <a:pt x="2666370" y="48331"/>
                  <a:pt x="2744357" y="123294"/>
                </a:cubicBezTo>
                <a:cubicBezTo>
                  <a:pt x="2864204" y="30110"/>
                  <a:pt x="3108238" y="15216"/>
                  <a:pt x="3262264" y="34289"/>
                </a:cubicBezTo>
                <a:cubicBezTo>
                  <a:pt x="3399589" y="54902"/>
                  <a:pt x="3494466" y="160685"/>
                  <a:pt x="3524897" y="277102"/>
                </a:cubicBezTo>
                <a:cubicBezTo>
                  <a:pt x="3678163" y="304084"/>
                  <a:pt x="3807168" y="401970"/>
                  <a:pt x="3861951" y="512759"/>
                </a:cubicBezTo>
                <a:cubicBezTo>
                  <a:pt x="3889601" y="581075"/>
                  <a:pt x="3906773" y="669099"/>
                  <a:pt x="3846864" y="768294"/>
                </a:cubicBezTo>
                <a:cubicBezTo>
                  <a:pt x="3972651" y="883334"/>
                  <a:pt x="4022006" y="1017613"/>
                  <a:pt x="3957069" y="1159001"/>
                </a:cubicBezTo>
                <a:cubicBezTo>
                  <a:pt x="3907462" y="1299036"/>
                  <a:pt x="3684203" y="1427280"/>
                  <a:pt x="3440818" y="1501007"/>
                </a:cubicBezTo>
                <a:cubicBezTo>
                  <a:pt x="3429950" y="1626621"/>
                  <a:pt x="3364441" y="1724312"/>
                  <a:pt x="3256008" y="1794062"/>
                </a:cubicBezTo>
                <a:cubicBezTo>
                  <a:pt x="3075687" y="1925504"/>
                  <a:pt x="2851883" y="1929174"/>
                  <a:pt x="2626792" y="1829545"/>
                </a:cubicBezTo>
                <a:cubicBezTo>
                  <a:pt x="2534800" y="1962502"/>
                  <a:pt x="2414069" y="2080622"/>
                  <a:pt x="2177142" y="2142180"/>
                </a:cubicBezTo>
                <a:cubicBezTo>
                  <a:pt x="1893950" y="2187324"/>
                  <a:pt x="1687708" y="2122424"/>
                  <a:pt x="1516005" y="1951349"/>
                </a:cubicBezTo>
                <a:cubicBezTo>
                  <a:pt x="1205559" y="2047403"/>
                  <a:pt x="785132" y="2011417"/>
                  <a:pt x="533913" y="1762804"/>
                </a:cubicBezTo>
                <a:cubicBezTo>
                  <a:pt x="351441" y="1804273"/>
                  <a:pt x="130825" y="1676609"/>
                  <a:pt x="102109" y="1552989"/>
                </a:cubicBezTo>
                <a:cubicBezTo>
                  <a:pt x="72251" y="1457272"/>
                  <a:pt x="70424" y="1353478"/>
                  <a:pt x="194376" y="1269773"/>
                </a:cubicBezTo>
                <a:cubicBezTo>
                  <a:pt x="81178" y="1218674"/>
                  <a:pt x="-28628" y="1074671"/>
                  <a:pt x="-460" y="979203"/>
                </a:cubicBezTo>
                <a:cubicBezTo>
                  <a:pt x="29580" y="841340"/>
                  <a:pt x="138661" y="710692"/>
                  <a:pt x="355359" y="720934"/>
                </a:cubicBezTo>
                <a:cubicBezTo>
                  <a:pt x="356821" y="718771"/>
                  <a:pt x="357246" y="716788"/>
                  <a:pt x="358763" y="714126"/>
                </a:cubicBezTo>
                <a:close/>
              </a:path>
              <a:path w="3973996" h="2146852" stroke="0" extrusionOk="0">
                <a:moveTo>
                  <a:pt x="-333155" y="2106319"/>
                </a:moveTo>
                <a:cubicBezTo>
                  <a:pt x="-327548" y="2134109"/>
                  <a:pt x="-357905" y="2167119"/>
                  <a:pt x="-392790" y="2165954"/>
                </a:cubicBezTo>
                <a:cubicBezTo>
                  <a:pt x="-422015" y="2165395"/>
                  <a:pt x="-450746" y="2131750"/>
                  <a:pt x="-452425" y="2106319"/>
                </a:cubicBezTo>
                <a:cubicBezTo>
                  <a:pt x="-454294" y="2074499"/>
                  <a:pt x="-423231" y="2042532"/>
                  <a:pt x="-392790" y="2046684"/>
                </a:cubicBezTo>
                <a:cubicBezTo>
                  <a:pt x="-361684" y="2038983"/>
                  <a:pt x="-340939" y="2074607"/>
                  <a:pt x="-333155" y="2106319"/>
                </a:cubicBezTo>
                <a:close/>
              </a:path>
              <a:path w="3973996" h="2146852" stroke="0" extrusionOk="0">
                <a:moveTo>
                  <a:pt x="-33060" y="2001953"/>
                </a:moveTo>
                <a:cubicBezTo>
                  <a:pt x="-43594" y="2063339"/>
                  <a:pt x="-88890" y="2121401"/>
                  <a:pt x="-152330" y="2121223"/>
                </a:cubicBezTo>
                <a:cubicBezTo>
                  <a:pt x="-218659" y="2105002"/>
                  <a:pt x="-278874" y="2054066"/>
                  <a:pt x="-271600" y="2001953"/>
                </a:cubicBezTo>
                <a:cubicBezTo>
                  <a:pt x="-273305" y="1937239"/>
                  <a:pt x="-216926" y="1896873"/>
                  <a:pt x="-152330" y="1882683"/>
                </a:cubicBezTo>
                <a:cubicBezTo>
                  <a:pt x="-79900" y="1875746"/>
                  <a:pt x="-40824" y="1946411"/>
                  <a:pt x="-33060" y="2001953"/>
                </a:cubicBezTo>
                <a:close/>
              </a:path>
              <a:path w="3973996" h="2146852" stroke="0" extrusionOk="0">
                <a:moveTo>
                  <a:pt x="376444" y="1850100"/>
                </a:moveTo>
                <a:cubicBezTo>
                  <a:pt x="393600" y="1962816"/>
                  <a:pt x="317641" y="2037705"/>
                  <a:pt x="197540" y="2029004"/>
                </a:cubicBezTo>
                <a:cubicBezTo>
                  <a:pt x="100264" y="2046621"/>
                  <a:pt x="32578" y="1936055"/>
                  <a:pt x="18636" y="1850100"/>
                </a:cubicBezTo>
                <a:cubicBezTo>
                  <a:pt x="13764" y="1754044"/>
                  <a:pt x="101597" y="1665690"/>
                  <a:pt x="197540" y="1671196"/>
                </a:cubicBezTo>
                <a:cubicBezTo>
                  <a:pt x="298308" y="1650819"/>
                  <a:pt x="391064" y="1742132"/>
                  <a:pt x="376444" y="1850100"/>
                </a:cubicBezTo>
                <a:close/>
              </a:path>
              <a:path w="3973996" h="2146852" fill="none" stroke="0" extrusionOk="0">
                <a:moveTo>
                  <a:pt x="431712" y="1300882"/>
                </a:moveTo>
                <a:cubicBezTo>
                  <a:pt x="352297" y="1321488"/>
                  <a:pt x="265174" y="1298003"/>
                  <a:pt x="198699" y="1261275"/>
                </a:cubicBezTo>
                <a:moveTo>
                  <a:pt x="637311" y="1734328"/>
                </a:moveTo>
                <a:cubicBezTo>
                  <a:pt x="600904" y="1747804"/>
                  <a:pt x="567539" y="1745440"/>
                  <a:pt x="535385" y="1753262"/>
                </a:cubicBezTo>
                <a:moveTo>
                  <a:pt x="1515821" y="1942602"/>
                </a:moveTo>
                <a:cubicBezTo>
                  <a:pt x="1497366" y="1914392"/>
                  <a:pt x="1463920" y="1882947"/>
                  <a:pt x="1454372" y="1856132"/>
                </a:cubicBezTo>
                <a:moveTo>
                  <a:pt x="2651814" y="1726973"/>
                </a:moveTo>
                <a:cubicBezTo>
                  <a:pt x="2642719" y="1753506"/>
                  <a:pt x="2633044" y="1794214"/>
                  <a:pt x="2627252" y="1821842"/>
                </a:cubicBezTo>
                <a:moveTo>
                  <a:pt x="3139548" y="1140713"/>
                </a:moveTo>
                <a:cubicBezTo>
                  <a:pt x="3335153" y="1203109"/>
                  <a:pt x="3437920" y="1352114"/>
                  <a:pt x="3438610" y="1495342"/>
                </a:cubicBezTo>
                <a:moveTo>
                  <a:pt x="3845025" y="763026"/>
                </a:moveTo>
                <a:cubicBezTo>
                  <a:pt x="3814827" y="819655"/>
                  <a:pt x="3772601" y="852451"/>
                  <a:pt x="3711822" y="896012"/>
                </a:cubicBezTo>
                <a:moveTo>
                  <a:pt x="3525449" y="269648"/>
                </a:moveTo>
                <a:cubicBezTo>
                  <a:pt x="3533148" y="292862"/>
                  <a:pt x="3530618" y="315686"/>
                  <a:pt x="3532440" y="332463"/>
                </a:cubicBezTo>
                <a:moveTo>
                  <a:pt x="2674904" y="196397"/>
                </a:moveTo>
                <a:cubicBezTo>
                  <a:pt x="2695109" y="170896"/>
                  <a:pt x="2720606" y="146213"/>
                  <a:pt x="2743161" y="116287"/>
                </a:cubicBezTo>
                <a:moveTo>
                  <a:pt x="2036764" y="234563"/>
                </a:moveTo>
                <a:cubicBezTo>
                  <a:pt x="2047408" y="211251"/>
                  <a:pt x="2053402" y="184767"/>
                  <a:pt x="2069789" y="165486"/>
                </a:cubicBezTo>
                <a:moveTo>
                  <a:pt x="1287869" y="258019"/>
                </a:moveTo>
                <a:cubicBezTo>
                  <a:pt x="1326956" y="275590"/>
                  <a:pt x="1368867" y="303262"/>
                  <a:pt x="1407456" y="325009"/>
                </a:cubicBezTo>
                <a:moveTo>
                  <a:pt x="379645" y="784644"/>
                </a:moveTo>
                <a:cubicBezTo>
                  <a:pt x="368852" y="761276"/>
                  <a:pt x="366514" y="737068"/>
                  <a:pt x="358763" y="714126"/>
                </a:cubicBezTo>
              </a:path>
            </a:pathLst>
          </a:custGeom>
          <a:solidFill>
            <a:schemeClr val="bg1"/>
          </a:solidFill>
          <a:ln w="28575">
            <a:extLst>
              <a:ext uri="{C807C97D-BFC1-408E-A445-0C87EB9F89A2}">
                <ask:lineSketchStyleProps xmlns:ask="http://schemas.microsoft.com/office/drawing/2018/sketchyshapes" sd="2916202906">
                  <a:prstGeom prst="cloudCallout">
                    <a:avLst>
                      <a:gd name="adj1" fmla="val -59884"/>
                      <a:gd name="adj2" fmla="val 4811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xoải</a:t>
            </a:r>
            <a:endParaRPr kumimoji="0" lang="en-US" sz="6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5" name="Rectangle: Rounded Corners 14">
            <a:extLst>
              <a:ext uri="{FF2B5EF4-FFF2-40B4-BE49-F238E27FC236}">
                <a16:creationId xmlns:a16="http://schemas.microsoft.com/office/drawing/2014/main" id="{4ABC1BBF-41D7-E97E-0A06-1EE7D3CD4DC5}"/>
              </a:ext>
            </a:extLst>
          </p:cNvPr>
          <p:cNvSpPr/>
          <p:nvPr/>
        </p:nvSpPr>
        <p:spPr>
          <a:xfrm>
            <a:off x="91817" y="6027959"/>
            <a:ext cx="1765859" cy="71845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xoải</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8894C004-2628-452D-B6ED-08A0E5113E52}"/>
              </a:ext>
            </a:extLst>
          </p:cNvPr>
          <p:cNvPicPr>
            <a:picLocks noChangeAspect="1"/>
          </p:cNvPicPr>
          <p:nvPr/>
        </p:nvPicPr>
        <p:blipFill>
          <a:blip r:embed="rId7"/>
          <a:stretch>
            <a:fillRect/>
          </a:stretch>
        </p:blipFill>
        <p:spPr>
          <a:xfrm>
            <a:off x="3587845" y="499823"/>
            <a:ext cx="6748857" cy="1103472"/>
          </a:xfrm>
          <a:prstGeom prst="rect">
            <a:avLst/>
          </a:prstGeom>
        </p:spPr>
      </p:pic>
    </p:spTree>
    <p:extLst>
      <p:ext uri="{BB962C8B-B14F-4D97-AF65-F5344CB8AC3E}">
        <p14:creationId xmlns:p14="http://schemas.microsoft.com/office/powerpoint/2010/main" val="34543303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TotalTime>
  <Words>472</Words>
  <Application>Microsoft Office PowerPoint</Application>
  <PresentationFormat>Widescreen</PresentationFormat>
  <Paragraphs>52</Paragraphs>
  <Slides>26</Slides>
  <Notes>5</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26</vt:i4>
      </vt:variant>
    </vt:vector>
  </HeadingPairs>
  <TitlesOfParts>
    <vt:vector size="35" baseType="lpstr">
      <vt:lpstr>等线</vt:lpstr>
      <vt:lpstr>Arial</vt:lpstr>
      <vt:lpstr>Calibri</vt:lpstr>
      <vt:lpstr>Calibri Light</vt:lpstr>
      <vt:lpstr>HP001 5 hàng</vt:lpstr>
      <vt:lpstr>inpin heiti</vt:lpstr>
      <vt:lpstr>字魂70号-灵悦黑体</vt:lpstr>
      <vt:lpstr>Custom Design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Lưu ý tư thế ngồi viết</vt:lpstr>
      <vt:lpstr>PowerPoint Presentation</vt:lpstr>
      <vt:lpstr>PowerPoint Presentation</vt:lpstr>
      <vt:lpstr>Viết vào vở các địa danh có trong đoạn văn dưới đây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10</cp:lastModifiedBy>
  <cp:revision>48</cp:revision>
  <dcterms:created xsi:type="dcterms:W3CDTF">2022-10-31T10:37:43Z</dcterms:created>
  <dcterms:modified xsi:type="dcterms:W3CDTF">2023-02-07T03:48:22Z</dcterms:modified>
</cp:coreProperties>
</file>