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4"/>
  </p:notesMasterIdLst>
  <p:sldIdLst>
    <p:sldId id="257" r:id="rId7"/>
    <p:sldId id="266" r:id="rId8"/>
    <p:sldId id="260" r:id="rId9"/>
    <p:sldId id="349" r:id="rId10"/>
    <p:sldId id="264" r:id="rId11"/>
    <p:sldId id="355" r:id="rId12"/>
    <p:sldId id="261" r:id="rId13"/>
    <p:sldId id="274" r:id="rId14"/>
    <p:sldId id="273" r:id="rId15"/>
    <p:sldId id="272" r:id="rId16"/>
    <p:sldId id="269" r:id="rId17"/>
    <p:sldId id="356" r:id="rId18"/>
    <p:sldId id="268" r:id="rId19"/>
    <p:sldId id="357" r:id="rId20"/>
    <p:sldId id="281" r:id="rId21"/>
    <p:sldId id="358" r:id="rId22"/>
    <p:sldId id="359" r:id="rId23"/>
    <p:sldId id="360" r:id="rId24"/>
    <p:sldId id="372" r:id="rId25"/>
    <p:sldId id="366" r:id="rId26"/>
    <p:sldId id="262" r:id="rId27"/>
    <p:sldId id="369" r:id="rId28"/>
    <p:sldId id="367" r:id="rId29"/>
    <p:sldId id="368" r:id="rId30"/>
    <p:sldId id="271" r:id="rId31"/>
    <p:sldId id="391" r:id="rId32"/>
    <p:sldId id="374" r:id="rId33"/>
    <p:sldId id="375" r:id="rId34"/>
    <p:sldId id="376" r:id="rId35"/>
    <p:sldId id="377" r:id="rId36"/>
    <p:sldId id="378" r:id="rId37"/>
    <p:sldId id="379" r:id="rId38"/>
    <p:sldId id="382" r:id="rId39"/>
    <p:sldId id="380" r:id="rId40"/>
    <p:sldId id="381" r:id="rId41"/>
    <p:sldId id="392"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35</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4</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f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67.xml"/><Relationship Id="rId5" Type="http://schemas.openxmlformats.org/officeDocument/2006/relationships/image" Target="../media/image52.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67.xml"/><Relationship Id="rId5" Type="http://schemas.openxmlformats.org/officeDocument/2006/relationships/image" Target="../media/image61.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6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tháng</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en-US" sz="4000" b="1">
                <a:latin typeface="Arial-Rounded" panose="020B0500000000000000" pitchFamily="34" charset="0"/>
                <a:ea typeface="Arial-Rounded" panose="020B0500000000000000" pitchFamily="34" charset="0"/>
                <a:cs typeface="Arial-Rounded" panose="020B0500000000000000" pitchFamily="34" charset="0"/>
              </a:rPr>
              <a:t>Ơ</a:t>
            </a:r>
            <a:r>
              <a:rPr lang="vi-VN" sz="4000" b="1">
                <a:latin typeface="Arial-Rounded" panose="020B0500000000000000" pitchFamily="34" charset="0"/>
                <a:ea typeface="Arial-Rounded" panose="020B0500000000000000" pitchFamily="34" charset="0"/>
                <a:cs typeface="Arial-Rounded" panose="020B0500000000000000" pitchFamily="34" charset="0"/>
              </a:rPr>
              <a:t> kìa</a:t>
            </a:r>
            <a:r>
              <a:rPr lang="en-US" sz="4000" b="1">
                <a:latin typeface="Arial-Rounded" panose="020B0500000000000000" pitchFamily="34" charset="0"/>
                <a:ea typeface="Arial-Rounded" panose="020B0500000000000000" pitchFamily="34" charset="0"/>
                <a:cs typeface="Arial-Rounded" panose="020B0500000000000000" pitchFamily="34" charset="0"/>
              </a:rPr>
              <a:t>,</a:t>
            </a:r>
            <a:r>
              <a:rPr lang="vi-VN" sz="4000" b="1">
                <a:latin typeface="Arial-Rounded" panose="020B0500000000000000" pitchFamily="34" charset="0"/>
                <a:ea typeface="Arial-Rounded" panose="020B0500000000000000" pitchFamily="34" charset="0"/>
                <a:cs typeface="Arial-Rounded" panose="020B0500000000000000" pitchFamily="34" charset="0"/>
              </a:rPr>
              <a:t>  </a:t>
            </a:r>
            <a:r>
              <a:rPr lang="vi-VN" sz="4000" b="1" dirty="0">
                <a:latin typeface="Arial-Rounded" panose="020B0500000000000000" pitchFamily="34" charset="0"/>
                <a:ea typeface="Arial-Rounded" panose="020B0500000000000000" pitchFamily="34" charset="0"/>
                <a:cs typeface="Arial-Rounded" panose="020B0500000000000000" pitchFamily="34" charset="0"/>
              </a:rPr>
              <a:t>anh </a:t>
            </a:r>
            <a:r>
              <a:rPr lang="vi-VN" sz="4000" b="1">
                <a:latin typeface="Arial-Rounded" panose="020B0500000000000000" pitchFamily="34" charset="0"/>
                <a:ea typeface="Arial-Rounded" panose="020B0500000000000000" pitchFamily="34" charset="0"/>
                <a:cs typeface="Arial-Rounded" panose="020B0500000000000000" pitchFamily="34" charset="0"/>
              </a:rPr>
              <a:t>cọn </a:t>
            </a:r>
            <a:r>
              <a:rPr lang="en-US" sz="4000" b="1">
                <a:latin typeface="Arial-Rounded" panose="020B0500000000000000" pitchFamily="34" charset="0"/>
                <a:ea typeface="Arial-Rounded" panose="020B0500000000000000" pitchFamily="34" charset="0"/>
                <a:cs typeface="Arial-Rounded" panose="020B0500000000000000" pitchFamily="34" charset="0"/>
              </a:rPr>
              <a:t>n</a:t>
            </a:r>
            <a:r>
              <a:rPr lang="vi-VN" sz="4000" b="1">
                <a:latin typeface="Arial-Rounded" panose="020B0500000000000000" pitchFamily="34" charset="0"/>
                <a:ea typeface="Arial-Rounded" panose="020B0500000000000000" pitchFamily="34" charset="0"/>
                <a:cs typeface="Arial-Rounded" panose="020B0500000000000000" pitchFamily="34" charset="0"/>
              </a:rPr>
              <a:t>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661942" y="1112520"/>
            <a:ext cx="382483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t>
            </a:r>
            <a:r>
              <a:rPr lang="en-US" sz="2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ớu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57900" y="4510393"/>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07115" y="3241639"/>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t>
            </a:r>
            <a:r>
              <a:rPr lang="en-US" sz="2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ớu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t>
            </a:r>
            <a:r>
              <a:rPr lang="en-US" sz="2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kumimoji="0" lang="vi-VN" sz="2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ớu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143500" y="4664988"/>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3971925" y="1030043"/>
            <a:ext cx="4229090"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a:effectLst/>
                <a:latin typeface="Arial-Rounded" panose="020B0500000000000000" pitchFamily="34" charset="0"/>
                <a:ea typeface="Arial-Rounded" panose="020B0500000000000000" pitchFamily="34" charset="0"/>
                <a:cs typeface="Arial-Rounded" panose="020B0500000000000000" pitchFamily="34" charset="0"/>
              </a:rPr>
              <a:t>Kh</a:t>
            </a:r>
            <a:r>
              <a:rPr lang="en-US" sz="2200" b="1">
                <a:latin typeface="Arial-Rounded" panose="020B0500000000000000" pitchFamily="34" charset="0"/>
                <a:ea typeface="Arial-Rounded" panose="020B0500000000000000" pitchFamily="34" charset="0"/>
                <a:cs typeface="Arial-Rounded" panose="020B0500000000000000" pitchFamily="34" charset="0"/>
              </a:rPr>
              <a:t>ướ</a:t>
            </a:r>
            <a:r>
              <a:rPr lang="vi-VN" sz="2200" b="1" i="0">
                <a:effectLst/>
                <a:latin typeface="Arial-Rounded" panose="020B0500000000000000" pitchFamily="34" charset="0"/>
                <a:ea typeface="Arial-Rounded" panose="020B0500000000000000" pitchFamily="34" charset="0"/>
                <a:cs typeface="Arial-Rounded" panose="020B0500000000000000" pitchFamily="34" charset="0"/>
              </a:rPr>
              <a:t>u </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1515</Words>
  <Application>Microsoft Office PowerPoint</Application>
  <PresentationFormat>Widescreen</PresentationFormat>
  <Paragraphs>187</Paragraphs>
  <Slides>37</Slides>
  <Notes>25</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37</vt:i4>
      </vt:variant>
    </vt:vector>
  </HeadingPairs>
  <TitlesOfParts>
    <vt:vector size="55" baseType="lpstr">
      <vt:lpstr>等线</vt:lpstr>
      <vt:lpstr>#9Slide05 Phobia</vt:lpstr>
      <vt:lpstr>Arial</vt:lpstr>
      <vt:lpstr>Arial-Rounded</vt:lpstr>
      <vt:lpstr>Calibri</vt:lpstr>
      <vt:lpstr>Chango</vt:lpstr>
      <vt:lpstr>Livvic</vt:lpstr>
      <vt:lpstr>Roboto Condensed Light</vt:lpstr>
      <vt:lpstr>Rubik</vt:lpstr>
      <vt:lpstr>SVN-Poky's</vt:lpstr>
      <vt:lpstr>UVN Banh Mi</vt:lpstr>
      <vt:lpstr>字魂27号-布丁体</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45</cp:revision>
  <dcterms:created xsi:type="dcterms:W3CDTF">2022-10-24T10:13:24Z</dcterms:created>
  <dcterms:modified xsi:type="dcterms:W3CDTF">2023-02-06T01:58:37Z</dcterms:modified>
</cp:coreProperties>
</file>