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76" r:id="rId2"/>
    <p:sldId id="2645" r:id="rId3"/>
    <p:sldId id="315" r:id="rId4"/>
    <p:sldId id="2646" r:id="rId5"/>
    <p:sldId id="2669" r:id="rId6"/>
    <p:sldId id="2647" r:id="rId7"/>
    <p:sldId id="2662" r:id="rId8"/>
    <p:sldId id="2648" r:id="rId9"/>
    <p:sldId id="2665" r:id="rId10"/>
    <p:sldId id="2664" r:id="rId11"/>
    <p:sldId id="2666" r:id="rId12"/>
    <p:sldId id="2667" r:id="rId13"/>
    <p:sldId id="2670" r:id="rId14"/>
    <p:sldId id="2650" r:id="rId15"/>
    <p:sldId id="2671" r:id="rId16"/>
    <p:sldId id="2672" r:id="rId17"/>
    <p:sldId id="2673" r:id="rId18"/>
    <p:sldId id="2674" r:id="rId19"/>
    <p:sldId id="2675" r:id="rId20"/>
    <p:sldId id="2677" r:id="rId21"/>
    <p:sldId id="3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33" y="12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 xmlns:a16="http://schemas.microsoft.com/office/drawing/2014/main" id="{BDA8E44F-6082-4E27-83E5-DBDCF11D941A}"/>
              </a:ext>
            </a:extLst>
          </p:cNvPr>
          <p:cNvSpPr txBox="1"/>
          <p:nvPr/>
        </p:nvSpPr>
        <p:spPr>
          <a:xfrm>
            <a:off x="2579470" y="100121"/>
            <a:ext cx="639309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Thứ</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ngày</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tháng</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năm</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2022</a:t>
            </a:r>
            <a:endParaRPr kumimoji="0" lang="zh-CN" altLang="en-US"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endParaRPr>
          </a:p>
        </p:txBody>
      </p:sp>
      <p:pic>
        <p:nvPicPr>
          <p:cNvPr id="19" name="Picture 18">
            <a:extLst>
              <a:ext uri="{FF2B5EF4-FFF2-40B4-BE49-F238E27FC236}">
                <a16:creationId xmlns=""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3F5009BF-A320-4502-BD47-0254B5568431}"/>
              </a:ext>
            </a:extLst>
          </p:cNvPr>
          <p:cNvSpPr/>
          <p:nvPr/>
        </p:nvSpPr>
        <p:spPr>
          <a:xfrm>
            <a:off x="5002587" y="51756"/>
            <a:ext cx="3795131"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 xmlns:a16="http://schemas.microsoft.com/office/drawing/2014/main" id="{400C2D7F-4321-45E2-8523-8FC9B7164201}"/>
              </a:ext>
            </a:extLst>
          </p:cNvPr>
          <p:cNvSpPr/>
          <p:nvPr/>
        </p:nvSpPr>
        <p:spPr>
          <a:xfrm>
            <a:off x="1698806" y="1301377"/>
            <a:ext cx="9762841" cy="523220"/>
          </a:xfrm>
          <a:prstGeom prst="rect">
            <a:avLst/>
          </a:prstGeom>
        </p:spPr>
        <p:txBody>
          <a:bodyPr wrap="square">
            <a:spAutoFit/>
          </a:bodyPr>
          <a:lstStyle/>
          <a:p>
            <a:pPr algn="just" defTabSz="457200">
              <a:defRPr/>
            </a:pP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 xmlns:a16="http://schemas.microsoft.com/office/drawing/2014/main" id="{2C0849B4-A21F-4F12-87A5-B575772403B3}"/>
              </a:ext>
            </a:extLst>
          </p:cNvPr>
          <p:cNvSpPr/>
          <p:nvPr/>
        </p:nvSpPr>
        <p:spPr>
          <a:xfrm>
            <a:off x="1710788" y="2283984"/>
            <a:ext cx="9762841" cy="954107"/>
          </a:xfrm>
          <a:prstGeom prst="rect">
            <a:avLst/>
          </a:prstGeom>
        </p:spPr>
        <p:txBody>
          <a:bodyPr wrap="square">
            <a:spAutoFit/>
          </a:bodyPr>
          <a:lstStyle/>
          <a:p>
            <a:pPr algn="just" defTabSz="457200">
              <a:defRPr/>
            </a:pP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 xmlns:a16="http://schemas.microsoft.com/office/drawing/2014/main" id="{E6E3B0E4-859D-41A9-99AB-E42F4B1F4E4E}"/>
              </a:ext>
            </a:extLst>
          </p:cNvPr>
          <p:cNvSpPr/>
          <p:nvPr/>
        </p:nvSpPr>
        <p:spPr>
          <a:xfrm>
            <a:off x="1679947" y="3528494"/>
            <a:ext cx="10340603" cy="523220"/>
          </a:xfrm>
          <a:prstGeom prst="rect">
            <a:avLst/>
          </a:prstGeom>
        </p:spPr>
        <p:txBody>
          <a:bodyPr wrap="square">
            <a:spAutoFit/>
          </a:bodyPr>
          <a:lstStyle/>
          <a:p>
            <a:pPr algn="just" defTabSz="457200">
              <a:defRPr/>
            </a:pP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 xmlns:a16="http://schemas.microsoft.com/office/drawing/2014/main" id="{B40319E4-3435-4950-A154-0EBD9DD5EC02}"/>
              </a:ext>
            </a:extLst>
          </p:cNvPr>
          <p:cNvSpPr/>
          <p:nvPr/>
        </p:nvSpPr>
        <p:spPr>
          <a:xfrm>
            <a:off x="1691929" y="4273387"/>
            <a:ext cx="7985471" cy="954107"/>
          </a:xfrm>
          <a:prstGeom prst="rect">
            <a:avLst/>
          </a:prstGeom>
        </p:spPr>
        <p:txBody>
          <a:bodyPr wrap="square">
            <a:spAutoFit/>
          </a:bodyPr>
          <a:lstStyle/>
          <a:p>
            <a:pPr algn="just" defTabSz="457200">
              <a:defRPr/>
            </a:pPr>
            <a:r>
              <a:rPr lang="vi-VN"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 xmlns:a16="http://schemas.microsoft.com/office/drawing/2014/main" id="{F3871600-7ED0-4B81-88BC-00865885BFA9}"/>
              </a:ext>
            </a:extLst>
          </p:cNvPr>
          <p:cNvSpPr/>
          <p:nvPr/>
        </p:nvSpPr>
        <p:spPr>
          <a:xfrm>
            <a:off x="428624" y="4247686"/>
            <a:ext cx="8547951" cy="1682320"/>
          </a:xfrm>
          <a:prstGeom prst="rect">
            <a:avLst/>
          </a:prstGeom>
        </p:spPr>
        <p:txBody>
          <a:bodyPr wrap="square">
            <a:spAutoFit/>
          </a:bodyPr>
          <a:lstStyle/>
          <a:p>
            <a:pPr lvl="0" algn="ctr">
              <a:lnSpc>
                <a:spcPct val="150000"/>
              </a:lnSpc>
            </a:pP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 xmlns:a16="http://schemas.microsoft.com/office/drawing/2014/main" id="{7B3C970D-31A0-42F2-87BB-6C14A8CA8905}"/>
                </a:ext>
              </a:extLst>
            </p:cNvPr>
            <p:cNvSpPr/>
            <p:nvPr/>
          </p:nvSpPr>
          <p:spPr>
            <a:xfrm>
              <a:off x="2104983" y="-634984"/>
              <a:ext cx="5843238" cy="2677656"/>
            </a:xfrm>
            <a:prstGeom prst="rect">
              <a:avLst/>
            </a:prstGeom>
          </p:spPr>
          <p:txBody>
            <a:bodyPr wrap="square">
              <a:spAutoFit/>
            </a:bodyPr>
            <a:lstStyle/>
            <a:p>
              <a:pPr algn="just" defTabSz="457200">
                <a:defRPr/>
              </a:pP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 xmlns:a16="http://schemas.microsoft.com/office/drawing/2014/main" id="{3FB2DD3F-A028-4CE6-862B-B760C9AF18FD}"/>
              </a:ext>
            </a:extLst>
          </p:cNvPr>
          <p:cNvSpPr/>
          <p:nvPr/>
        </p:nvSpPr>
        <p:spPr>
          <a:xfrm>
            <a:off x="1771608" y="2473513"/>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 xmlns:a16="http://schemas.microsoft.com/office/drawing/2014/main" id="{7B3C970D-31A0-42F2-87BB-6C14A8CA8905}"/>
                </a:ext>
              </a:extLst>
            </p:cNvPr>
            <p:cNvSpPr/>
            <p:nvPr/>
          </p:nvSpPr>
          <p:spPr>
            <a:xfrm>
              <a:off x="2007142" y="474588"/>
              <a:ext cx="5843238" cy="954107"/>
            </a:xfrm>
            <a:prstGeom prst="rect">
              <a:avLst/>
            </a:prstGeom>
          </p:spPr>
          <p:txBody>
            <a:bodyPr wrap="square">
              <a:spAutoFit/>
            </a:bodyPr>
            <a:lstStyle/>
            <a:p>
              <a:pPr algn="just" defTabSz="457200">
                <a:defRPr/>
              </a:pP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 xmlns:a16="http://schemas.microsoft.com/office/drawing/2014/main" id="{F3871600-7ED0-4B81-88BC-00865885BFA9}"/>
              </a:ext>
            </a:extLst>
          </p:cNvPr>
          <p:cNvSpPr/>
          <p:nvPr/>
        </p:nvSpPr>
        <p:spPr>
          <a:xfrm>
            <a:off x="514350" y="3665218"/>
            <a:ext cx="8031208" cy="1947328"/>
          </a:xfrm>
          <a:prstGeom prst="rect">
            <a:avLst/>
          </a:prstGeom>
        </p:spPr>
        <p:txBody>
          <a:bodyPr wrap="square">
            <a:spAutoFit/>
          </a:bodyPr>
          <a:lstStyle/>
          <a:p>
            <a:pPr lvl="0" algn="ctr">
              <a:lnSpc>
                <a:spcPct val="150000"/>
              </a:lnSpc>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 xmlns:a16="http://schemas.microsoft.com/office/drawing/2014/main" id="{3A4559A7-6C09-46E2-BA83-65BBAB94E9B9}"/>
              </a:ext>
            </a:extLst>
          </p:cNvPr>
          <p:cNvSpPr txBox="1"/>
          <p:nvPr/>
        </p:nvSpPr>
        <p:spPr>
          <a:xfrm>
            <a:off x="704850" y="2384176"/>
            <a:ext cx="10258425" cy="2554545"/>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57200" y="197346"/>
            <a:ext cx="11296650"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lvl="0" algn="ju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Vích-to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 xmlns:a16="http://schemas.microsoft.com/office/drawing/2014/main" id="{B9EBAC2B-C749-44C1-847B-A683D1B3EB68}"/>
              </a:ext>
            </a:extLst>
          </p:cNvPr>
          <p:cNvSpPr/>
          <p:nvPr/>
        </p:nvSpPr>
        <p:spPr>
          <a:xfrm>
            <a:off x="410405" y="1490823"/>
            <a:ext cx="11324396" cy="2469773"/>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 xmlns:a16="http://schemas.microsoft.com/office/drawing/2014/main" id="{E8E695D0-FC90-42D6-9BD5-FDF379118DDC}"/>
              </a:ext>
            </a:extLst>
          </p:cNvPr>
          <p:cNvSpPr/>
          <p:nvPr/>
        </p:nvSpPr>
        <p:spPr>
          <a:xfrm>
            <a:off x="402385" y="4009292"/>
            <a:ext cx="11351465" cy="1487539"/>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 xmlns:a16="http://schemas.microsoft.com/office/drawing/2014/main" id="{178E4818-B511-459F-A00D-AFDDE994713C}"/>
              </a:ext>
            </a:extLst>
          </p:cNvPr>
          <p:cNvSpPr/>
          <p:nvPr/>
        </p:nvSpPr>
        <p:spPr>
          <a:xfrm>
            <a:off x="457200" y="5496831"/>
            <a:ext cx="11468246" cy="668563"/>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 xmlns:a16="http://schemas.microsoft.com/office/drawing/2014/main" id="{220B214B-8B3D-43F2-B2CF-E8F6C94F996E}"/>
              </a:ext>
            </a:extLst>
          </p:cNvPr>
          <p:cNvSpPr/>
          <p:nvPr/>
        </p:nvSpPr>
        <p:spPr>
          <a:xfrm>
            <a:off x="265770" y="5176287"/>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1809</Words>
  <Application>Microsoft Office PowerPoint</Application>
  <PresentationFormat>Widescreen</PresentationFormat>
  <Paragraphs>96</Paragraphs>
  <Slides>21</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Arial-Rounded</vt:lpstr>
      <vt:lpstr>Calibri</vt:lpstr>
      <vt:lpstr>Coiny</vt:lpstr>
      <vt:lpstr>inpin heiti</vt:lpstr>
      <vt:lpstr>Pattaya</vt:lpstr>
      <vt:lpstr>Times New Roman</vt:lpstr>
      <vt:lpstr>字魂27号-布丁体</vt:lpstr>
      <vt:lpstr>杨任东竹石体-Medium</vt:lpstr>
      <vt:lpstr>等线</vt:lpstr>
      <vt:lpstr>等线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31</cp:revision>
  <dcterms:created xsi:type="dcterms:W3CDTF">2022-06-21T09:04:21Z</dcterms:created>
  <dcterms:modified xsi:type="dcterms:W3CDTF">2022-10-10T02:52:41Z</dcterms:modified>
</cp:coreProperties>
</file>