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275" r:id="rId11"/>
    <p:sldId id="276" r:id="rId12"/>
    <p:sldId id="277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</a:t>
            </a: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0795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778" y="327660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70960" y="321139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70084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370084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937">
        <p:wipe dir="d"/>
      </p:transition>
    </mc:Choice>
    <mc:Fallback xmlns="">
      <p:transition spd="slow" advTm="41937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6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 (SHS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2"/>
    </mc:Choice>
    <mc:Fallback xmlns="">
      <p:transition spd="slow" advTm="286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 advTm="4086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p:transition spd="slow" advTm="392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6067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0639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5211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29783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4355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8927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64">
        <p:circle/>
      </p:transition>
    </mc:Choice>
    <mc:Fallback xmlns="">
      <p:transition spd="slow" advTm="640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82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7030A0"/>
                </a:solidFill>
              </a:rPr>
              <a:t>TẬP ĐỌC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5"/>
    </mc:Choice>
    <mc:Fallback xmlns="">
      <p:transition spd="slow" advTm="106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853" y="1601225"/>
            <a:ext cx="79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để hoàn thiện câu và viết vào vở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321">
        <p:split/>
      </p:transition>
    </mc:Choice>
    <mc:Fallback xmlns="">
      <p:transition spd="slow" advTm="66321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(SHS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14600"/>
            <a:ext cx="878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31242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16992" y="2584979"/>
            <a:ext cx="648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 ô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 advTm="2727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bóng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 co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5848">
        <p14:wheelReverse spokes="1"/>
      </p:transition>
    </mc:Choice>
    <mc:Fallback xmlns="">
      <p:transition spd="slow" advTm="55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66"/>
    </mc:Choice>
    <mc:Fallback xmlns="">
      <p:transition spd="slow" advTm="4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8"/>
    </mc:Choice>
    <mc:Fallback xmlns="">
      <p:transition spd="slow"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2"/>
    </mc:Choice>
    <mc:Fallback xmlns="">
      <p:transition spd="slow" advTm="2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9"/>
    </mc:Choice>
    <mc:Fallback xmlns="">
      <p:transition spd="slow" advTm="34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279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Arial-SGK-TV</vt:lpstr>
      <vt:lpstr>Calibri</vt:lpstr>
      <vt:lpstr>等线</vt:lpstr>
      <vt:lpstr>Times New Roman</vt:lpstr>
      <vt:lpstr>Wingdings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P120721</cp:lastModifiedBy>
  <cp:revision>155</cp:revision>
  <dcterms:created xsi:type="dcterms:W3CDTF">2006-08-16T00:00:00Z</dcterms:created>
  <dcterms:modified xsi:type="dcterms:W3CDTF">2022-01-14T10:15:48Z</dcterms:modified>
</cp:coreProperties>
</file>