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59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21" r:id="rId12"/>
    <p:sldId id="422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758" y="8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2023/1/30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2023/1/30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2" y="1746019"/>
            <a:ext cx="9144000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.VnTime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.VnTime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.VnTime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.VnTime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308305" y="2741703"/>
            <a:ext cx="3600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6516217" y="3516396"/>
            <a:ext cx="288032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302</Words>
  <Application>Microsoft Office PowerPoint</Application>
  <PresentationFormat>On-screen Show (16:9)</PresentationFormat>
  <Paragraphs>43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Microsoft YaHei</vt:lpstr>
      <vt:lpstr>宋体</vt:lpstr>
      <vt:lpstr>.VnTime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User</cp:lastModifiedBy>
  <cp:revision>360</cp:revision>
  <dcterms:created xsi:type="dcterms:W3CDTF">2015-12-11T17:46:00Z</dcterms:created>
  <dcterms:modified xsi:type="dcterms:W3CDTF">2023-01-30T03:24:00Z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