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62" r:id="rId4"/>
    <p:sldId id="264" r:id="rId5"/>
    <p:sldId id="265" r:id="rId6"/>
    <p:sldId id="266" r:id="rId7"/>
    <p:sldId id="268" r:id="rId8"/>
    <p:sldId id="260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CC00"/>
    <a:srgbClr val="ED3705"/>
    <a:srgbClr val="0000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14" autoAdjust="0"/>
    <p:restoredTop sz="94660"/>
  </p:normalViewPr>
  <p:slideViewPr>
    <p:cSldViewPr>
      <p:cViewPr varScale="1">
        <p:scale>
          <a:sx n="83" d="100"/>
          <a:sy n="83" d="100"/>
        </p:scale>
        <p:origin x="1579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445585-BAA7-4E1F-8F6D-64E44961FC7E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A57A19-FBE0-4479-88EA-21D109640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000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06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351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991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251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27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523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997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559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939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526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866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B92A49-2FFF-4880-9AE7-9F55890CAEA3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220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6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24365" y="2050471"/>
            <a:ext cx="30895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22:</a:t>
            </a:r>
            <a:endParaRPr lang="en-US" sz="4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9965" y="3082900"/>
            <a:ext cx="8534400" cy="1068170"/>
          </a:xfrm>
          <a:prstGeom prst="rect">
            <a:avLst/>
          </a:prstGeom>
          <a:noFill/>
        </p:spPr>
        <p:txBody>
          <a:bodyPr wrap="square" rtlCol="0">
            <a:prstTxWarp prst="textTriangle">
              <a:avLst>
                <a:gd name="adj" fmla="val 28466"/>
              </a:avLst>
            </a:prstTxWarp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 SÁNH SỐ CÓ HAI CHỮ SỐ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86435" y="1404140"/>
            <a:ext cx="1870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smtClean="0">
                <a:solidFill>
                  <a:srgbClr val="ED3705"/>
                </a:solidFill>
                <a:latin typeface="Times New Roman" pitchFamily="18" charset="0"/>
                <a:cs typeface="Times New Roman" pitchFamily="18" charset="0"/>
              </a:rPr>
              <a:t>TOÁN:</a:t>
            </a:r>
            <a:endParaRPr lang="en-US" sz="3600" b="1" u="sng" dirty="0">
              <a:solidFill>
                <a:srgbClr val="ED370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33965" y="4572000"/>
            <a:ext cx="1870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1)</a:t>
            </a:r>
            <a:endParaRPr lang="en-US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737858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2904698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7156874" y="2733417"/>
            <a:ext cx="1830242" cy="55764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16 &lt; 19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156872" y="3657600"/>
            <a:ext cx="1830244" cy="58189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 &gt; 16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275" y="1810870"/>
            <a:ext cx="7123257" cy="2428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ounded Rectangle 10"/>
          <p:cNvSpPr/>
          <p:nvPr/>
        </p:nvSpPr>
        <p:spPr>
          <a:xfrm>
            <a:off x="2576232" y="4648202"/>
            <a:ext cx="1919568" cy="68579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16 &lt; 19</a:t>
            </a:r>
            <a:endParaRPr lang="en-US" sz="3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96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2904698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7156874" y="2733417"/>
            <a:ext cx="1830242" cy="55764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42 &gt; 25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156872" y="3657600"/>
            <a:ext cx="1830244" cy="58189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25 &lt; 42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743200" y="4648202"/>
            <a:ext cx="1919568" cy="68579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42 &gt; 25</a:t>
            </a:r>
            <a:endParaRPr lang="en-US" sz="3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36286"/>
            <a:ext cx="7010400" cy="2003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3570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047" l="2357" r="99495">
                        <a14:foregroundMark x1="71886" y1="64063" x2="71886" y2="64063"/>
                        <a14:foregroundMark x1="43098" y1="74219" x2="43098" y2="74219"/>
                        <a14:foregroundMark x1="55892" y1="72266" x2="55892" y2="72266"/>
                        <a14:foregroundMark x1="50337" y1="75391" x2="50337" y2="75391"/>
                        <a14:foregroundMark x1="79125" y1="74219" x2="79125" y2="74219"/>
                        <a14:foregroundMark x1="91246" y1="77344" x2="91246" y2="77344"/>
                        <a14:foregroundMark x1="69697" y1="76172" x2="69697" y2="76172"/>
                        <a14:foregroundMark x1="34512" y1="76172" x2="34512" y2="76172"/>
                        <a14:foregroundMark x1="33502" y1="49219" x2="33502" y2="49219"/>
                        <a14:foregroundMark x1="24074" y1="64063" x2="24074" y2="64063"/>
                        <a14:foregroundMark x1="21886" y1="13281" x2="21886" y2="13281"/>
                        <a14:foregroundMark x1="18519" y1="15234" x2="18519" y2="152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8" y="76200"/>
            <a:ext cx="2689412" cy="1159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35571"/>
            <a:ext cx="2594162" cy="538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05000"/>
            <a:ext cx="8000999" cy="4953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3717702" y="2312894"/>
            <a:ext cx="1932916" cy="609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13 &lt; 16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728907" y="3531278"/>
            <a:ext cx="1932916" cy="609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25 </a:t>
            </a:r>
            <a:r>
              <a:rPr 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15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717701" y="4751294"/>
            <a:ext cx="1932916" cy="609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14 </a:t>
            </a:r>
            <a:r>
              <a:rPr lang="vi-VN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15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717702" y="5997388"/>
            <a:ext cx="1932916" cy="609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 = 20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26561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047" l="2357" r="99495">
                        <a14:foregroundMark x1="71886" y1="64063" x2="71886" y2="64063"/>
                        <a14:foregroundMark x1="43098" y1="74219" x2="43098" y2="74219"/>
                        <a14:foregroundMark x1="55892" y1="72266" x2="55892" y2="72266"/>
                        <a14:foregroundMark x1="50337" y1="75391" x2="50337" y2="75391"/>
                        <a14:foregroundMark x1="79125" y1="74219" x2="79125" y2="74219"/>
                        <a14:foregroundMark x1="91246" y1="77344" x2="91246" y2="77344"/>
                        <a14:foregroundMark x1="69697" y1="76172" x2="69697" y2="76172"/>
                        <a14:foregroundMark x1="34512" y1="76172" x2="34512" y2="76172"/>
                        <a14:foregroundMark x1="33502" y1="49219" x2="33502" y2="49219"/>
                        <a14:foregroundMark x1="24074" y1="64063" x2="24074" y2="64063"/>
                        <a14:foregroundMark x1="21886" y1="13281" x2="21886" y2="13281"/>
                        <a14:foregroundMark x1="18519" y1="15234" x2="18519" y2="152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8" y="76200"/>
            <a:ext cx="2689412" cy="1159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17" y="1573306"/>
            <a:ext cx="8763000" cy="3863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5"/>
          <p:cNvSpPr/>
          <p:nvPr/>
        </p:nvSpPr>
        <p:spPr>
          <a:xfrm>
            <a:off x="2169459" y="3491754"/>
            <a:ext cx="990600" cy="115644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Oval 7"/>
          <p:cNvSpPr/>
          <p:nvPr/>
        </p:nvSpPr>
        <p:spPr>
          <a:xfrm>
            <a:off x="3523129" y="3146611"/>
            <a:ext cx="990600" cy="1259542"/>
          </a:xfrm>
          <a:prstGeom prst="ellipse">
            <a:avLst/>
          </a:prstGeom>
          <a:noFill/>
          <a:ln>
            <a:solidFill>
              <a:srgbClr val="00CC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Oval 8"/>
          <p:cNvSpPr/>
          <p:nvPr/>
        </p:nvSpPr>
        <p:spPr>
          <a:xfrm>
            <a:off x="7942730" y="3760619"/>
            <a:ext cx="914400" cy="1268582"/>
          </a:xfrm>
          <a:prstGeom prst="ellipse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528309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047" l="2357" r="99495">
                        <a14:foregroundMark x1="71886" y1="64063" x2="71886" y2="64063"/>
                        <a14:foregroundMark x1="43098" y1="74219" x2="43098" y2="74219"/>
                        <a14:foregroundMark x1="55892" y1="72266" x2="55892" y2="72266"/>
                        <a14:foregroundMark x1="50337" y1="75391" x2="50337" y2="75391"/>
                        <a14:foregroundMark x1="79125" y1="74219" x2="79125" y2="74219"/>
                        <a14:foregroundMark x1="91246" y1="77344" x2="91246" y2="77344"/>
                        <a14:foregroundMark x1="69697" y1="76172" x2="69697" y2="76172"/>
                        <a14:foregroundMark x1="34512" y1="76172" x2="34512" y2="76172"/>
                        <a14:foregroundMark x1="33502" y1="49219" x2="33502" y2="49219"/>
                        <a14:foregroundMark x1="24074" y1="64063" x2="24074" y2="64063"/>
                        <a14:foregroundMark x1="21886" y1="13281" x2="21886" y2="13281"/>
                        <a14:foregroundMark x1="18519" y1="15234" x2="18519" y2="152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7" y="76200"/>
            <a:ext cx="3004961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86192"/>
            <a:ext cx="8686800" cy="4433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2971800" y="2702859"/>
            <a:ext cx="561110" cy="59574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958353" y="3859130"/>
            <a:ext cx="561110" cy="59574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971800" y="5020464"/>
            <a:ext cx="561110" cy="59574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781800" y="2702858"/>
            <a:ext cx="561110" cy="59574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781800" y="3859130"/>
            <a:ext cx="561110" cy="59574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769169" y="5011323"/>
            <a:ext cx="561110" cy="59574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192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047" l="2357" r="99495">
                        <a14:foregroundMark x1="71886" y1="64063" x2="71886" y2="64063"/>
                        <a14:foregroundMark x1="43098" y1="74219" x2="43098" y2="74219"/>
                        <a14:foregroundMark x1="55892" y1="72266" x2="55892" y2="72266"/>
                        <a14:foregroundMark x1="50337" y1="75391" x2="50337" y2="75391"/>
                        <a14:foregroundMark x1="79125" y1="74219" x2="79125" y2="74219"/>
                        <a14:foregroundMark x1="91246" y1="77344" x2="91246" y2="77344"/>
                        <a14:foregroundMark x1="69697" y1="76172" x2="69697" y2="76172"/>
                        <a14:foregroundMark x1="34512" y1="76172" x2="34512" y2="76172"/>
                        <a14:foregroundMark x1="33502" y1="49219" x2="33502" y2="49219"/>
                        <a14:foregroundMark x1="24074" y1="64063" x2="24074" y2="64063"/>
                        <a14:foregroundMark x1="21886" y1="13281" x2="21886" y2="13281"/>
                        <a14:foregroundMark x1="18519" y1="15234" x2="18519" y2="152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8" y="76200"/>
            <a:ext cx="2918012" cy="1257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52431"/>
            <a:ext cx="8634225" cy="502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3455894" y="2326342"/>
            <a:ext cx="1295400" cy="1800286"/>
          </a:xfrm>
          <a:prstGeom prst="ellipse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Oval 5"/>
          <p:cNvSpPr/>
          <p:nvPr/>
        </p:nvSpPr>
        <p:spPr>
          <a:xfrm>
            <a:off x="2133600" y="4796057"/>
            <a:ext cx="1322294" cy="1800286"/>
          </a:xfrm>
          <a:prstGeom prst="ellipse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Oval 6"/>
          <p:cNvSpPr/>
          <p:nvPr/>
        </p:nvSpPr>
        <p:spPr>
          <a:xfrm>
            <a:off x="5056094" y="2362201"/>
            <a:ext cx="1295400" cy="1800286"/>
          </a:xfrm>
          <a:prstGeom prst="ellipse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Oval 7"/>
          <p:cNvSpPr/>
          <p:nvPr/>
        </p:nvSpPr>
        <p:spPr>
          <a:xfrm>
            <a:off x="7543800" y="4796057"/>
            <a:ext cx="1319024" cy="1800286"/>
          </a:xfrm>
          <a:prstGeom prst="ellipse">
            <a:avLst/>
          </a:prstGeom>
          <a:noFill/>
          <a:ln>
            <a:solidFill>
              <a:srgbClr val="00CC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319618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250" b="90000" l="6167" r="938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3200400"/>
            <a:ext cx="4114800" cy="4114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11838" y="2349880"/>
            <a:ext cx="7100279" cy="1155320"/>
          </a:xfrm>
          <a:prstGeom prst="rect">
            <a:avLst/>
          </a:prstGeom>
          <a:noFill/>
        </p:spPr>
        <p:txBody>
          <a:bodyPr wrap="square" rtlCol="0">
            <a:prstTxWarp prst="textTriangle">
              <a:avLst>
                <a:gd name="adj" fmla="val 27763"/>
              </a:avLst>
            </a:prstTxWarp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2551" r="99490">
                        <a14:foregroundMark x1="81122" y1="42675" x2="83163" y2="42675"/>
                        <a14:foregroundMark x1="73980" y1="27389" x2="73980" y2="27389"/>
                        <a14:foregroundMark x1="60714" y1="18471" x2="60714" y2="18471"/>
                        <a14:foregroundMark x1="43367" y1="24204" x2="43367" y2="24204"/>
                        <a14:foregroundMark x1="31122" y1="33121" x2="31122" y2="33121"/>
                        <a14:foregroundMark x1="29592" y1="52866" x2="29592" y2="52866"/>
                        <a14:foregroundMark x1="34694" y1="72611" x2="34694" y2="72611"/>
                        <a14:foregroundMark x1="49490" y1="83439" x2="49490" y2="83439"/>
                        <a14:foregroundMark x1="68878" y1="83439" x2="68878" y2="83439"/>
                        <a14:foregroundMark x1="86735" y1="68153" x2="86735" y2="681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624" y="147485"/>
            <a:ext cx="1920987" cy="2007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2090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57</Words>
  <Application>Microsoft Office PowerPoint</Application>
  <PresentationFormat>On-screen Show (4:3)</PresentationFormat>
  <Paragraphs>21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MANHTUONG</dc:creator>
  <cp:lastModifiedBy>Windows User</cp:lastModifiedBy>
  <cp:revision>35</cp:revision>
  <dcterms:created xsi:type="dcterms:W3CDTF">2020-08-07T10:00:55Z</dcterms:created>
  <dcterms:modified xsi:type="dcterms:W3CDTF">2023-02-06T03:29:51Z</dcterms:modified>
</cp:coreProperties>
</file>