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4"/>
  </p:notesMasterIdLst>
  <p:handoutMasterIdLst>
    <p:handoutMasterId r:id="rId4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105" d="100"/>
          <a:sy n="105" d="100"/>
        </p:scale>
        <p:origin x="-138" y="-15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2022/8/22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2022/8/22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81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2022/8/22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xmlns="" id="{5CC00CC7-D20B-6054-BCF9-A79CD4AD9C0F}"/>
              </a:ext>
            </a:extLst>
          </p:cNvPr>
          <p:cNvSpPr txBox="1"/>
          <p:nvPr/>
        </p:nvSpPr>
        <p:spPr>
          <a:xfrm>
            <a:off x="107505" y="214305"/>
            <a:ext cx="9001000"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0B050"/>
                </a:solidFill>
                <a:effectLst/>
                <a:uLnTx/>
                <a:uFillTx/>
                <a:latin typeface="Times New Roman" pitchFamily="18" charset="0"/>
                <a:cs typeface="Times New Roman" pitchFamily="18" charset="0"/>
              </a:rPr>
              <a:t>TRƯỜNG</a:t>
            </a:r>
            <a:r>
              <a:rPr kumimoji="0" lang="en-US" sz="2400" b="1" i="0" u="none" strike="noStrike" kern="1200" cap="none" spc="0" normalizeH="0" noProof="0" smtClean="0">
                <a:ln>
                  <a:noFill/>
                </a:ln>
                <a:solidFill>
                  <a:srgbClr val="00B050"/>
                </a:solidFill>
                <a:effectLst/>
                <a:uLnTx/>
                <a:uFillTx/>
                <a:latin typeface="Times New Roman" pitchFamily="18" charset="0"/>
                <a:cs typeface="Times New Roman" pitchFamily="18" charset="0"/>
              </a:rPr>
              <a:t> TIỂU HỌC ÁI MỘ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smtClean="0">
                <a:ln>
                  <a:noFill/>
                </a:ln>
                <a:solidFill>
                  <a:srgbClr val="00B050"/>
                </a:solidFill>
                <a:effectLst/>
                <a:uLnTx/>
                <a:uFillTx/>
                <a:latin typeface="UTM Avo" panose="02040603050506020204" pitchFamily="18" charset="0"/>
                <a:ea typeface="+mn-ea"/>
                <a:cs typeface="+mn-cs"/>
              </a:rPr>
              <a:t> Việt </a:t>
            </a:r>
            <a:r>
              <a:rPr kumimoji="0" lang="en-US" sz="4400" b="1" i="0" u="none" strike="noStrike" kern="1200" cap="none" spc="0" normalizeH="0" baseline="0" noProof="0" smtClean="0">
                <a:ln>
                  <a:noFill/>
                </a:ln>
                <a:solidFill>
                  <a:srgbClr val="00B050"/>
                </a:solidFill>
                <a:effectLst/>
                <a:uLnTx/>
                <a:uFillTx/>
                <a:latin typeface="UTM Avo" panose="02040603050506020204" pitchFamily="18" charset="0"/>
                <a:ea typeface="+mn-ea"/>
                <a:cs typeface="+mn-cs"/>
              </a:rPr>
              <a:t>3</a:t>
            </a:r>
            <a:endPar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xmlns="" id="{D7DDD42F-B258-7E14-93C6-8EBA7F03FC44}"/>
              </a:ext>
            </a:extLst>
          </p:cNvPr>
          <p:cNvSpPr txBox="1"/>
          <p:nvPr/>
        </p:nvSpPr>
        <p:spPr>
          <a:xfrm>
            <a:off x="539552" y="2211710"/>
            <a:ext cx="8260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5400" b="0" i="0" u="none" strike="noStrike" kern="1200" cap="none" spc="0" normalizeH="0" baseline="0" noProof="0">
                <a:ln>
                  <a:noFill/>
                </a:ln>
                <a:solidFill>
                  <a:srgbClr val="00B050"/>
                </a:solidFill>
                <a:effectLst/>
                <a:uLnTx/>
                <a:uFillTx/>
                <a:latin typeface="UTM Avo" panose="02040603050506020204" pitchFamily="18" charset="0"/>
                <a:ea typeface="+mn-ea"/>
                <a:cs typeface="+mn-cs"/>
              </a:rPr>
              <a:t> 26:</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Con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
        <p:nvSpPr>
          <p:cNvPr id="114" name="TextBox 113">
            <a:extLst>
              <a:ext uri="{FF2B5EF4-FFF2-40B4-BE49-F238E27FC236}">
                <a16:creationId xmlns:a16="http://schemas.microsoft.com/office/drawing/2014/main" xmlns=""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xmlns=""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xmlns=""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xmlns=""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xmlns=""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xmlns=""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xmlns=""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xmlns=""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xmlns=""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xmlns=""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xmlns=""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xmlns=""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xmlns=""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xmlns=""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xmlns=""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xmlns="" id="{7611C81A-29EC-058B-67C4-C744F3F2AF49}"/>
                </a:ext>
              </a:extLst>
            </p:cNvPr>
            <p:cNvSpPr txBox="1"/>
            <p:nvPr/>
          </p:nvSpPr>
          <p:spPr>
            <a:xfrm>
              <a:off x="1499555" y="385984"/>
              <a:ext cx="38778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xmlns=""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xmlns=""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xmlns=""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xmlns=""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nghiệp</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xmlns=""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xmlns=""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xmlns=""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xmlns=""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xmlns=""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xmlns=""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xmlns=""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xmlns=""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xmlns=""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xmlns=""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xmlns=""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smtClean="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smtClean="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a:t>
            </a: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a16="http://schemas.microsoft.com/office/drawing/2014/main" xmlns=""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Mời </a:t>
            </a: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smtClean="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xmlns=""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smtClean="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smtClean="0">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xmlns=""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xmlns=""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xmlns=""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endParaRPr kumimoji="0" lang="en-US" sz="40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rgbClr val="FFFFFF"/>
                </a:solidFill>
                <a:effectLst/>
                <a:uLnTx/>
                <a:uFillTx/>
                <a:latin typeface="Times New Roman" panose="02020603050405020304" pitchFamily="18" charset="0"/>
                <a:ea typeface="+mj-ea"/>
                <a:cs typeface="+mj-cs"/>
              </a:rPr>
              <a:t>Chuẩn bị bài mới</a:t>
            </a:r>
            <a:endPar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xmlns=""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a16="http://schemas.microsoft.com/office/drawing/2014/main" xmlns=""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9"/>
            <a:ext cx="9144000" cy="5383199"/>
          </a:xfrm>
          <a:prstGeom prst="rect">
            <a:avLst/>
          </a:prstGeom>
        </p:spPr>
      </p:pic>
      <p:sp>
        <p:nvSpPr>
          <p:cNvPr id="43" name="TextBox 42">
            <a:extLst>
              <a:ext uri="{FF2B5EF4-FFF2-40B4-BE49-F238E27FC236}">
                <a16:creationId xmlns:a16="http://schemas.microsoft.com/office/drawing/2014/main" xmlns="" id="{43D4BC7E-2A04-4770-F69D-BCC09556189E}"/>
              </a:ext>
            </a:extLst>
          </p:cNvPr>
          <p:cNvSpPr txBox="1"/>
          <p:nvPr/>
        </p:nvSpPr>
        <p:spPr>
          <a:xfrm>
            <a:off x="889302" y="341243"/>
            <a:ext cx="7931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Thứ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ngày</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tháng</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năm </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202…</a:t>
            </a:r>
          </a:p>
        </p:txBody>
      </p:sp>
      <p:sp>
        <p:nvSpPr>
          <p:cNvPr id="44" name="TextBox 43">
            <a:extLst>
              <a:ext uri="{FF2B5EF4-FFF2-40B4-BE49-F238E27FC236}">
                <a16:creationId xmlns:a16="http://schemas.microsoft.com/office/drawing/2014/main" xmlns="" id="{2C16FBC0-0DFA-405E-27F6-AEA0C1274735}"/>
              </a:ext>
            </a:extLst>
          </p:cNvPr>
          <p:cNvSpPr txBox="1"/>
          <p:nvPr/>
        </p:nvSpPr>
        <p:spPr>
          <a:xfrm>
            <a:off x="3131840" y="987574"/>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Tiếng</a:t>
            </a:r>
            <a:r>
              <a:rPr kumimoji="0" lang="en-US" sz="3600" b="1" i="0" u="none" strike="noStrike" kern="1200" cap="none" spc="0" normalizeH="0" noProof="0" smtClean="0">
                <a:ln>
                  <a:noFill/>
                </a:ln>
                <a:solidFill>
                  <a:prstClr val="white"/>
                </a:solidFill>
                <a:effectLst/>
                <a:uLnTx/>
                <a:uFillTx/>
                <a:latin typeface="HP001 4 hàng" panose="020B0603050302020204" pitchFamily="34" charset="0"/>
                <a:ea typeface="+mn-ea"/>
                <a:cs typeface="+mn-cs"/>
              </a:rPr>
              <a:t> Việt</a:t>
            </a:r>
            <a:endPar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45" name="TextBox 44">
            <a:extLst>
              <a:ext uri="{FF2B5EF4-FFF2-40B4-BE49-F238E27FC236}">
                <a16:creationId xmlns:a16="http://schemas.microsoft.com/office/drawing/2014/main" xmlns="" id="{0C3AFE64-B622-5090-3569-96CCBCE47581}"/>
              </a:ext>
            </a:extLst>
          </p:cNvPr>
          <p:cNvSpPr txBox="1"/>
          <p:nvPr/>
        </p:nvSpPr>
        <p:spPr>
          <a:xfrm>
            <a:off x="251520" y="1591179"/>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26:</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6" name="TextBox 45">
            <a:extLst>
              <a:ext uri="{FF2B5EF4-FFF2-40B4-BE49-F238E27FC236}">
                <a16:creationId xmlns:a16="http://schemas.microsoft.com/office/drawing/2014/main" xmlns="" id="{9B13955B-14B7-C246-13AC-F2588575B6B7}"/>
              </a:ext>
            </a:extLst>
          </p:cNvPr>
          <p:cNvSpPr txBox="1"/>
          <p:nvPr/>
        </p:nvSpPr>
        <p:spPr>
          <a:xfrm>
            <a:off x="2123728" y="1591180"/>
            <a:ext cx="6264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Đọc</a:t>
            </a:r>
            <a:r>
              <a:rPr kumimoji="0" lang="en-US" sz="36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Con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đường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của</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bé</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991306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xmlns=""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3907623" y="3307008"/>
            <a:ext cx="4149577" cy="1877437"/>
            <a:chOff x="2902193" y="3393960"/>
            <a:chExt cx="4149577" cy="1877437"/>
          </a:xfrm>
        </p:grpSpPr>
        <p:sp>
          <p:nvSpPr>
            <p:cNvPr id="4" name="Rounded Rectangle 3"/>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7611C81A-29EC-058B-67C4-C744F3F2AF49}"/>
                </a:ext>
              </a:extLst>
            </p:cNvPr>
            <p:cNvSpPr txBox="1"/>
            <p:nvPr/>
          </p:nvSpPr>
          <p:spPr>
            <a:xfrm>
              <a:off x="2902193"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139047"/>
            <a:chOff x="-20638" y="1556960"/>
            <a:chExt cx="3908163" cy="2139047"/>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xmlns="" id="{7611C81A-29EC-058B-67C4-C744F3F2AF49}"/>
                </a:ext>
              </a:extLst>
            </p:cNvPr>
            <p:cNvSpPr txBox="1"/>
            <p:nvPr/>
          </p:nvSpPr>
          <p:spPr>
            <a:xfrm>
              <a:off x="-10048" y="1556960"/>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960020"/>
            <a:chOff x="1382366" y="303401"/>
            <a:chExt cx="3995062" cy="1960020"/>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7611C81A-29EC-058B-67C4-C744F3F2AF49}"/>
                </a:ext>
              </a:extLst>
            </p:cNvPr>
            <p:cNvSpPr txBox="1"/>
            <p:nvPr/>
          </p:nvSpPr>
          <p:spPr>
            <a:xfrm>
              <a:off x="1499555" y="385984"/>
              <a:ext cx="38778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xmlns=""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xmlns=""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xmlns="" id="{B43C1595-688F-C86F-CD90-600ADD1EEAB7}"/>
              </a:ext>
            </a:extLst>
          </p:cNvPr>
          <p:cNvSpPr txBox="1"/>
          <p:nvPr/>
        </p:nvSpPr>
        <p:spPr>
          <a:xfrm>
            <a:off x="4138633"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72C9A0BA-7567-630A-21F6-57248C11F2D6}"/>
              </a:ext>
            </a:extLst>
          </p:cNvPr>
          <p:cNvSpPr txBox="1"/>
          <p:nvPr/>
        </p:nvSpPr>
        <p:spPr>
          <a:xfrm>
            <a:off x="3995936"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xmlns="" id="{6AA4D41A-5360-1106-1E21-6692F504BE0A}"/>
              </a:ext>
            </a:extLst>
          </p:cNvPr>
          <p:cNvSpPr txBox="1"/>
          <p:nvPr/>
        </p:nvSpPr>
        <p:spPr>
          <a:xfrm>
            <a:off x="4116807"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xmlns=""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xmlns=""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xmlns=""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1534</Words>
  <Application>Microsoft Office PowerPoint</Application>
  <PresentationFormat>On-screen Show (16:9)</PresentationFormat>
  <Paragraphs>231</Paragraphs>
  <Slides>39</Slides>
  <Notes>18</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76</cp:revision>
  <dcterms:created xsi:type="dcterms:W3CDTF">2015-02-26T08:23:36Z</dcterms:created>
  <dcterms:modified xsi:type="dcterms:W3CDTF">2022-08-22T16:05:23Z</dcterms:modified>
</cp:coreProperties>
</file>