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5" r:id="rId2"/>
    <p:sldId id="257" r:id="rId3"/>
    <p:sldId id="286" r:id="rId4"/>
    <p:sldId id="287" r:id="rId5"/>
    <p:sldId id="288" r:id="rId6"/>
    <p:sldId id="260" r:id="rId7"/>
    <p:sldId id="258" r:id="rId8"/>
    <p:sldId id="256" r:id="rId9"/>
    <p:sldId id="280" r:id="rId10"/>
    <p:sldId id="272" r:id="rId11"/>
    <p:sldId id="281" r:id="rId12"/>
    <p:sldId id="289" r:id="rId13"/>
  </p:sldIdLst>
  <p:sldSz cx="12192000" cy="6858000"/>
  <p:notesSz cx="6858000" cy="9144000"/>
  <p:embeddedFontLst>
    <p:embeddedFont>
      <p:font typeface="等线" charset="-122"/>
      <p:regular r:id="rId15"/>
    </p:embeddedFont>
    <p:embeddedFont>
      <p:font typeface="等线 Light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120" y="-31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-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192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-AVO"/>
              </a:rPr>
              <a:t>Bài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toán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hỏi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các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em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điều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gì</a:t>
            </a:r>
            <a:r>
              <a:rPr lang="en-US" sz="2800" dirty="0" smtClean="0">
                <a:latin typeface="UTM-AVO"/>
              </a:rPr>
              <a:t>?</a:t>
            </a:r>
            <a:endParaRPr lang="en-US" sz="2800" dirty="0">
              <a:latin typeface="UTM-AVO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 smtClean="0">
                <a:latin typeface="UTM-AVO"/>
              </a:rPr>
              <a:t>Mai làm được 27 tấm thiệp. Rô – bốt làm gấp 3 lần</a:t>
            </a:r>
            <a:r>
              <a:rPr lang="nl-NL" sz="2800" i="1" dirty="0" smtClean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27 x 3 = 51 ( tấm thiệp)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                 Đáp số: 51 tấm thiệp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</a:t>
            </a:r>
            <a:r>
              <a:rPr lang="nl-NL" sz="32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cho các em biết điều gì?</a:t>
            </a: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600" i="1" dirty="0" smtClean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 smtClean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latin typeface="UTM-AVO"/>
              </a:rPr>
              <a:t>Bài </a:t>
            </a:r>
            <a:r>
              <a:rPr lang="nl-NL" sz="2800" i="1" dirty="0" smtClean="0">
                <a:latin typeface="UTM-AVO"/>
              </a:rPr>
              <a:t>toán hỏi các em điểu gì?</a:t>
            </a:r>
            <a:endParaRPr lang="en-US" sz="2800" dirty="0" smtClean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800" i="1" dirty="0" smtClean="0">
                <a:latin typeface="UTM-AVO"/>
              </a:rPr>
              <a:t>Buổi chiều cửa hàng bán được bao nhiêu ki- lô – gam </a:t>
            </a:r>
            <a:r>
              <a:rPr lang="nl-NL" sz="2800" i="1" dirty="0" smtClean="0">
                <a:latin typeface="UTM-AVO"/>
              </a:rPr>
              <a:t>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Buổi </a:t>
            </a:r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chiều cửa hàng bán được số ki- lô – gam gạo 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         </a:t>
            </a:r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       Đáp </a:t>
            </a:r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số: 15 ki- lô – gam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UTM-AVO"/>
              </a:rPr>
              <a:t>a) 10 x 7 = 70      20 x 4 = 80</a:t>
            </a:r>
            <a:r>
              <a:rPr lang="en-US" sz="2800" b="1" dirty="0" smtClean="0">
                <a:latin typeface="UTM-AVO"/>
              </a:rPr>
              <a:t>       </a:t>
            </a:r>
            <a:r>
              <a:rPr lang="nl-NL" sz="2800" b="1" dirty="0" smtClean="0">
                <a:latin typeface="UTM-AVO"/>
              </a:rPr>
              <a:t>40 x 2 = 80        30 x 3 = 90</a:t>
            </a:r>
            <a:endParaRPr lang="en-US" sz="2800" b="1" dirty="0" smtClean="0">
              <a:latin typeface="UTM-AVO"/>
            </a:endParaRPr>
          </a:p>
          <a:p>
            <a:endParaRPr lang="nl-NL" sz="2800" b="1" dirty="0" smtClean="0">
              <a:latin typeface="UTM-AVO"/>
            </a:endParaRPr>
          </a:p>
          <a:p>
            <a:r>
              <a:rPr lang="nl-NL" sz="2800" b="1" dirty="0" smtClean="0">
                <a:latin typeface="UTM-AVO"/>
              </a:rPr>
              <a:t>b) 60 : 2 = 30      90 : 3 = 30</a:t>
            </a:r>
            <a:r>
              <a:rPr lang="en-US" sz="2800" b="1" dirty="0" smtClean="0">
                <a:latin typeface="UTM-AVO"/>
              </a:rPr>
              <a:t>        </a:t>
            </a:r>
            <a:r>
              <a:rPr lang="nl-NL" sz="2800" b="1" dirty="0" smtClean="0">
                <a:latin typeface="UTM-AVO"/>
              </a:rPr>
              <a:t>70 : 7 = 10          40 : 2 = 20</a:t>
            </a:r>
            <a:endParaRPr lang="en-US" sz="2800" b="1" dirty="0" smtClean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262</Words>
  <Application>Microsoft Office PowerPoint</Application>
  <PresentationFormat>Custom</PresentationFormat>
  <Paragraphs>49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UTM-AVO</vt:lpstr>
      <vt:lpstr>Arial-Rounded</vt:lpstr>
      <vt:lpstr>等线</vt:lpstr>
      <vt:lpstr>Times New Roman</vt:lpstr>
      <vt:lpstr>等线 Light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P R 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HP</cp:lastModifiedBy>
  <cp:revision>31</cp:revision>
  <dcterms:created xsi:type="dcterms:W3CDTF">2019-12-28T02:24:06Z</dcterms:created>
  <dcterms:modified xsi:type="dcterms:W3CDTF">2022-06-08T16:39:04Z</dcterms:modified>
</cp:coreProperties>
</file>