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3"/>
  </p:notesMasterIdLst>
  <p:sldIdLst>
    <p:sldId id="415" r:id="rId6"/>
    <p:sldId id="416" r:id="rId7"/>
    <p:sldId id="257" r:id="rId8"/>
    <p:sldId id="3376" r:id="rId9"/>
    <p:sldId id="3377" r:id="rId10"/>
    <p:sldId id="3378" r:id="rId11"/>
    <p:sldId id="3373" r:id="rId12"/>
    <p:sldId id="2007577163" r:id="rId13"/>
    <p:sldId id="2007577164" r:id="rId14"/>
    <p:sldId id="476" r:id="rId15"/>
    <p:sldId id="2007577170" r:id="rId16"/>
    <p:sldId id="3374" r:id="rId17"/>
    <p:sldId id="2007577171" r:id="rId18"/>
    <p:sldId id="2007577172" r:id="rId19"/>
    <p:sldId id="2007577174" r:id="rId20"/>
    <p:sldId id="2007577166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1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2022/8/24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2022/8/24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xmlns="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xmlns="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xmlns="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xmlns="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xmlns="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xmlns="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xmlns="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xmlns="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xmlns="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xmlns="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xmlns="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xmlns="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xmlns="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xmlns="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xmlns="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xmlns="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xmlns="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xmlns="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xmlns="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xmlns="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xmlns="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xmlns="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xmlns="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xmlns="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xmlns="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xmlns="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xmlns="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xmlns="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xmlns="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xmlns="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xmlns="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xmlns="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xmlns="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xmlns="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xmlns="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xmlns="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xmlns="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xmlns="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xmlns="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xmlns="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xmlns="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xmlns="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xmlns="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xmlns="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xmlns="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xmlns="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xmlns="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xmlns="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xmlns="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xmlns="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xmlns="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xmlns="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xmlns="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xmlns="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xmlns="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xmlns="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xmlns="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xmlns="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xmlns="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xmlns="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xmlns="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xmlns="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xmlns="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xmlns="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xmlns="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xmlns="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xmlns="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xmlns="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xmlns="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xmlns="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xmlns="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xmlns="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xmlns="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xmlns="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xmlns="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xmlns="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xmlns="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xmlns="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xmlns="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xmlns="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xmlns="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741600"/>
              </p:ext>
            </p:extLst>
          </p:nvPr>
        </p:nvGraphicFramePr>
        <p:xfrm>
          <a:off x="2032000" y="729191"/>
          <a:ext cx="81280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xmlns="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xmlns="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xmlns="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xmlns="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xmlns="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xmlns="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xmlns="" id="{01A3D7DB-20FA-40E5-9633-03B2A7484A51}"/>
              </a:ext>
            </a:extLst>
          </p:cNvPr>
          <p:cNvSpPr txBox="1"/>
          <p:nvPr/>
        </p:nvSpPr>
        <p:spPr>
          <a:xfrm>
            <a:off x="2216084" y="50519"/>
            <a:ext cx="7759829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2022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xmlns="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xmlns="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xmlns="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xmlns="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xmlns="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xmlns="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xmlns="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xmlns="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726</Words>
  <Application>Microsoft Office PowerPoint</Application>
  <PresentationFormat>Widescreen</PresentationFormat>
  <Paragraphs>166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Gloria Hallelujah</vt:lpstr>
      <vt:lpstr>inpin heiti</vt:lpstr>
      <vt:lpstr>Pattaya</vt:lpstr>
      <vt:lpstr>Times New Roman</vt:lpstr>
      <vt:lpstr>仓耳今楷05-6763 W05</vt:lpstr>
      <vt:lpstr>等线</vt:lpstr>
      <vt:lpstr>等线 Light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2022-06-29T08:11:53Z</dcterms:created>
  <dcterms:modified xsi:type="dcterms:W3CDTF">2022-08-24T02:28:51Z</dcterms:modified>
</cp:coreProperties>
</file>