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7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2" r:id="rId17"/>
    <p:sldId id="339" r:id="rId18"/>
    <p:sldId id="338" r:id="rId19"/>
    <p:sldId id="2640" r:id="rId20"/>
    <p:sldId id="257" r:id="rId21"/>
    <p:sldId id="259" r:id="rId22"/>
    <p:sldId id="260" r:id="rId23"/>
    <p:sldId id="2641" r:id="rId24"/>
    <p:sldId id="264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4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39.jpe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4.wmf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5" Type="http://schemas.openxmlformats.org/officeDocument/2006/relationships/image" Target="../media/image44.wmf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</a:t>
              </a:r>
              <a:r>
                <a:rPr lang="nl-NL" sz="28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: 3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x 3 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293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2023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669</Words>
  <Application>Microsoft Office PowerPoint</Application>
  <PresentationFormat>Widescreen</PresentationFormat>
  <Paragraphs>121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.VnBlack</vt:lpstr>
      <vt:lpstr>Arial</vt:lpstr>
      <vt:lpstr>Calibri</vt:lpstr>
      <vt:lpstr>Calibri Light</vt:lpstr>
      <vt:lpstr>Coiny</vt:lpstr>
      <vt:lpstr>Tahoma</vt:lpstr>
      <vt:lpstr>Times New Roman</vt:lpstr>
      <vt:lpstr>Wingdings</vt:lpstr>
      <vt:lpstr>印品黑体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41</cp:revision>
  <dcterms:created xsi:type="dcterms:W3CDTF">2022-07-14T04:05:20Z</dcterms:created>
  <dcterms:modified xsi:type="dcterms:W3CDTF">2023-10-31T02:23:09Z</dcterms:modified>
</cp:coreProperties>
</file>