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54" r:id="rId2"/>
    <p:sldId id="470" r:id="rId3"/>
    <p:sldId id="479" r:id="rId4"/>
    <p:sldId id="498" r:id="rId5"/>
    <p:sldId id="499" r:id="rId6"/>
    <p:sldId id="352" r:id="rId7"/>
    <p:sldId id="500" r:id="rId8"/>
    <p:sldId id="502" r:id="rId9"/>
    <p:sldId id="505" r:id="rId10"/>
    <p:sldId id="506" r:id="rId11"/>
    <p:sldId id="481" r:id="rId12"/>
    <p:sldId id="483" r:id="rId13"/>
    <p:sldId id="487" r:id="rId14"/>
    <p:sldId id="492" r:id="rId15"/>
    <p:sldId id="489" r:id="rId16"/>
    <p:sldId id="494" r:id="rId17"/>
    <p:sldId id="495" r:id="rId18"/>
    <p:sldId id="496" r:id="rId19"/>
    <p:sldId id="507" r:id="rId20"/>
    <p:sldId id="490" r:id="rId21"/>
    <p:sldId id="497" r:id="rId22"/>
    <p:sldId id="2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867" y="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40A70-7E54-4E6A-A12F-A9B03347FF80}" type="datetimeFigureOut">
              <a:rPr lang="en-US" smtClean="0"/>
              <a:t>9/30/2022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4A844-E93A-4041-8F2D-8E1DBCBD04A1}" type="slidenum">
              <a:rPr lang="en-US" smtClean="0"/>
              <a:t>‹#›</a:t>
            </a:fld>
            <a:endParaRPr lang="en-US"/>
          </a:p>
        </p:txBody>
      </p:sp>
    </p:spTree>
    <p:extLst>
      <p:ext uri="{BB962C8B-B14F-4D97-AF65-F5344CB8AC3E}">
        <p14:creationId xmlns:p14="http://schemas.microsoft.com/office/powerpoint/2010/main" val="260414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68348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17370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90747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74554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385630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417180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480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250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136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633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4040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26163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064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9/30/2022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924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1732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451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867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1"/>
            <a:ext cx="9144000" cy="2226811"/>
          </a:xfrm>
          <a:prstGeom prst="rect">
            <a:avLst/>
          </a:prstGeom>
        </p:spPr>
      </p:pic>
      <p:sp>
        <p:nvSpPr>
          <p:cNvPr id="11" name="矩形: 圆角 10">
            <a:extLst>
              <a:ext uri="{FF2B5EF4-FFF2-40B4-BE49-F238E27FC236}">
                <a16:creationId xmlns:a16="http://schemas.microsoft.com/office/drawing/2014/main" xmlns="" id="{7F7545AA-422F-450F-88CE-4F2074379672}"/>
              </a:ext>
            </a:extLst>
          </p:cNvPr>
          <p:cNvSpPr/>
          <p:nvPr userDrawn="1"/>
        </p:nvSpPr>
        <p:spPr>
          <a:xfrm>
            <a:off x="523098" y="565607"/>
            <a:ext cx="8097805"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6" name="图片 15" descr="图片包含 植物&#10;&#10;描述已自动生成">
            <a:extLst>
              <a:ext uri="{FF2B5EF4-FFF2-40B4-BE49-F238E27FC236}">
                <a16:creationId xmlns:a16="http://schemas.microsoft.com/office/drawing/2014/main" xmlns=""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886201"/>
            <a:ext cx="1531341" cy="3169973"/>
          </a:xfrm>
          <a:prstGeom prst="rect">
            <a:avLst/>
          </a:prstGeom>
        </p:spPr>
      </p:pic>
    </p:spTree>
    <p:extLst>
      <p:ext uri="{BB962C8B-B14F-4D97-AF65-F5344CB8AC3E}">
        <p14:creationId xmlns:p14="http://schemas.microsoft.com/office/powerpoint/2010/main" val="179394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430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3"/>
            <a:ext cx="77724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722315" y="2906715"/>
            <a:ext cx="77724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473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600203"/>
            <a:ext cx="40386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3"/>
            <a:ext cx="40386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9/30/2022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575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5"/>
            <a:ext cx="4040188"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457201" y="2174877"/>
            <a:ext cx="4040188"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4645030" y="2174877"/>
            <a:ext cx="4041775"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9/30/2022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831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9/30/2022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813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1031258"/>
            <a:ext cx="7434551"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6" name="圆角矩形 5"/>
          <p:cNvSpPr/>
          <p:nvPr userDrawn="1"/>
        </p:nvSpPr>
        <p:spPr>
          <a:xfrm>
            <a:off x="4425043" y="6451899"/>
            <a:ext cx="293917"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9/30/2022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3505201" y="6396228"/>
            <a:ext cx="2133600" cy="365125"/>
          </a:xfrm>
        </p:spPr>
        <p:txBody>
          <a:bodyPr/>
          <a:lstStyle>
            <a:lvl1pPr algn="ctr">
              <a:defRPr>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086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02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3575051" y="273055"/>
            <a:ext cx="5111750"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9/30/2022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014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0"/>
            <a:ext cx="82296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1" y="1600203"/>
            <a:ext cx="82296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1" y="6356354"/>
            <a:ext cx="21336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a:defRPr/>
            </a:pPr>
            <a:fld id="{9196EC2F-0988-4314-AD4B-24FF16D7B45E}" type="datetime1">
              <a:rPr lang="en-US" altLang="zh-CN" smtClean="0">
                <a:solidFill>
                  <a:prstClr val="black">
                    <a:tint val="75000"/>
                  </a:prstClr>
                </a:solidFill>
              </a:rPr>
              <a:pPr>
                <a:defRPr/>
              </a:pPr>
              <a:t>9/30/2022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9592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9.png"/><Relationship Id="rId11" Type="http://schemas.microsoft.com/office/2007/relationships/hdphoto" Target="../media/hdphoto2.wdp"/><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jp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7.jp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29.svg"/><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3.svg"/><Relationship Id="rId9" Type="http://schemas.openxmlformats.org/officeDocument/2006/relationships/image" Target="../media/image26.png"/><Relationship Id="rId14" Type="http://schemas.openxmlformats.org/officeDocument/2006/relationships/image" Target="../media/image31.svg"/></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7.jp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4.wdp"/><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34.png"/><Relationship Id="rId5" Type="http://schemas.microsoft.com/office/2007/relationships/hdphoto" Target="../media/hdphoto3.wdp"/><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7.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Slid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3427" y="-115277"/>
            <a:ext cx="12290854" cy="689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24319" y="221660"/>
            <a:ext cx="7772400" cy="528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2800"/>
              <a:buFont typeface="Mouse Memoirs"/>
              <a:buNone/>
              <a:defRPr sz="2800" b="0" i="0" u="none" strike="noStrike" cap="none">
                <a:solidFill>
                  <a:schemeClr val="accent6"/>
                </a:solidFill>
                <a:latin typeface="Mouse Memoirs"/>
                <a:ea typeface="Mouse Memoirs"/>
                <a:cs typeface="Mouse Memoirs"/>
                <a:sym typeface="Mouse Memoir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Clr>
                <a:srgbClr val="3B3B3B"/>
              </a:buClr>
            </a:pPr>
            <a:r>
              <a:rPr lang="en-US" b="1" kern="0" dirty="0">
                <a:solidFill>
                  <a:srgbClr val="00B050"/>
                </a:solidFill>
                <a:latin typeface="Times New Roman" pitchFamily="18" charset="0"/>
                <a:cs typeface="Times New Roman" pitchFamily="18" charset="0"/>
              </a:rPr>
              <a:t>TRƯỜNG TIỂU HỌC BẾ VĂN ĐÀN</a:t>
            </a:r>
          </a:p>
        </p:txBody>
      </p:sp>
      <p:sp>
        <p:nvSpPr>
          <p:cNvPr id="13" name="TextBox 12"/>
          <p:cNvSpPr txBox="1"/>
          <p:nvPr/>
        </p:nvSpPr>
        <p:spPr>
          <a:xfrm>
            <a:off x="228242" y="1104458"/>
            <a:ext cx="9033402" cy="1477328"/>
          </a:xfrm>
          <a:prstGeom prst="rect">
            <a:avLst/>
          </a:prstGeom>
          <a:noFill/>
        </p:spPr>
        <p:txBody>
          <a:bodyPr wrap="square" rtlCol="0">
            <a:spAutoFit/>
          </a:bodyPr>
          <a:lstStyle/>
          <a:p>
            <a:pPr algn="ctr">
              <a:buClr>
                <a:srgbClr val="000000"/>
              </a:buClr>
            </a:pPr>
            <a:r>
              <a:rPr lang="en-US" sz="4500" b="1" kern="0" dirty="0">
                <a:solidFill>
                  <a:schemeClr val="accent6">
                    <a:lumMod val="75000"/>
                  </a:schemeClr>
                </a:solidFill>
                <a:latin typeface="Cambria" panose="02040503050406030204" pitchFamily="18" charset="0"/>
                <a:ea typeface="ＭＳ Ｐゴシック" charset="0"/>
                <a:cs typeface="Times New Roman" panose="02020603050405020304" pitchFamily="18" charset="0"/>
                <a:sym typeface="Arial"/>
              </a:rPr>
              <a:t>MÔN: MÔN TIẾNG VIỆT- LỚP 3</a:t>
            </a:r>
          </a:p>
          <a:p>
            <a:pPr algn="ctr">
              <a:buClr>
                <a:srgbClr val="000000"/>
              </a:buClr>
            </a:pPr>
            <a:endParaRPr lang="en-US" sz="4500" b="1" kern="0" dirty="0">
              <a:solidFill>
                <a:srgbClr val="FF0000"/>
              </a:solidFill>
              <a:latin typeface="Cambria" panose="02040503050406030204" pitchFamily="18" charset="0"/>
              <a:ea typeface="ＭＳ Ｐゴシック" charset="0"/>
              <a:cs typeface="Times New Roman" panose="02020603050405020304" pitchFamily="18" charset="0"/>
              <a:sym typeface="Arial"/>
            </a:endParaRPr>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389" y="-95157"/>
            <a:ext cx="1410538" cy="1181121"/>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13"/>
          <p:cNvSpPr txBox="1"/>
          <p:nvPr/>
        </p:nvSpPr>
        <p:spPr>
          <a:xfrm>
            <a:off x="993167" y="2203564"/>
            <a:ext cx="7503552" cy="769441"/>
          </a:xfrm>
          <a:prstGeom prst="rect">
            <a:avLst/>
          </a:prstGeom>
          <a:noFill/>
        </p:spPr>
        <p:txBody>
          <a:bodyPr wrap="square" rtlCol="0">
            <a:spAutoFit/>
          </a:bodyPr>
          <a:lstStyle/>
          <a:p>
            <a:pPr algn="ctr">
              <a:spcAft>
                <a:spcPts val="600"/>
              </a:spcAft>
              <a:defRPr/>
            </a:pPr>
            <a:r>
              <a:rPr lang="en-US" sz="4400" kern="1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 9: TẠM BIỆT MÙA HÈ</a:t>
            </a:r>
          </a:p>
        </p:txBody>
      </p:sp>
      <p:sp>
        <p:nvSpPr>
          <p:cNvPr id="2" name="Slide Number Placeholder 1">
            <a:extLst>
              <a:ext uri="{FF2B5EF4-FFF2-40B4-BE49-F238E27FC236}">
                <a16:creationId xmlns:a16="http://schemas.microsoft.com/office/drawing/2014/main" xmlns="" id="{F2E37D70-7E29-46D7-8E82-AB746F70AE6C}"/>
              </a:ext>
            </a:extLst>
          </p:cNvPr>
          <p:cNvSpPr>
            <a:spLocks noGrp="1"/>
          </p:cNvSpPr>
          <p:nvPr>
            <p:ph type="sldNum" sz="quarter" idx="12"/>
          </p:nvPr>
        </p:nvSpPr>
        <p:spPr/>
        <p:txBody>
          <a:bodyPr/>
          <a:lstStyle/>
          <a:p>
            <a:fld id="{0E9FEAEA-29A9-4D5C-8B29-01AA654CAA98}" type="slidenum">
              <a:rPr lang="en-US" smtClean="0"/>
              <a:t>1</a:t>
            </a:fld>
            <a:endParaRPr lang="en-US"/>
          </a:p>
        </p:txBody>
      </p:sp>
    </p:spTree>
    <p:extLst>
      <p:ext uri="{BB962C8B-B14F-4D97-AF65-F5344CB8AC3E}">
        <p14:creationId xmlns:p14="http://schemas.microsoft.com/office/powerpoint/2010/main" val="856330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8">
            <a:extLst>
              <a:ext uri="{FF2B5EF4-FFF2-40B4-BE49-F238E27FC236}">
                <a16:creationId xmlns:a16="http://schemas.microsoft.com/office/drawing/2014/main" xmlns="" id="{D6373C21-FCBB-5180-CC60-DD253B0FA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248" y="-1103586"/>
            <a:ext cx="19277185" cy="10843416"/>
          </a:xfrm>
          <a:prstGeom prst="rect">
            <a:avLst/>
          </a:prstGeom>
        </p:spPr>
      </p:pic>
      <p:pic>
        <p:nvPicPr>
          <p:cNvPr id="8" name="Picture 2">
            <a:extLst>
              <a:ext uri="{FF2B5EF4-FFF2-40B4-BE49-F238E27FC236}">
                <a16:creationId xmlns:a16="http://schemas.microsoft.com/office/drawing/2014/main" xmlns="" id="{59CB625B-EAF6-472B-AF71-55C9996F03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2122" y="65632"/>
            <a:ext cx="6286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401513" y="1643915"/>
            <a:ext cx="3021378" cy="2612790"/>
            <a:chOff x="-929716" y="1643915"/>
            <a:chExt cx="3021378" cy="2612790"/>
          </a:xfrm>
        </p:grpSpPr>
        <p:sp>
          <p:nvSpPr>
            <p:cNvPr id="10" name="Rounded Rectangle 16">
              <a:extLst>
                <a:ext uri="{FF2B5EF4-FFF2-40B4-BE49-F238E27FC236}">
                  <a16:creationId xmlns:a16="http://schemas.microsoft.com/office/drawing/2014/main" xmlns="" id="{0E0EA747-ED96-47D6-BC32-E7CB72F4B902}"/>
                </a:ext>
              </a:extLst>
            </p:cNvPr>
            <p:cNvSpPr/>
            <p:nvPr/>
          </p:nvSpPr>
          <p:spPr>
            <a:xfrm>
              <a:off x="-909505" y="1643915"/>
              <a:ext cx="3001167" cy="261279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en-US" sz="1013">
                <a:solidFill>
                  <a:prstClr val="white"/>
                </a:solidFill>
              </a:endParaRPr>
            </a:p>
          </p:txBody>
        </p:sp>
        <p:sp>
          <p:nvSpPr>
            <p:cNvPr id="11" name="TextBox 10">
              <a:extLst>
                <a:ext uri="{FF2B5EF4-FFF2-40B4-BE49-F238E27FC236}">
                  <a16:creationId xmlns:a16="http://schemas.microsoft.com/office/drawing/2014/main" xmlns="" id="{09FEE1D1-9804-4269-8F66-7ACA25FD1967}"/>
                </a:ext>
              </a:extLst>
            </p:cNvPr>
            <p:cNvSpPr txBox="1">
              <a:spLocks noChangeArrowheads="1"/>
            </p:cNvSpPr>
            <p:nvPr/>
          </p:nvSpPr>
          <p:spPr bwMode="auto">
            <a:xfrm>
              <a:off x="-929716" y="2313797"/>
              <a:ext cx="299850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buNone/>
              </a:pPr>
              <a:r>
                <a:rPr lang="en-US" sz="2400" b="1" dirty="0" err="1">
                  <a:solidFill>
                    <a:schemeClr val="bg1"/>
                  </a:solidFill>
                  <a:latin typeface="Times New Roman" panose="02020603050405020304" pitchFamily="18" charset="0"/>
                  <a:cs typeface="Times New Roman" panose="02020603050405020304" pitchFamily="18" charset="0"/>
                </a:rPr>
                <a:t>Muốn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nói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cảm</a:t>
              </a:r>
              <a:r>
                <a:rPr lang="en-US" sz="2400" b="1" dirty="0">
                  <a:solidFill>
                    <a:schemeClr val="bg1"/>
                  </a:solidFill>
                  <a:latin typeface="Times New Roman" panose="02020603050405020304" pitchFamily="18" charset="0"/>
                  <a:cs typeface="Times New Roman" panose="02020603050405020304" pitchFamily="18" charset="0"/>
                </a:rPr>
                <a:t> hay </a:t>
              </a:r>
              <a:r>
                <a:rPr lang="en-US" sz="2400" b="1" dirty="0" err="1">
                  <a:solidFill>
                    <a:schemeClr val="bg1"/>
                  </a:solidFill>
                  <a:latin typeface="Times New Roman" panose="02020603050405020304" pitchFamily="18" charset="0"/>
                  <a:cs typeface="Times New Roman" panose="02020603050405020304" pitchFamily="18" charset="0"/>
                </a:rPr>
                <a:t>cảm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xúc</a:t>
              </a:r>
              <a:r>
                <a:rPr lang="en-US" sz="2400" b="1" dirty="0">
                  <a:solidFill>
                    <a:schemeClr val="bg1"/>
                  </a:solidFill>
                  <a:latin typeface="Times New Roman" panose="02020603050405020304" pitchFamily="18" charset="0"/>
                  <a:cs typeface="Times New Roman" panose="02020603050405020304" pitchFamily="18" charset="0"/>
                </a:rPr>
                <a:t> ta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những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cách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nào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thể</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nào</a:t>
              </a:r>
              <a:r>
                <a:rPr lang="en-US" sz="2400" b="1" dirty="0">
                  <a:solidFill>
                    <a:schemeClr val="bg1"/>
                  </a:solidFill>
                  <a:latin typeface="Times New Roman" panose="02020603050405020304" pitchFamily="18" charset="0"/>
                  <a:cs typeface="Times New Roman" panose="02020603050405020304" pitchFamily="18" charset="0"/>
                </a:rPr>
                <a:t>?</a:t>
              </a:r>
            </a:p>
          </p:txBody>
        </p:sp>
      </p:grpSp>
      <p:cxnSp>
        <p:nvCxnSpPr>
          <p:cNvPr id="12" name="Curved Connector 18">
            <a:extLst>
              <a:ext uri="{FF2B5EF4-FFF2-40B4-BE49-F238E27FC236}">
                <a16:creationId xmlns:a16="http://schemas.microsoft.com/office/drawing/2014/main" xmlns="" id="{DB9C2D87-8B22-4388-A339-C5051A6064FC}"/>
              </a:ext>
            </a:extLst>
          </p:cNvPr>
          <p:cNvCxnSpPr>
            <a:cxnSpLocks/>
          </p:cNvCxnSpPr>
          <p:nvPr/>
        </p:nvCxnSpPr>
        <p:spPr>
          <a:xfrm flipV="1">
            <a:off x="3071059" y="1524358"/>
            <a:ext cx="1750781" cy="1315352"/>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Cloud 12">
            <a:extLst>
              <a:ext uri="{FF2B5EF4-FFF2-40B4-BE49-F238E27FC236}">
                <a16:creationId xmlns:a16="http://schemas.microsoft.com/office/drawing/2014/main" xmlns="" id="{DF25B9A7-1862-4A84-ACE5-230509A83E56}"/>
              </a:ext>
            </a:extLst>
          </p:cNvPr>
          <p:cNvSpPr/>
          <p:nvPr/>
        </p:nvSpPr>
        <p:spPr>
          <a:xfrm>
            <a:off x="3828141" y="522515"/>
            <a:ext cx="3253683" cy="1883141"/>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en-US" sz="1013">
              <a:solidFill>
                <a:schemeClr val="accent1">
                  <a:lumMod val="60000"/>
                  <a:lumOff val="40000"/>
                </a:schemeClr>
              </a:solidFill>
            </a:endParaRPr>
          </a:p>
        </p:txBody>
      </p:sp>
      <p:sp>
        <p:nvSpPr>
          <p:cNvPr id="14" name="TextBox 13">
            <a:extLst>
              <a:ext uri="{FF2B5EF4-FFF2-40B4-BE49-F238E27FC236}">
                <a16:creationId xmlns:a16="http://schemas.microsoft.com/office/drawing/2014/main" xmlns="" id="{CB421372-3805-4796-ADEA-2934B78D281F}"/>
              </a:ext>
            </a:extLst>
          </p:cNvPr>
          <p:cNvSpPr txBox="1">
            <a:spLocks noChangeArrowheads="1"/>
          </p:cNvSpPr>
          <p:nvPr/>
        </p:nvSpPr>
        <p:spPr bwMode="auto">
          <a:xfrm>
            <a:off x="4064757" y="808520"/>
            <a:ext cx="3022997"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indent="0" algn="ctr">
              <a:buNone/>
            </a:pPr>
            <a:r>
              <a:rPr lang="en-US" altLang="en-US" sz="18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2200" b="1" dirty="0" err="1">
                <a:latin typeface="Times New Roman" panose="02020603050405020304" pitchFamily="18" charset="0"/>
                <a:cs typeface="Times New Roman" panose="02020603050405020304" pitchFamily="18" charset="0"/>
              </a:rPr>
              <a:t>Dùng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tiếp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ngữ</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chỉ</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xúc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yêu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thương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quý</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mến</a:t>
            </a:r>
            <a:r>
              <a:rPr lang="en-US" sz="2200" b="1" dirty="0">
                <a:latin typeface="Times New Roman" panose="02020603050405020304" pitchFamily="18" charset="0"/>
                <a:cs typeface="Times New Roman" panose="02020603050405020304" pitchFamily="18" charset="0"/>
              </a:rPr>
              <a:t>…)</a:t>
            </a:r>
          </a:p>
        </p:txBody>
      </p:sp>
      <p:cxnSp>
        <p:nvCxnSpPr>
          <p:cNvPr id="15" name="Curved Connector 21">
            <a:extLst>
              <a:ext uri="{FF2B5EF4-FFF2-40B4-BE49-F238E27FC236}">
                <a16:creationId xmlns:a16="http://schemas.microsoft.com/office/drawing/2014/main" xmlns="" id="{9E883727-2BDF-468E-8F36-BF4D1C914ADC}"/>
              </a:ext>
            </a:extLst>
          </p:cNvPr>
          <p:cNvCxnSpPr>
            <a:cxnSpLocks/>
          </p:cNvCxnSpPr>
          <p:nvPr/>
        </p:nvCxnSpPr>
        <p:spPr>
          <a:xfrm>
            <a:off x="3071059" y="2998606"/>
            <a:ext cx="2238848" cy="1400035"/>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Cloud 15">
            <a:extLst>
              <a:ext uri="{FF2B5EF4-FFF2-40B4-BE49-F238E27FC236}">
                <a16:creationId xmlns:a16="http://schemas.microsoft.com/office/drawing/2014/main" xmlns="" id="{3EC959D5-C6FF-4B35-BA91-43C73C06052F}"/>
              </a:ext>
            </a:extLst>
          </p:cNvPr>
          <p:cNvSpPr/>
          <p:nvPr/>
        </p:nvSpPr>
        <p:spPr>
          <a:xfrm rot="171167">
            <a:off x="4105079" y="3501258"/>
            <a:ext cx="3635910" cy="171087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en-US" sz="1013">
              <a:solidFill>
                <a:prstClr val="white"/>
              </a:solidFill>
            </a:endParaRPr>
          </a:p>
        </p:txBody>
      </p:sp>
      <p:sp>
        <p:nvSpPr>
          <p:cNvPr id="26" name="TextBox 25">
            <a:extLst>
              <a:ext uri="{FF2B5EF4-FFF2-40B4-BE49-F238E27FC236}">
                <a16:creationId xmlns:a16="http://schemas.microsoft.com/office/drawing/2014/main" xmlns="" id="{937D7642-4555-4D89-8BB3-AAF3015320C5}"/>
              </a:ext>
            </a:extLst>
          </p:cNvPr>
          <p:cNvSpPr txBox="1">
            <a:spLocks noChangeArrowheads="1"/>
          </p:cNvSpPr>
          <p:nvPr/>
        </p:nvSpPr>
        <p:spPr bwMode="auto">
          <a:xfrm>
            <a:off x="4606053" y="3795624"/>
            <a:ext cx="2904124"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buNone/>
            </a:pP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xúc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thông</a:t>
            </a:r>
            <a:r>
              <a:rPr lang="en-US" sz="2200" b="1" dirty="0">
                <a:latin typeface="Times New Roman" panose="02020603050405020304" pitchFamily="18" charset="0"/>
                <a:cs typeface="Times New Roman" panose="02020603050405020304" pitchFamily="18" charset="0"/>
              </a:rPr>
              <a:t> qua </a:t>
            </a:r>
            <a:r>
              <a:rPr lang="en-US" sz="2200" b="1" dirty="0" err="1">
                <a:latin typeface="Times New Roman" panose="02020603050405020304" pitchFamily="18" charset="0"/>
                <a:cs typeface="Times New Roman" panose="02020603050405020304" pitchFamily="18" charset="0"/>
              </a:rPr>
              <a:t>những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việc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suy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nghĩ</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bản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thân</a:t>
            </a:r>
            <a:endParaRPr lang="en-US" sz="22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6409D65A-D802-8B02-2953-AEF2AF15D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55" y="4757926"/>
            <a:ext cx="2337337" cy="1645762"/>
          </a:xfrm>
          <a:prstGeom prst="rect">
            <a:avLst/>
          </a:prstGeom>
        </p:spPr>
      </p:pic>
    </p:spTree>
    <p:extLst>
      <p:ext uri="{BB962C8B-B14F-4D97-AF65-F5344CB8AC3E}">
        <p14:creationId xmlns:p14="http://schemas.microsoft.com/office/powerpoint/2010/main" val="171598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4" y="0"/>
            <a:ext cx="10572283" cy="5946909"/>
          </a:xfrm>
          <a:prstGeom prst="rect">
            <a:avLst/>
          </a:prstGeom>
        </p:spPr>
      </p:pic>
      <p:pic>
        <p:nvPicPr>
          <p:cNvPr id="13" name="图片 6">
            <a:extLst>
              <a:ext uri="{FF2B5EF4-FFF2-40B4-BE49-F238E27FC236}">
                <a16:creationId xmlns:a16="http://schemas.microsoft.com/office/drawing/2014/main" xmlns=""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508" y="294447"/>
            <a:ext cx="8632692" cy="5038301"/>
          </a:xfrm>
          <a:prstGeom prst="rect">
            <a:avLst/>
          </a:prstGeom>
        </p:spPr>
      </p:pic>
      <p:grpSp>
        <p:nvGrpSpPr>
          <p:cNvPr id="10" name="Group 9"/>
          <p:cNvGrpSpPr/>
          <p:nvPr/>
        </p:nvGrpSpPr>
        <p:grpSpPr>
          <a:xfrm>
            <a:off x="245021" y="786364"/>
            <a:ext cx="2944410" cy="2943302"/>
            <a:chOff x="2368015" y="972224"/>
            <a:chExt cx="2945092" cy="2943983"/>
          </a:xfrm>
        </p:grpSpPr>
        <p:pic>
          <p:nvPicPr>
            <p:cNvPr id="18" name="图片 2">
              <a:extLst>
                <a:ext uri="{FF2B5EF4-FFF2-40B4-BE49-F238E27FC236}">
                  <a16:creationId xmlns:a16="http://schemas.microsoft.com/office/drawing/2014/main" xmlns=""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456369" y="1659386"/>
              <a:ext cx="923865" cy="1569703"/>
            </a:xfrm>
            <a:prstGeom prst="rect">
              <a:avLst/>
            </a:prstGeom>
          </p:spPr>
          <p:txBody>
            <a:bodyPr wrap="none">
              <a:spAutoFit/>
            </a:bodyPr>
            <a:lstStyle/>
            <a:p>
              <a:pPr defTabSz="914217"/>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2</a:t>
              </a:r>
              <a:endParaRPr lang="en-US" sz="3199" dirty="0">
                <a:solidFill>
                  <a:srgbClr val="000000"/>
                </a:solidFill>
                <a:latin typeface="Patrick Hand" panose="00000500000000000000" pitchFamily="2" charset="0"/>
                <a:cs typeface="Pattaya" panose="00000500000000000000" pitchFamily="2" charset="-34"/>
              </a:endParaRPr>
            </a:p>
          </p:txBody>
        </p:sp>
      </p:grpSp>
      <p:pic>
        <p:nvPicPr>
          <p:cNvPr id="4" name="Picture 3">
            <a:extLst>
              <a:ext uri="{FF2B5EF4-FFF2-40B4-BE49-F238E27FC236}">
                <a16:creationId xmlns:a16="http://schemas.microsoft.com/office/drawing/2014/main" xmlns="" id="{9EF8D36B-8841-4874-9089-8C5A346C1554}"/>
              </a:ext>
            </a:extLst>
          </p:cNvPr>
          <p:cNvPicPr>
            <a:picLocks noChangeAspect="1"/>
          </p:cNvPicPr>
          <p:nvPr/>
        </p:nvPicPr>
        <p:blipFill>
          <a:blip r:embed="rId6"/>
          <a:stretch>
            <a:fillRect/>
          </a:stretch>
        </p:blipFill>
        <p:spPr>
          <a:xfrm>
            <a:off x="2256774" y="1804621"/>
            <a:ext cx="5273497" cy="2017951"/>
          </a:xfrm>
          <a:prstGeom prst="rect">
            <a:avLst/>
          </a:prstGeom>
        </p:spPr>
      </p:pic>
    </p:spTree>
    <p:extLst>
      <p:ext uri="{BB962C8B-B14F-4D97-AF65-F5344CB8AC3E}">
        <p14:creationId xmlns:p14="http://schemas.microsoft.com/office/powerpoint/2010/main" val="1484550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8D05A7D-18AE-4C3E-AD55-48190C7687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377" y="-79901"/>
            <a:ext cx="1412627" cy="1221387"/>
          </a:xfrm>
          <a:prstGeom prst="rect">
            <a:avLst/>
          </a:prstGeom>
        </p:spPr>
      </p:pic>
      <p:sp>
        <p:nvSpPr>
          <p:cNvPr id="16" name="文本框 15"/>
          <p:cNvSpPr txBox="1"/>
          <p:nvPr/>
        </p:nvSpPr>
        <p:spPr>
          <a:xfrm>
            <a:off x="-232993" y="7616"/>
            <a:ext cx="9892800" cy="987504"/>
          </a:xfrm>
          <a:prstGeom prst="roundRect">
            <a:avLst/>
          </a:prstGeom>
          <a:noFill/>
        </p:spPr>
        <p:txBody>
          <a:bodyPr wrap="square" rtlCol="0">
            <a:spAutoFit/>
          </a:bodyPr>
          <a:lstStyle/>
          <a:p>
            <a:pPr algn="ctr" defTabSz="914217">
              <a:tabLst>
                <a:tab pos="5024438" algn="l"/>
              </a:tabLst>
              <a:defRPr/>
            </a:pPr>
            <a:r>
              <a:rPr lang="en-US" altLang="zh-CN" sz="2600" kern="0" dirty="0">
                <a:ln w="3175">
                  <a:solidFill>
                    <a:srgbClr val="EC4646"/>
                  </a:solidFill>
                </a:ln>
                <a:latin typeface="Times New Roman" panose="02020603050405020304" pitchFamily="18" charset="0"/>
                <a:ea typeface="Arial-Rounded" panose="020B0500000000000000" pitchFamily="34" charset="0"/>
                <a:cs typeface="Times New Roman" panose="02020603050405020304" pitchFamily="18" charset="0"/>
              </a:rPr>
              <a:t>2. </a:t>
            </a:r>
            <a:r>
              <a:rPr lang="vi-VN" altLang="zh-CN" sz="2600" kern="0" dirty="0">
                <a:ln w="3175">
                  <a:solidFill>
                    <a:srgbClr val="EC4646"/>
                  </a:solidFill>
                </a:ln>
                <a:latin typeface="Times New Roman" panose="02020603050405020304" pitchFamily="18" charset="0"/>
                <a:ea typeface="Arial-Rounded" panose="020B0500000000000000" pitchFamily="34" charset="0"/>
                <a:cs typeface="Times New Roman" panose="02020603050405020304" pitchFamily="18" charset="0"/>
              </a:rPr>
              <a:t>Nói về tình cảm, cảm xúc của em đối với một người bạn mà em yêu quý.</a:t>
            </a:r>
          </a:p>
        </p:txBody>
      </p:sp>
      <p:grpSp>
        <p:nvGrpSpPr>
          <p:cNvPr id="11" name="Group 10">
            <a:extLst>
              <a:ext uri="{FF2B5EF4-FFF2-40B4-BE49-F238E27FC236}">
                <a16:creationId xmlns:a16="http://schemas.microsoft.com/office/drawing/2014/main" xmlns="" id="{0EFD4EBC-2AE4-41C9-9673-F5419767E723}"/>
              </a:ext>
            </a:extLst>
          </p:cNvPr>
          <p:cNvGrpSpPr/>
          <p:nvPr/>
        </p:nvGrpSpPr>
        <p:grpSpPr>
          <a:xfrm>
            <a:off x="19283" y="2402795"/>
            <a:ext cx="2968156" cy="2487955"/>
            <a:chOff x="1090826" y="2175206"/>
            <a:chExt cx="2935362" cy="2926080"/>
          </a:xfrm>
        </p:grpSpPr>
        <p:pic>
          <p:nvPicPr>
            <p:cNvPr id="12" name="Picture 11" descr="A picture containing icon&#10;&#10;Description automatically generated">
              <a:extLst>
                <a:ext uri="{FF2B5EF4-FFF2-40B4-BE49-F238E27FC236}">
                  <a16:creationId xmlns:a16="http://schemas.microsoft.com/office/drawing/2014/main" xmlns="" id="{75D67FA1-2DF0-4097-A678-91DB868C51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243" t="49075" r="44771" b="6081"/>
            <a:stretch/>
          </p:blipFill>
          <p:spPr>
            <a:xfrm>
              <a:off x="1090826" y="2175206"/>
              <a:ext cx="2935362" cy="2926080"/>
            </a:xfrm>
            <a:prstGeom prst="rect">
              <a:avLst/>
            </a:prstGeom>
          </p:spPr>
        </p:pic>
        <p:sp>
          <p:nvSpPr>
            <p:cNvPr id="13" name="TextBox 12">
              <a:extLst>
                <a:ext uri="{FF2B5EF4-FFF2-40B4-BE49-F238E27FC236}">
                  <a16:creationId xmlns:a16="http://schemas.microsoft.com/office/drawing/2014/main" xmlns="" id="{73BD6B48-0DC7-4EC1-AEA6-48A1B5AF906F}"/>
                </a:ext>
              </a:extLst>
            </p:cNvPr>
            <p:cNvSpPr txBox="1"/>
            <p:nvPr/>
          </p:nvSpPr>
          <p:spPr>
            <a:xfrm>
              <a:off x="1306075" y="2819340"/>
              <a:ext cx="2640731" cy="1032767"/>
            </a:xfrm>
            <a:prstGeom prst="rect">
              <a:avLst/>
            </a:prstGeom>
            <a:noFill/>
          </p:spPr>
          <p:txBody>
            <a:bodyPr wrap="square">
              <a:spAutoFit/>
            </a:bodyPr>
            <a:lstStyle/>
            <a:p>
              <a:pPr algn="ctr">
                <a:defRPr/>
              </a:pPr>
              <a:r>
                <a:rPr lang="en-US" sz="2400" b="1" dirty="0" err="1">
                  <a:solidFill>
                    <a:srgbClr val="243F8B"/>
                  </a:solidFill>
                  <a:latin typeface="Times New Roman" panose="02020603050405020304" pitchFamily="18" charset="0"/>
                  <a:cs typeface="Times New Roman" panose="02020603050405020304" pitchFamily="18" charset="0"/>
                </a:rPr>
                <a:t>Em</a:t>
              </a:r>
              <a:r>
                <a:rPr lang="en-US" sz="2400" b="1" dirty="0">
                  <a:solidFill>
                    <a:srgbClr val="243F8B"/>
                  </a:solidFill>
                  <a:latin typeface="Times New Roman" panose="02020603050405020304" pitchFamily="18" charset="0"/>
                  <a:cs typeface="Times New Roman" panose="02020603050405020304" pitchFamily="18" charset="0"/>
                </a:rPr>
                <a:t> </a:t>
              </a:r>
              <a:r>
                <a:rPr lang="en-US" sz="2400" b="1" dirty="0" err="1">
                  <a:solidFill>
                    <a:srgbClr val="243F8B"/>
                  </a:solidFill>
                  <a:latin typeface="Times New Roman" panose="02020603050405020304" pitchFamily="18" charset="0"/>
                  <a:cs typeface="Times New Roman" panose="02020603050405020304" pitchFamily="18" charset="0"/>
                </a:rPr>
                <a:t>muốn</a:t>
              </a:r>
              <a:r>
                <a:rPr lang="en-US" sz="2400" b="1" dirty="0">
                  <a:solidFill>
                    <a:srgbClr val="243F8B"/>
                  </a:solidFill>
                  <a:latin typeface="Times New Roman" panose="02020603050405020304" pitchFamily="18" charset="0"/>
                  <a:cs typeface="Times New Roman" panose="02020603050405020304" pitchFamily="18" charset="0"/>
                </a:rPr>
                <a:t> </a:t>
              </a:r>
              <a:r>
                <a:rPr lang="en-US" sz="2400" b="1" dirty="0" err="1">
                  <a:solidFill>
                    <a:srgbClr val="243F8B"/>
                  </a:solidFill>
                  <a:latin typeface="Times New Roman" panose="02020603050405020304" pitchFamily="18" charset="0"/>
                  <a:cs typeface="Times New Roman" panose="02020603050405020304" pitchFamily="18" charset="0"/>
                </a:rPr>
                <a:t>nói</a:t>
              </a:r>
              <a:r>
                <a:rPr lang="en-US" sz="2400" b="1" dirty="0">
                  <a:solidFill>
                    <a:srgbClr val="243F8B"/>
                  </a:solidFill>
                  <a:latin typeface="Times New Roman" panose="02020603050405020304" pitchFamily="18" charset="0"/>
                  <a:cs typeface="Times New Roman" panose="02020603050405020304" pitchFamily="18" charset="0"/>
                </a:rPr>
                <a:t> </a:t>
              </a:r>
              <a:r>
                <a:rPr lang="en-US" sz="2400" b="1" dirty="0" err="1">
                  <a:solidFill>
                    <a:srgbClr val="243F8B"/>
                  </a:solidFill>
                  <a:latin typeface="Times New Roman" panose="02020603050405020304" pitchFamily="18" charset="0"/>
                  <a:cs typeface="Times New Roman" panose="02020603050405020304" pitchFamily="18" charset="0"/>
                </a:rPr>
                <a:t>tình</a:t>
              </a:r>
              <a:r>
                <a:rPr lang="en-US" sz="2400" b="1" dirty="0">
                  <a:solidFill>
                    <a:srgbClr val="243F8B"/>
                  </a:solidFill>
                  <a:latin typeface="Times New Roman" panose="02020603050405020304" pitchFamily="18" charset="0"/>
                  <a:cs typeface="Times New Roman" panose="02020603050405020304" pitchFamily="18" charset="0"/>
                </a:rPr>
                <a:t> </a:t>
              </a:r>
              <a:r>
                <a:rPr lang="en-US" sz="2400" b="1" dirty="0" err="1">
                  <a:solidFill>
                    <a:srgbClr val="243F8B"/>
                  </a:solidFill>
                  <a:latin typeface="Times New Roman" panose="02020603050405020304" pitchFamily="18" charset="0"/>
                  <a:cs typeface="Times New Roman" panose="02020603050405020304" pitchFamily="18" charset="0"/>
                </a:rPr>
                <a:t>cảm</a:t>
              </a:r>
              <a:r>
                <a:rPr lang="en-US" sz="2400" b="1" dirty="0">
                  <a:solidFill>
                    <a:srgbClr val="243F8B"/>
                  </a:solidFill>
                  <a:latin typeface="Times New Roman" panose="02020603050405020304" pitchFamily="18" charset="0"/>
                  <a:cs typeface="Times New Roman" panose="02020603050405020304" pitchFamily="18" charset="0"/>
                </a:rPr>
                <a:t>,</a:t>
              </a:r>
            </a:p>
            <a:p>
              <a:pPr algn="ctr">
                <a:defRPr/>
              </a:pPr>
              <a:r>
                <a:rPr lang="en-US" sz="2400" b="1" dirty="0">
                  <a:solidFill>
                    <a:srgbClr val="243F8B"/>
                  </a:solidFill>
                  <a:latin typeface="Times New Roman" panose="02020603050405020304" pitchFamily="18" charset="0"/>
                  <a:cs typeface="Times New Roman" panose="02020603050405020304" pitchFamily="18" charset="0"/>
                </a:rPr>
                <a:t> </a:t>
              </a:r>
              <a:r>
                <a:rPr lang="en-US" sz="2400" b="1" dirty="0" err="1">
                  <a:solidFill>
                    <a:srgbClr val="243F8B"/>
                  </a:solidFill>
                  <a:latin typeface="Times New Roman" panose="02020603050405020304" pitchFamily="18" charset="0"/>
                  <a:cs typeface="Times New Roman" panose="02020603050405020304" pitchFamily="18" charset="0"/>
                </a:rPr>
                <a:t>cảm</a:t>
              </a:r>
              <a:r>
                <a:rPr lang="en-US" sz="2400" b="1" dirty="0">
                  <a:solidFill>
                    <a:srgbClr val="243F8B"/>
                  </a:solidFill>
                  <a:latin typeface="Times New Roman" panose="02020603050405020304" pitchFamily="18" charset="0"/>
                  <a:cs typeface="Times New Roman" panose="02020603050405020304" pitchFamily="18" charset="0"/>
                </a:rPr>
                <a:t> </a:t>
              </a:r>
              <a:r>
                <a:rPr lang="en-US" sz="2400" b="1" dirty="0" err="1">
                  <a:solidFill>
                    <a:srgbClr val="243F8B"/>
                  </a:solidFill>
                  <a:latin typeface="Times New Roman" panose="02020603050405020304" pitchFamily="18" charset="0"/>
                  <a:cs typeface="Times New Roman" panose="02020603050405020304" pitchFamily="18" charset="0"/>
                </a:rPr>
                <a:t>xúc</a:t>
              </a:r>
              <a:r>
                <a:rPr lang="en-US" sz="2400" b="1" dirty="0">
                  <a:solidFill>
                    <a:srgbClr val="243F8B"/>
                  </a:solidFill>
                  <a:latin typeface="Times New Roman" panose="02020603050405020304" pitchFamily="18" charset="0"/>
                  <a:cs typeface="Times New Roman" panose="02020603050405020304" pitchFamily="18" charset="0"/>
                </a:rPr>
                <a:t> </a:t>
              </a:r>
              <a:r>
                <a:rPr lang="en-US" sz="2400" b="1" dirty="0" err="1">
                  <a:solidFill>
                    <a:srgbClr val="243F8B"/>
                  </a:solidFill>
                  <a:latin typeface="Times New Roman" panose="02020603050405020304" pitchFamily="18" charset="0"/>
                  <a:cs typeface="Times New Roman" panose="02020603050405020304" pitchFamily="18" charset="0"/>
                </a:rPr>
                <a:t>của</a:t>
              </a:r>
              <a:r>
                <a:rPr lang="en-US" sz="2400" b="1" dirty="0">
                  <a:solidFill>
                    <a:srgbClr val="243F8B"/>
                  </a:solidFill>
                  <a:latin typeface="Times New Roman" panose="02020603050405020304" pitchFamily="18" charset="0"/>
                  <a:cs typeface="Times New Roman" panose="02020603050405020304" pitchFamily="18" charset="0"/>
                </a:rPr>
                <a:t> </a:t>
              </a:r>
              <a:r>
                <a:rPr lang="en-US" sz="2400" b="1" dirty="0" err="1">
                  <a:solidFill>
                    <a:srgbClr val="243F8B"/>
                  </a:solidFill>
                  <a:latin typeface="Times New Roman" panose="02020603050405020304" pitchFamily="18" charset="0"/>
                  <a:cs typeface="Times New Roman" panose="02020603050405020304" pitchFamily="18" charset="0"/>
                </a:rPr>
                <a:t>em</a:t>
              </a:r>
              <a:r>
                <a:rPr lang="en-US" sz="2400" b="1" dirty="0">
                  <a:solidFill>
                    <a:srgbClr val="243F8B"/>
                  </a:solidFill>
                  <a:latin typeface="Times New Roman" panose="02020603050405020304" pitchFamily="18" charset="0"/>
                  <a:cs typeface="Times New Roman" panose="02020603050405020304" pitchFamily="18" charset="0"/>
                </a:rPr>
                <a:t> </a:t>
              </a:r>
              <a:r>
                <a:rPr lang="en-US" sz="2400" b="1" dirty="0" err="1">
                  <a:solidFill>
                    <a:srgbClr val="243F8B"/>
                  </a:solidFill>
                  <a:latin typeface="Times New Roman" panose="02020603050405020304" pitchFamily="18" charset="0"/>
                  <a:cs typeface="Times New Roman" panose="02020603050405020304" pitchFamily="18" charset="0"/>
                </a:rPr>
                <a:t>đối</a:t>
              </a:r>
              <a:r>
                <a:rPr lang="en-US" sz="2400" b="1" dirty="0">
                  <a:solidFill>
                    <a:srgbClr val="243F8B"/>
                  </a:solidFill>
                  <a:latin typeface="Times New Roman" panose="02020603050405020304" pitchFamily="18" charset="0"/>
                  <a:cs typeface="Times New Roman" panose="02020603050405020304" pitchFamily="18" charset="0"/>
                </a:rPr>
                <a:t> </a:t>
              </a:r>
              <a:r>
                <a:rPr lang="en-US" sz="2400" b="1" dirty="0" err="1">
                  <a:solidFill>
                    <a:srgbClr val="243F8B"/>
                  </a:solidFill>
                  <a:latin typeface="Times New Roman" panose="02020603050405020304" pitchFamily="18" charset="0"/>
                  <a:cs typeface="Times New Roman" panose="02020603050405020304" pitchFamily="18" charset="0"/>
                </a:rPr>
                <a:t>với</a:t>
              </a:r>
              <a:r>
                <a:rPr lang="en-US" sz="2400" b="1" dirty="0">
                  <a:solidFill>
                    <a:srgbClr val="243F8B"/>
                  </a:solidFill>
                  <a:latin typeface="Times New Roman" panose="02020603050405020304" pitchFamily="18" charset="0"/>
                  <a:cs typeface="Times New Roman" panose="02020603050405020304" pitchFamily="18" charset="0"/>
                </a:rPr>
                <a:t> </a:t>
              </a:r>
              <a:r>
                <a:rPr lang="en-US" sz="2400" b="1" dirty="0" err="1">
                  <a:solidFill>
                    <a:srgbClr val="243F8B"/>
                  </a:solidFill>
                  <a:latin typeface="Times New Roman" panose="02020603050405020304" pitchFamily="18" charset="0"/>
                  <a:cs typeface="Times New Roman" panose="02020603050405020304" pitchFamily="18" charset="0"/>
                </a:rPr>
                <a:t>bạn</a:t>
              </a:r>
              <a:r>
                <a:rPr lang="en-US" sz="2400" b="1" dirty="0">
                  <a:solidFill>
                    <a:srgbClr val="243F8B"/>
                  </a:solidFill>
                  <a:latin typeface="Times New Roman" panose="02020603050405020304" pitchFamily="18" charset="0"/>
                  <a:cs typeface="Times New Roman" panose="02020603050405020304" pitchFamily="18" charset="0"/>
                </a:rPr>
                <a:t> </a:t>
              </a:r>
              <a:r>
                <a:rPr lang="en-US" sz="2400" b="1" dirty="0" err="1">
                  <a:solidFill>
                    <a:srgbClr val="243F8B"/>
                  </a:solidFill>
                  <a:latin typeface="Times New Roman" panose="02020603050405020304" pitchFamily="18" charset="0"/>
                  <a:cs typeface="Times New Roman" panose="02020603050405020304" pitchFamily="18" charset="0"/>
                </a:rPr>
                <a:t>nào</a:t>
              </a:r>
              <a:r>
                <a:rPr lang="en-US" sz="2400" b="1" dirty="0">
                  <a:solidFill>
                    <a:srgbClr val="243F8B"/>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xmlns="" id="{B1B23F0D-B82B-4E2E-8831-7B9092A5764E}"/>
              </a:ext>
            </a:extLst>
          </p:cNvPr>
          <p:cNvGrpSpPr/>
          <p:nvPr/>
        </p:nvGrpSpPr>
        <p:grpSpPr>
          <a:xfrm>
            <a:off x="3167700" y="2932111"/>
            <a:ext cx="3227298" cy="2743200"/>
            <a:chOff x="4757814" y="2901333"/>
            <a:chExt cx="3227298" cy="2743200"/>
          </a:xfrm>
        </p:grpSpPr>
        <p:pic>
          <p:nvPicPr>
            <p:cNvPr id="15" name="Picture 14" descr="A picture containing icon&#10;&#10;Description automatically generated">
              <a:extLst>
                <a:ext uri="{FF2B5EF4-FFF2-40B4-BE49-F238E27FC236}">
                  <a16:creationId xmlns:a16="http://schemas.microsoft.com/office/drawing/2014/main" xmlns="" id="{0FF01D11-1BBB-4F54-B440-12675FF0B2C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10" t="5121" r="47903" b="53750"/>
            <a:stretch/>
          </p:blipFill>
          <p:spPr>
            <a:xfrm rot="1444575">
              <a:off x="4757814" y="2901333"/>
              <a:ext cx="3227298" cy="2743200"/>
            </a:xfrm>
            <a:prstGeom prst="rect">
              <a:avLst/>
            </a:prstGeom>
          </p:spPr>
        </p:pic>
        <p:sp>
          <p:nvSpPr>
            <p:cNvPr id="17" name="TextBox 16">
              <a:extLst>
                <a:ext uri="{FF2B5EF4-FFF2-40B4-BE49-F238E27FC236}">
                  <a16:creationId xmlns:a16="http://schemas.microsoft.com/office/drawing/2014/main" xmlns="" id="{608770C5-623A-4F90-8100-C900777286FD}"/>
                </a:ext>
              </a:extLst>
            </p:cNvPr>
            <p:cNvSpPr txBox="1"/>
            <p:nvPr/>
          </p:nvSpPr>
          <p:spPr>
            <a:xfrm>
              <a:off x="4980790" y="3832523"/>
              <a:ext cx="2935362" cy="892552"/>
            </a:xfrm>
            <a:prstGeom prst="rect">
              <a:avLst/>
            </a:prstGeom>
            <a:noFill/>
          </p:spPr>
          <p:txBody>
            <a:bodyPr wrap="square">
              <a:spAutoFit/>
            </a:bodyPr>
            <a:lstStyle/>
            <a:p>
              <a:pPr algn="ctr">
                <a:defRPr/>
              </a:pPr>
              <a:r>
                <a:rPr lang="en-US" sz="2600" b="1" dirty="0" err="1">
                  <a:solidFill>
                    <a:srgbClr val="FF3300"/>
                  </a:solidFill>
                  <a:latin typeface="Times New Roman" panose="02020603050405020304" pitchFamily="18" charset="0"/>
                  <a:cs typeface="Times New Roman" panose="02020603050405020304" pitchFamily="18" charset="0"/>
                </a:rPr>
                <a:t>Bạn</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có</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điều</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gì</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mà</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em</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yêu</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quý</a:t>
              </a:r>
              <a:r>
                <a:rPr lang="en-US" sz="2600" b="1" dirty="0">
                  <a:solidFill>
                    <a:srgbClr val="FF3300"/>
                  </a:solidFill>
                  <a:latin typeface="Times New Roman" panose="02020603050405020304" pitchFamily="18" charset="0"/>
                  <a:cs typeface="Times New Roman" panose="02020603050405020304" pitchFamily="18" charset="0"/>
                </a:rPr>
                <a:t>?</a:t>
              </a:r>
              <a:endParaRPr lang="en-US" sz="2600" dirty="0">
                <a:solidFill>
                  <a:prstClr val="black"/>
                </a:solidFill>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xmlns="" id="{D42740D8-21F1-42EE-AA16-23E7399E3AC8}"/>
              </a:ext>
            </a:extLst>
          </p:cNvPr>
          <p:cNvGrpSpPr/>
          <p:nvPr/>
        </p:nvGrpSpPr>
        <p:grpSpPr>
          <a:xfrm>
            <a:off x="6335033" y="3015916"/>
            <a:ext cx="3208382" cy="2908841"/>
            <a:chOff x="8963158" y="1920240"/>
            <a:chExt cx="2961767" cy="2468880"/>
          </a:xfrm>
        </p:grpSpPr>
        <p:pic>
          <p:nvPicPr>
            <p:cNvPr id="19" name="Picture 18" descr="A picture containing icon&#10;&#10;Description automatically generated">
              <a:extLst>
                <a:ext uri="{FF2B5EF4-FFF2-40B4-BE49-F238E27FC236}">
                  <a16:creationId xmlns:a16="http://schemas.microsoft.com/office/drawing/2014/main" xmlns="" id="{44B1C63E-D255-4C00-80E8-BBBF3980E38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20" name="TextBox 19">
              <a:extLst>
                <a:ext uri="{FF2B5EF4-FFF2-40B4-BE49-F238E27FC236}">
                  <a16:creationId xmlns:a16="http://schemas.microsoft.com/office/drawing/2014/main" xmlns="" id="{785F2E38-7D3C-4CCA-A086-113146164437}"/>
                </a:ext>
              </a:extLst>
            </p:cNvPr>
            <p:cNvSpPr txBox="1"/>
            <p:nvPr/>
          </p:nvSpPr>
          <p:spPr>
            <a:xfrm>
              <a:off x="9314724" y="2416016"/>
              <a:ext cx="2258633" cy="1006053"/>
            </a:xfrm>
            <a:prstGeom prst="rect">
              <a:avLst/>
            </a:prstGeom>
            <a:noFill/>
          </p:spPr>
          <p:txBody>
            <a:bodyPr wrap="square">
              <a:spAutoFit/>
            </a:bodyPr>
            <a:lstStyle/>
            <a:p>
              <a:pPr algn="ctr">
                <a:defRPr/>
              </a:pPr>
              <a:r>
                <a:rPr lang="en-US" sz="2600" b="1" dirty="0" err="1">
                  <a:solidFill>
                    <a:srgbClr val="FF0066"/>
                  </a:solidFill>
                  <a:latin typeface="Times New Roman" panose="02020603050405020304" pitchFamily="18" charset="0"/>
                  <a:cs typeface="Times New Roman" panose="02020603050405020304" pitchFamily="18" charset="0"/>
                </a:rPr>
                <a:t>Em</a:t>
              </a:r>
              <a:r>
                <a:rPr lang="en-US" sz="2600" b="1" dirty="0">
                  <a:solidFill>
                    <a:srgbClr val="FF0066"/>
                  </a:solidFill>
                  <a:latin typeface="Times New Roman" panose="02020603050405020304" pitchFamily="18" charset="0"/>
                  <a:cs typeface="Times New Roman" panose="02020603050405020304" pitchFamily="18" charset="0"/>
                </a:rPr>
                <a:t> </a:t>
              </a:r>
              <a:r>
                <a:rPr lang="en-US" sz="2600" b="1" dirty="0" err="1">
                  <a:solidFill>
                    <a:srgbClr val="FF0066"/>
                  </a:solidFill>
                  <a:latin typeface="Times New Roman" panose="02020603050405020304" pitchFamily="18" charset="0"/>
                  <a:cs typeface="Times New Roman" panose="02020603050405020304" pitchFamily="18" charset="0"/>
                </a:rPr>
                <a:t>có</a:t>
              </a:r>
              <a:r>
                <a:rPr lang="en-US" sz="2600" b="1" dirty="0">
                  <a:solidFill>
                    <a:srgbClr val="FF0066"/>
                  </a:solidFill>
                  <a:latin typeface="Times New Roman" panose="02020603050405020304" pitchFamily="18" charset="0"/>
                  <a:cs typeface="Times New Roman" panose="02020603050405020304" pitchFamily="18" charset="0"/>
                </a:rPr>
                <a:t> </a:t>
              </a:r>
              <a:r>
                <a:rPr lang="en-US" sz="2600" b="1" dirty="0" err="1">
                  <a:solidFill>
                    <a:srgbClr val="FF0066"/>
                  </a:solidFill>
                  <a:latin typeface="Times New Roman" panose="02020603050405020304" pitchFamily="18" charset="0"/>
                  <a:cs typeface="Times New Roman" panose="02020603050405020304" pitchFamily="18" charset="0"/>
                </a:rPr>
                <a:t>tình</a:t>
              </a:r>
              <a:r>
                <a:rPr lang="en-US" sz="2600" b="1" dirty="0">
                  <a:solidFill>
                    <a:srgbClr val="FF0066"/>
                  </a:solidFill>
                  <a:latin typeface="Times New Roman" panose="02020603050405020304" pitchFamily="18" charset="0"/>
                  <a:cs typeface="Times New Roman" panose="02020603050405020304" pitchFamily="18" charset="0"/>
                </a:rPr>
                <a:t> </a:t>
              </a:r>
              <a:r>
                <a:rPr lang="en-US" sz="2600" b="1" dirty="0" err="1">
                  <a:solidFill>
                    <a:srgbClr val="FF0066"/>
                  </a:solidFill>
                  <a:latin typeface="Times New Roman" panose="02020603050405020304" pitchFamily="18" charset="0"/>
                  <a:cs typeface="Times New Roman" panose="02020603050405020304" pitchFamily="18" charset="0"/>
                </a:rPr>
                <a:t>cảm</a:t>
              </a:r>
              <a:r>
                <a:rPr lang="en-US" sz="2600" b="1" dirty="0">
                  <a:solidFill>
                    <a:srgbClr val="FF0066"/>
                  </a:solidFill>
                  <a:latin typeface="Times New Roman" panose="02020603050405020304" pitchFamily="18" charset="0"/>
                  <a:cs typeface="Times New Roman" panose="02020603050405020304" pitchFamily="18" charset="0"/>
                </a:rPr>
                <a:t>, </a:t>
              </a:r>
              <a:r>
                <a:rPr lang="en-US" sz="2600" b="1" dirty="0" err="1">
                  <a:solidFill>
                    <a:srgbClr val="FF0066"/>
                  </a:solidFill>
                  <a:latin typeface="Times New Roman" panose="02020603050405020304" pitchFamily="18" charset="0"/>
                  <a:cs typeface="Times New Roman" panose="02020603050405020304" pitchFamily="18" charset="0"/>
                </a:rPr>
                <a:t>cảm</a:t>
              </a:r>
              <a:r>
                <a:rPr lang="en-US" sz="2600" b="1" dirty="0">
                  <a:solidFill>
                    <a:srgbClr val="FF0066"/>
                  </a:solidFill>
                  <a:latin typeface="Times New Roman" panose="02020603050405020304" pitchFamily="18" charset="0"/>
                  <a:cs typeface="Times New Roman" panose="02020603050405020304" pitchFamily="18" charset="0"/>
                </a:rPr>
                <a:t> </a:t>
              </a:r>
              <a:r>
                <a:rPr lang="en-US" sz="2600" b="1" dirty="0" err="1">
                  <a:solidFill>
                    <a:srgbClr val="FF0066"/>
                  </a:solidFill>
                  <a:latin typeface="Times New Roman" panose="02020603050405020304" pitchFamily="18" charset="0"/>
                  <a:cs typeface="Times New Roman" panose="02020603050405020304" pitchFamily="18" charset="0"/>
                </a:rPr>
                <a:t>xúc</a:t>
              </a:r>
              <a:r>
                <a:rPr lang="en-US" sz="2600" b="1" dirty="0">
                  <a:solidFill>
                    <a:srgbClr val="FF0066"/>
                  </a:solidFill>
                  <a:latin typeface="Times New Roman" panose="02020603050405020304" pitchFamily="18" charset="0"/>
                  <a:cs typeface="Times New Roman" panose="02020603050405020304" pitchFamily="18" charset="0"/>
                </a:rPr>
                <a:t> </a:t>
              </a:r>
              <a:r>
                <a:rPr lang="en-US" sz="2600" b="1" dirty="0" err="1">
                  <a:solidFill>
                    <a:srgbClr val="FF0066"/>
                  </a:solidFill>
                  <a:latin typeface="Times New Roman" panose="02020603050405020304" pitchFamily="18" charset="0"/>
                  <a:cs typeface="Times New Roman" panose="02020603050405020304" pitchFamily="18" charset="0"/>
                </a:rPr>
                <a:t>như</a:t>
              </a:r>
              <a:r>
                <a:rPr lang="en-US" sz="2600" b="1" dirty="0">
                  <a:solidFill>
                    <a:srgbClr val="FF0066"/>
                  </a:solidFill>
                  <a:latin typeface="Times New Roman" panose="02020603050405020304" pitchFamily="18" charset="0"/>
                  <a:cs typeface="Times New Roman" panose="02020603050405020304" pitchFamily="18" charset="0"/>
                </a:rPr>
                <a:t> </a:t>
              </a:r>
              <a:r>
                <a:rPr lang="en-US" sz="2600" b="1" dirty="0" err="1">
                  <a:solidFill>
                    <a:srgbClr val="FF0066"/>
                  </a:solidFill>
                  <a:latin typeface="Times New Roman" panose="02020603050405020304" pitchFamily="18" charset="0"/>
                  <a:cs typeface="Times New Roman" panose="02020603050405020304" pitchFamily="18" charset="0"/>
                </a:rPr>
                <a:t>thế</a:t>
              </a:r>
              <a:r>
                <a:rPr lang="en-US" sz="2600" b="1" dirty="0">
                  <a:solidFill>
                    <a:srgbClr val="FF0066"/>
                  </a:solidFill>
                  <a:latin typeface="Times New Roman" panose="02020603050405020304" pitchFamily="18" charset="0"/>
                  <a:cs typeface="Times New Roman" panose="02020603050405020304" pitchFamily="18" charset="0"/>
                </a:rPr>
                <a:t> </a:t>
              </a:r>
              <a:r>
                <a:rPr lang="en-US" sz="2600" b="1" dirty="0" err="1">
                  <a:solidFill>
                    <a:srgbClr val="FF0066"/>
                  </a:solidFill>
                  <a:latin typeface="Times New Roman" panose="02020603050405020304" pitchFamily="18" charset="0"/>
                  <a:cs typeface="Times New Roman" panose="02020603050405020304" pitchFamily="18" charset="0"/>
                </a:rPr>
                <a:t>nào</a:t>
              </a:r>
              <a:r>
                <a:rPr lang="en-US" sz="2600" b="1" dirty="0">
                  <a:solidFill>
                    <a:srgbClr val="FF0066"/>
                  </a:solidFill>
                  <a:latin typeface="Times New Roman" panose="02020603050405020304" pitchFamily="18" charset="0"/>
                  <a:cs typeface="Times New Roman" panose="02020603050405020304" pitchFamily="18" charset="0"/>
                </a:rPr>
                <a:t> </a:t>
              </a:r>
              <a:r>
                <a:rPr lang="en-US" sz="2600" b="1" dirty="0" err="1">
                  <a:solidFill>
                    <a:srgbClr val="FF0066"/>
                  </a:solidFill>
                  <a:latin typeface="Times New Roman" panose="02020603050405020304" pitchFamily="18" charset="0"/>
                  <a:cs typeface="Times New Roman" panose="02020603050405020304" pitchFamily="18" charset="0"/>
                </a:rPr>
                <a:t>đối</a:t>
              </a:r>
              <a:r>
                <a:rPr lang="en-US" sz="2600" b="1" dirty="0">
                  <a:solidFill>
                    <a:srgbClr val="FF0066"/>
                  </a:solidFill>
                  <a:latin typeface="Times New Roman" panose="02020603050405020304" pitchFamily="18" charset="0"/>
                  <a:cs typeface="Times New Roman" panose="02020603050405020304" pitchFamily="18" charset="0"/>
                </a:rPr>
                <a:t> </a:t>
              </a:r>
              <a:r>
                <a:rPr lang="en-US" sz="2600" b="1" dirty="0" err="1">
                  <a:solidFill>
                    <a:srgbClr val="FF0066"/>
                  </a:solidFill>
                  <a:latin typeface="Times New Roman" panose="02020603050405020304" pitchFamily="18" charset="0"/>
                  <a:cs typeface="Times New Roman" panose="02020603050405020304" pitchFamily="18" charset="0"/>
                </a:rPr>
                <a:t>với</a:t>
              </a:r>
              <a:r>
                <a:rPr lang="en-US" sz="2600" b="1" dirty="0">
                  <a:solidFill>
                    <a:srgbClr val="FF0066"/>
                  </a:solidFill>
                  <a:latin typeface="Times New Roman" panose="02020603050405020304" pitchFamily="18" charset="0"/>
                  <a:cs typeface="Times New Roman" panose="02020603050405020304" pitchFamily="18" charset="0"/>
                </a:rPr>
                <a:t> </a:t>
              </a:r>
              <a:r>
                <a:rPr lang="en-US" sz="2600" b="1" dirty="0" err="1">
                  <a:solidFill>
                    <a:srgbClr val="FF0066"/>
                  </a:solidFill>
                  <a:latin typeface="Times New Roman" panose="02020603050405020304" pitchFamily="18" charset="0"/>
                  <a:cs typeface="Times New Roman" panose="02020603050405020304" pitchFamily="18" charset="0"/>
                </a:rPr>
                <a:t>bạn</a:t>
              </a:r>
              <a:r>
                <a:rPr lang="en-US" sz="2600" b="1" dirty="0">
                  <a:solidFill>
                    <a:srgbClr val="FF0066"/>
                  </a:solidFill>
                  <a:latin typeface="Times New Roman" panose="02020603050405020304" pitchFamily="18" charset="0"/>
                  <a:cs typeface="Times New Roman" panose="02020603050405020304" pitchFamily="18" charset="0"/>
                </a:rPr>
                <a:t> </a:t>
              </a:r>
              <a:r>
                <a:rPr lang="en-US" sz="2600" b="1" dirty="0" err="1">
                  <a:solidFill>
                    <a:srgbClr val="FF0066"/>
                  </a:solidFill>
                  <a:latin typeface="Times New Roman" panose="02020603050405020304" pitchFamily="18" charset="0"/>
                  <a:cs typeface="Times New Roman" panose="02020603050405020304" pitchFamily="18" charset="0"/>
                </a:rPr>
                <a:t>đó</a:t>
              </a:r>
              <a:r>
                <a:rPr lang="en-US" sz="2600" b="1" dirty="0">
                  <a:solidFill>
                    <a:srgbClr val="FF0066"/>
                  </a:solidFill>
                  <a:latin typeface="Times New Roman" panose="02020603050405020304" pitchFamily="18" charset="0"/>
                  <a:cs typeface="Times New Roman" panose="02020603050405020304" pitchFamily="18" charset="0"/>
                </a:rPr>
                <a:t>?</a:t>
              </a:r>
              <a:endParaRPr lang="en-US" sz="2600" dirty="0">
                <a:solidFill>
                  <a:prstClr val="black"/>
                </a:solidFill>
                <a:latin typeface="Times New Roman" panose="02020603050405020304" pitchFamily="18" charset="0"/>
                <a:cs typeface="Times New Roman" panose="02020603050405020304" pitchFamily="18" charset="0"/>
              </a:endParaRPr>
            </a:p>
          </p:txBody>
        </p:sp>
      </p:grpSp>
      <p:pic>
        <p:nvPicPr>
          <p:cNvPr id="21" name="Picture 20" descr="A picture containing icon&#10;&#10;Description automatically generated">
            <a:extLst>
              <a:ext uri="{FF2B5EF4-FFF2-40B4-BE49-F238E27FC236}">
                <a16:creationId xmlns:a16="http://schemas.microsoft.com/office/drawing/2014/main" xmlns="" id="{DB5C0733-0006-4BD5-B378-CFF1C3898AC9}"/>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05316" y="5739436"/>
            <a:ext cx="5456549" cy="1248052"/>
          </a:xfrm>
          <a:prstGeom prst="rect">
            <a:avLst/>
          </a:prstGeom>
        </p:spPr>
      </p:pic>
      <p:sp>
        <p:nvSpPr>
          <p:cNvPr id="22" name="Cloud Callout 21"/>
          <p:cNvSpPr/>
          <p:nvPr/>
        </p:nvSpPr>
        <p:spPr>
          <a:xfrm>
            <a:off x="6498317" y="1109132"/>
            <a:ext cx="2827444" cy="1849752"/>
          </a:xfrm>
          <a:prstGeom prst="cloudCallout">
            <a:avLst>
              <a:gd name="adj1" fmla="val -71869"/>
              <a:gd name="adj2" fmla="val -5640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Đề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a:off x="286433" y="517979"/>
            <a:ext cx="20974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383897" y="508570"/>
            <a:ext cx="6997959" cy="222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Cloud Callout 24"/>
          <p:cNvSpPr/>
          <p:nvPr/>
        </p:nvSpPr>
        <p:spPr>
          <a:xfrm>
            <a:off x="3226343" y="795357"/>
            <a:ext cx="2827444" cy="1849752"/>
          </a:xfrm>
          <a:prstGeom prst="cloudCallout">
            <a:avLst>
              <a:gd name="adj1" fmla="val -65418"/>
              <a:gd name="adj2" fmla="val -4747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ai</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26" name="Rectangle 25"/>
          <p:cNvSpPr/>
          <p:nvPr/>
        </p:nvSpPr>
        <p:spPr>
          <a:xfrm>
            <a:off x="5526994" y="123841"/>
            <a:ext cx="1616079" cy="312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CC"/>
                </a:solidFill>
                <a:latin typeface="Times New Roman" panose="02020603050405020304" pitchFamily="18" charset="0"/>
                <a:cs typeface="Times New Roman" panose="02020603050405020304" pitchFamily="18" charset="0"/>
              </a:rPr>
              <a:t>người</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bạn</a:t>
            </a:r>
            <a:endParaRPr lang="en-US" sz="2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722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2" nodeType="clickEffect">
                                  <p:stCondLst>
                                    <p:cond delay="0"/>
                                  </p:stCondLst>
                                  <p:childTnLst>
                                    <p:animEffect transition="out" filter="barn(inVertical)">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randombar(horizont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1" nodeType="clickEffect">
                                  <p:stCondLst>
                                    <p:cond delay="0"/>
                                  </p:stCondLst>
                                  <p:childTnLst>
                                    <p:animEffect transition="out" filter="barn(inVertical)">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strVal val="#ppt_w*0.70"/>
                                          </p:val>
                                        </p:tav>
                                        <p:tav tm="100000">
                                          <p:val>
                                            <p:strVal val="#ppt_w"/>
                                          </p:val>
                                        </p:tav>
                                      </p:tavLst>
                                    </p:anim>
                                    <p:anim calcmode="lin" valueType="num">
                                      <p:cBhvr>
                                        <p:cTn id="57" dur="500" fill="hold"/>
                                        <p:tgtEl>
                                          <p:spTgt spid="21"/>
                                        </p:tgtEl>
                                        <p:attrNameLst>
                                          <p:attrName>ppt_h</p:attrName>
                                        </p:attrNameLst>
                                      </p:cBhvr>
                                      <p:tavLst>
                                        <p:tav tm="0">
                                          <p:val>
                                            <p:strVal val="#ppt_h"/>
                                          </p:val>
                                        </p:tav>
                                        <p:tav tm="100000">
                                          <p:val>
                                            <p:strVal val="#ppt_h"/>
                                          </p:val>
                                        </p:tav>
                                      </p:tavLst>
                                    </p:anim>
                                    <p:animEffect transition="in" filter="fade">
                                      <p:cBhvr>
                                        <p:cTn id="58" dur="500"/>
                                        <p:tgtEl>
                                          <p:spTgt spid="21"/>
                                        </p:tgtEl>
                                      </p:cBhvr>
                                    </p:animEffect>
                                  </p:childTnLst>
                                  <p:subTnLst>
                                    <p:audio>
                                      <p:cMediaNode>
                                        <p:cTn display="0" masterRel="sameClick">
                                          <p:stCondLst>
                                            <p:cond evt="begin" delay="0">
                                              <p:tn val="54"/>
                                            </p:cond>
                                          </p:stCondLst>
                                          <p:endCondLst>
                                            <p:cond evt="onStopAudio" delay="0">
                                              <p:tgtEl>
                                                <p:sldTgt/>
                                              </p:tgtEl>
                                            </p:cond>
                                          </p:endCondLst>
                                        </p:cTn>
                                        <p:tgtEl>
                                          <p:sndTgt r:embed="rId3" name="uỷn.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2" grpId="1" animBg="1"/>
      <p:bldP spid="22" grpId="2" animBg="1"/>
      <p:bldP spid="25" grpId="0" animBg="1"/>
      <p:bldP spid="25" grpId="1"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AE584B3B-AB84-48ED-BFBA-C1C9FA2F10D9}"/>
              </a:ext>
            </a:extLst>
          </p:cNvPr>
          <p:cNvSpPr txBox="1"/>
          <p:nvPr/>
        </p:nvSpPr>
        <p:spPr>
          <a:xfrm>
            <a:off x="203201" y="1536251"/>
            <a:ext cx="9212143" cy="2123658"/>
          </a:xfrm>
          <a:prstGeom prst="rect">
            <a:avLst/>
          </a:prstGeom>
          <a:noFill/>
        </p:spPr>
        <p:txBody>
          <a:bodyPr wrap="square">
            <a:spAutoFit/>
          </a:bodyPr>
          <a:lstStyle/>
          <a:p>
            <a:pPr algn="just">
              <a:defRPr/>
            </a:pP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Ví</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Dụ</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p>
          <a:p>
            <a:pPr algn="just">
              <a:defRPr/>
            </a:pP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rất</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yêu</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quý</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Lan.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Vì</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Lan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chăm</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học</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lại</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hay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giúp</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đỡ</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mọi</a:t>
            </a:r>
            <a:r>
              <a:rPr lang="en-US" sz="4400" b="1" dirty="0">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809101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a:extLst>
              <a:ext uri="{FF2B5EF4-FFF2-40B4-BE49-F238E27FC236}">
                <a16:creationId xmlns:a16="http://schemas.microsoft.com/office/drawing/2014/main" xmlns="" id="{13962525-1343-7CEA-4BEF-2ECBFB11C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248" y="-1103586"/>
            <a:ext cx="19277185" cy="10843416"/>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947" y="1174800"/>
            <a:ext cx="1261205" cy="1245909"/>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304057" y="424033"/>
            <a:ext cx="5285734" cy="2610170"/>
          </a:xfrm>
          <a:prstGeom prst="rect">
            <a:avLst/>
          </a:prstGeom>
        </p:spPr>
      </p:pic>
      <p:sp>
        <p:nvSpPr>
          <p:cNvPr id="6" name="TextBox 6"/>
          <p:cNvSpPr txBox="1"/>
          <p:nvPr/>
        </p:nvSpPr>
        <p:spPr>
          <a:xfrm>
            <a:off x="3148990" y="781539"/>
            <a:ext cx="3595868" cy="1615827"/>
          </a:xfrm>
          <a:prstGeom prst="rect">
            <a:avLst/>
          </a:prstGeom>
        </p:spPr>
        <p:txBody>
          <a:bodyPr wrap="square" lIns="0" tIns="0" rIns="0" bIns="0" rtlCol="0" anchor="t">
            <a:spAutoFit/>
          </a:bodyPr>
          <a:lstStyle/>
          <a:p>
            <a:pPr algn="ctr">
              <a:lnSpc>
                <a:spcPts val="4200"/>
              </a:lnSpc>
            </a:pPr>
            <a:r>
              <a:rPr lang="en-US" sz="3000" b="1" dirty="0" err="1">
                <a:solidFill>
                  <a:srgbClr val="FFFF00"/>
                </a:solidFill>
                <a:latin typeface="More Sugar"/>
              </a:rPr>
              <a:t>Nói</a:t>
            </a:r>
            <a:r>
              <a:rPr lang="en-US" sz="3000" b="1" dirty="0">
                <a:solidFill>
                  <a:srgbClr val="FFFF00"/>
                </a:solidFill>
                <a:latin typeface="More Sugar"/>
              </a:rPr>
              <a:t> </a:t>
            </a:r>
            <a:r>
              <a:rPr lang="en-US" sz="3000" b="1" dirty="0" err="1">
                <a:solidFill>
                  <a:srgbClr val="FFFF00"/>
                </a:solidFill>
                <a:latin typeface="More Sugar"/>
              </a:rPr>
              <a:t>về</a:t>
            </a:r>
            <a:r>
              <a:rPr lang="en-US" sz="3000" b="1" dirty="0">
                <a:solidFill>
                  <a:srgbClr val="FFFF00"/>
                </a:solidFill>
                <a:latin typeface="More Sugar"/>
              </a:rPr>
              <a:t> </a:t>
            </a:r>
            <a:r>
              <a:rPr lang="en-US" sz="3000" b="1" dirty="0" err="1">
                <a:solidFill>
                  <a:srgbClr val="FFFF00"/>
                </a:solidFill>
                <a:latin typeface="More Sugar"/>
              </a:rPr>
              <a:t>tình</a:t>
            </a:r>
            <a:r>
              <a:rPr lang="en-US" sz="3000" b="1" dirty="0">
                <a:solidFill>
                  <a:srgbClr val="FFFF00"/>
                </a:solidFill>
                <a:latin typeface="More Sugar"/>
              </a:rPr>
              <a:t> </a:t>
            </a:r>
            <a:r>
              <a:rPr lang="en-US" sz="3000" b="1" dirty="0" err="1">
                <a:solidFill>
                  <a:srgbClr val="FFFF00"/>
                </a:solidFill>
                <a:latin typeface="More Sugar"/>
              </a:rPr>
              <a:t>cảm</a:t>
            </a:r>
            <a:r>
              <a:rPr lang="en-US" sz="3000" b="1" dirty="0">
                <a:solidFill>
                  <a:srgbClr val="FFFF00"/>
                </a:solidFill>
                <a:latin typeface="More Sugar"/>
              </a:rPr>
              <a:t>, </a:t>
            </a:r>
            <a:r>
              <a:rPr lang="en-US" sz="3000" b="1" dirty="0" err="1">
                <a:solidFill>
                  <a:srgbClr val="FFFF00"/>
                </a:solidFill>
                <a:latin typeface="More Sugar"/>
              </a:rPr>
              <a:t>cảm</a:t>
            </a:r>
            <a:r>
              <a:rPr lang="en-US" sz="3000" b="1" dirty="0">
                <a:solidFill>
                  <a:srgbClr val="FFFF00"/>
                </a:solidFill>
                <a:latin typeface="More Sugar"/>
              </a:rPr>
              <a:t> </a:t>
            </a:r>
            <a:r>
              <a:rPr lang="en-US" sz="3000" b="1" dirty="0" err="1">
                <a:solidFill>
                  <a:srgbClr val="FFFF00"/>
                </a:solidFill>
                <a:latin typeface="More Sugar"/>
              </a:rPr>
              <a:t>xúc</a:t>
            </a:r>
            <a:r>
              <a:rPr lang="en-US" sz="3000" b="1" dirty="0">
                <a:solidFill>
                  <a:srgbClr val="FFFF00"/>
                </a:solidFill>
                <a:latin typeface="More Sugar"/>
              </a:rPr>
              <a:t> </a:t>
            </a:r>
            <a:r>
              <a:rPr lang="en-US" sz="3000" b="1" dirty="0" err="1">
                <a:solidFill>
                  <a:srgbClr val="FFFF00"/>
                </a:solidFill>
                <a:latin typeface="More Sugar"/>
              </a:rPr>
              <a:t>của</a:t>
            </a:r>
            <a:r>
              <a:rPr lang="en-US" sz="3000" b="1" dirty="0">
                <a:solidFill>
                  <a:srgbClr val="FFFF00"/>
                </a:solidFill>
                <a:latin typeface="More Sugar"/>
              </a:rPr>
              <a:t> </a:t>
            </a:r>
            <a:r>
              <a:rPr lang="en-US" sz="3000" b="1" dirty="0" err="1">
                <a:solidFill>
                  <a:srgbClr val="FFFF00"/>
                </a:solidFill>
                <a:latin typeface="More Sugar"/>
              </a:rPr>
              <a:t>em</a:t>
            </a:r>
            <a:r>
              <a:rPr lang="en-US" sz="3000" b="1" dirty="0">
                <a:solidFill>
                  <a:srgbClr val="FFFF00"/>
                </a:solidFill>
                <a:latin typeface="More Sugar"/>
              </a:rPr>
              <a:t> </a:t>
            </a:r>
            <a:r>
              <a:rPr lang="en-US" sz="3000" b="1" dirty="0" err="1">
                <a:solidFill>
                  <a:srgbClr val="FFFF00"/>
                </a:solidFill>
                <a:latin typeface="More Sugar"/>
              </a:rPr>
              <a:t>với</a:t>
            </a:r>
            <a:r>
              <a:rPr lang="en-US" sz="3000" b="1" dirty="0">
                <a:solidFill>
                  <a:srgbClr val="FFFF00"/>
                </a:solidFill>
                <a:latin typeface="More Sugar"/>
              </a:rPr>
              <a:t> </a:t>
            </a:r>
            <a:r>
              <a:rPr lang="en-US" sz="3000" b="1" dirty="0" err="1">
                <a:solidFill>
                  <a:srgbClr val="FFFF00"/>
                </a:solidFill>
                <a:latin typeface="More Sugar"/>
              </a:rPr>
              <a:t>một</a:t>
            </a:r>
            <a:r>
              <a:rPr lang="en-US" sz="3000" b="1" dirty="0">
                <a:solidFill>
                  <a:srgbClr val="FFFF00"/>
                </a:solidFill>
                <a:latin typeface="More Sugar"/>
              </a:rPr>
              <a:t> </a:t>
            </a:r>
            <a:r>
              <a:rPr lang="en-US" sz="3000" b="1" dirty="0" err="1">
                <a:solidFill>
                  <a:srgbClr val="FFFF00"/>
                </a:solidFill>
                <a:latin typeface="More Sugar"/>
              </a:rPr>
              <a:t>người</a:t>
            </a:r>
            <a:r>
              <a:rPr lang="en-US" sz="3000" b="1" dirty="0">
                <a:solidFill>
                  <a:srgbClr val="FFFF00"/>
                </a:solidFill>
                <a:latin typeface="More Sugar"/>
              </a:rPr>
              <a:t> </a:t>
            </a:r>
            <a:r>
              <a:rPr lang="en-US" sz="3000" b="1" dirty="0" err="1">
                <a:solidFill>
                  <a:srgbClr val="FFFF00"/>
                </a:solidFill>
                <a:latin typeface="More Sugar"/>
              </a:rPr>
              <a:t>bạn</a:t>
            </a:r>
            <a:endParaRPr lang="en-US" sz="3000" b="1" dirty="0">
              <a:solidFill>
                <a:srgbClr val="FFFF00"/>
              </a:solidFill>
              <a:latin typeface="More Sugar"/>
            </a:endParaRPr>
          </a:p>
        </p:txBody>
      </p:sp>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38733" y="2772476"/>
            <a:ext cx="2902864" cy="2157421"/>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378998" y="4268530"/>
            <a:ext cx="1232822" cy="1217870"/>
          </a:xfrm>
          <a:prstGeom prst="rect">
            <a:avLst/>
          </a:prstGeom>
        </p:spPr>
      </p:pic>
      <p:sp>
        <p:nvSpPr>
          <p:cNvPr id="12" name="TextBox 12"/>
          <p:cNvSpPr txBox="1"/>
          <p:nvPr/>
        </p:nvSpPr>
        <p:spPr>
          <a:xfrm>
            <a:off x="304799" y="3288348"/>
            <a:ext cx="1690639" cy="1384995"/>
          </a:xfrm>
          <a:prstGeom prst="rect">
            <a:avLst/>
          </a:prstGeom>
        </p:spPr>
        <p:txBody>
          <a:bodyPr wrap="square" lIns="0" tIns="0" rIns="0" bIns="0" rtlCol="0" anchor="t">
            <a:spAutoFit/>
          </a:bodyPr>
          <a:lstStyle/>
          <a:p>
            <a:pPr algn="ctr">
              <a:lnSpc>
                <a:spcPts val="3640"/>
              </a:lnSpc>
            </a:pPr>
            <a:r>
              <a:rPr lang="en-US" sz="2800" b="1" spc="65" dirty="0" err="1">
                <a:latin typeface="Times New Roman" panose="02020603050405020304" pitchFamily="18" charset="0"/>
                <a:cs typeface="Times New Roman" panose="02020603050405020304" pitchFamily="18" charset="0"/>
              </a:rPr>
              <a:t>Tên</a:t>
            </a:r>
            <a:r>
              <a:rPr lang="en-US" sz="2800" b="1" spc="65" dirty="0">
                <a:latin typeface="Times New Roman" panose="02020603050405020304" pitchFamily="18" charset="0"/>
                <a:cs typeface="Times New Roman" panose="02020603050405020304" pitchFamily="18" charset="0"/>
              </a:rPr>
              <a:t> </a:t>
            </a:r>
            <a:r>
              <a:rPr lang="en-US" sz="2800" b="1" spc="65" dirty="0" err="1">
                <a:latin typeface="Times New Roman" panose="02020603050405020304" pitchFamily="18" charset="0"/>
                <a:cs typeface="Times New Roman" panose="02020603050405020304" pitchFamily="18" charset="0"/>
              </a:rPr>
              <a:t>người</a:t>
            </a:r>
            <a:r>
              <a:rPr lang="en-US" sz="2800" b="1" spc="65" dirty="0">
                <a:latin typeface="Times New Roman" panose="02020603050405020304" pitchFamily="18" charset="0"/>
                <a:cs typeface="Times New Roman" panose="02020603050405020304" pitchFamily="18" charset="0"/>
              </a:rPr>
              <a:t> </a:t>
            </a:r>
            <a:r>
              <a:rPr lang="en-US" sz="2800" b="1" spc="65" dirty="0" err="1">
                <a:latin typeface="Times New Roman" panose="02020603050405020304" pitchFamily="18" charset="0"/>
                <a:cs typeface="Times New Roman" panose="02020603050405020304" pitchFamily="18" charset="0"/>
              </a:rPr>
              <a:t>bạn</a:t>
            </a:r>
            <a:r>
              <a:rPr lang="en-US" sz="2800" b="1" spc="65" dirty="0">
                <a:latin typeface="Times New Roman" panose="02020603050405020304" pitchFamily="18" charset="0"/>
                <a:cs typeface="Times New Roman" panose="02020603050405020304" pitchFamily="18" charset="0"/>
              </a:rPr>
              <a:t> </a:t>
            </a:r>
            <a:r>
              <a:rPr lang="en-US" sz="2800" b="1" spc="65" dirty="0" err="1">
                <a:latin typeface="Times New Roman" panose="02020603050405020304" pitchFamily="18" charset="0"/>
                <a:cs typeface="Times New Roman" panose="02020603050405020304" pitchFamily="18" charset="0"/>
              </a:rPr>
              <a:t>định</a:t>
            </a:r>
            <a:r>
              <a:rPr lang="en-US" sz="2800" b="1" spc="65" dirty="0">
                <a:latin typeface="Times New Roman" panose="02020603050405020304" pitchFamily="18" charset="0"/>
                <a:cs typeface="Times New Roman" panose="02020603050405020304" pitchFamily="18" charset="0"/>
              </a:rPr>
              <a:t> </a:t>
            </a:r>
            <a:r>
              <a:rPr lang="en-US" sz="2800" b="1" spc="65" dirty="0" err="1">
                <a:latin typeface="Times New Roman" panose="02020603050405020304" pitchFamily="18" charset="0"/>
                <a:cs typeface="Times New Roman" panose="02020603050405020304" pitchFamily="18" charset="0"/>
              </a:rPr>
              <a:t>giới</a:t>
            </a:r>
            <a:r>
              <a:rPr lang="en-US" sz="2800" b="1" spc="65" dirty="0">
                <a:latin typeface="Times New Roman" panose="02020603050405020304" pitchFamily="18" charset="0"/>
                <a:cs typeface="Times New Roman" panose="02020603050405020304" pitchFamily="18" charset="0"/>
              </a:rPr>
              <a:t> </a:t>
            </a:r>
            <a:r>
              <a:rPr lang="en-US" sz="2800" b="1" spc="65" dirty="0" err="1">
                <a:latin typeface="Times New Roman" panose="02020603050405020304" pitchFamily="18" charset="0"/>
                <a:cs typeface="Times New Roman" panose="02020603050405020304" pitchFamily="18" charset="0"/>
              </a:rPr>
              <a:t>thiệu</a:t>
            </a:r>
            <a:endParaRPr lang="en-US" sz="2800" b="1" spc="65" dirty="0">
              <a:latin typeface="Times New Roman" panose="02020603050405020304" pitchFamily="18" charset="0"/>
              <a:cs typeface="Times New Roman" panose="02020603050405020304" pitchFamily="18" charset="0"/>
            </a:endParaRPr>
          </a:p>
        </p:txBody>
      </p:sp>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553184" y="3720716"/>
            <a:ext cx="4021587" cy="2418362"/>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6387812" y="3408024"/>
            <a:ext cx="3727949" cy="208166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480443" flipH="1">
            <a:off x="1894838" y="2111223"/>
            <a:ext cx="1060762" cy="327510"/>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831155" flipH="1">
            <a:off x="4182680" y="2996208"/>
            <a:ext cx="1336756" cy="412723"/>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930396">
            <a:off x="7035595" y="2919987"/>
            <a:ext cx="1119860" cy="345758"/>
          </a:xfrm>
          <a:prstGeom prst="rect">
            <a:avLst/>
          </a:prstGeom>
        </p:spPr>
      </p:pic>
      <p:sp>
        <p:nvSpPr>
          <p:cNvPr id="21" name="TextBox 21"/>
          <p:cNvSpPr txBox="1"/>
          <p:nvPr/>
        </p:nvSpPr>
        <p:spPr>
          <a:xfrm>
            <a:off x="3315259" y="4369951"/>
            <a:ext cx="2766770" cy="1292662"/>
          </a:xfrm>
          <a:prstGeom prst="rect">
            <a:avLst/>
          </a:prstGeom>
        </p:spPr>
        <p:txBody>
          <a:bodyPr wrap="square" lIns="0" tIns="0" rIns="0" bIns="0" rtlCol="0" anchor="t">
            <a:spAutoFit/>
          </a:bodyPr>
          <a:lstStyle/>
          <a:p>
            <a:pPr algn="ctr"/>
            <a:r>
              <a:rPr lang="en-US" sz="28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28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28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28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khiến</a:t>
            </a:r>
            <a:r>
              <a:rPr lang="en-US" sz="28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28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quý</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TextBox 22"/>
          <p:cNvSpPr txBox="1"/>
          <p:nvPr/>
        </p:nvSpPr>
        <p:spPr>
          <a:xfrm>
            <a:off x="6658528" y="3889385"/>
            <a:ext cx="1720470" cy="1384995"/>
          </a:xfrm>
          <a:prstGeom prst="rect">
            <a:avLst/>
          </a:prstGeom>
        </p:spPr>
        <p:txBody>
          <a:bodyPr wrap="square" lIns="0" tIns="0" rIns="0" bIns="0" rtlCol="0" anchor="t">
            <a:spAutoFit/>
          </a:bodyPr>
          <a:lstStyle/>
          <a:p>
            <a:pPr algn="ctr">
              <a:lnSpc>
                <a:spcPts val="3640"/>
              </a:lnSpc>
            </a:pPr>
            <a:r>
              <a:rPr lang="en-US" sz="2800" b="1" spc="65" dirty="0" err="1">
                <a:latin typeface="Times New Roman" panose="02020603050405020304" pitchFamily="18" charset="0"/>
                <a:cs typeface="Times New Roman" panose="02020603050405020304" pitchFamily="18" charset="0"/>
              </a:rPr>
              <a:t>Tình</a:t>
            </a:r>
            <a:r>
              <a:rPr lang="en-US" sz="2800" b="1" spc="65" dirty="0">
                <a:latin typeface="Times New Roman" panose="02020603050405020304" pitchFamily="18" charset="0"/>
                <a:cs typeface="Times New Roman" panose="02020603050405020304" pitchFamily="18" charset="0"/>
              </a:rPr>
              <a:t> </a:t>
            </a:r>
            <a:r>
              <a:rPr lang="en-US" sz="2800" b="1" spc="65" dirty="0" err="1">
                <a:latin typeface="Times New Roman" panose="02020603050405020304" pitchFamily="18" charset="0"/>
                <a:cs typeface="Times New Roman" panose="02020603050405020304" pitchFamily="18" charset="0"/>
              </a:rPr>
              <a:t>cảm</a:t>
            </a:r>
            <a:r>
              <a:rPr lang="en-US" sz="2800" b="1" spc="65" dirty="0">
                <a:latin typeface="Times New Roman" panose="02020603050405020304" pitchFamily="18" charset="0"/>
                <a:cs typeface="Times New Roman" panose="02020603050405020304" pitchFamily="18" charset="0"/>
              </a:rPr>
              <a:t> </a:t>
            </a:r>
            <a:r>
              <a:rPr lang="en-US" sz="2800" b="1" spc="65" dirty="0" err="1">
                <a:latin typeface="Times New Roman" panose="02020603050405020304" pitchFamily="18" charset="0"/>
                <a:cs typeface="Times New Roman" panose="02020603050405020304" pitchFamily="18" charset="0"/>
              </a:rPr>
              <a:t>của</a:t>
            </a:r>
            <a:r>
              <a:rPr lang="en-US" sz="2800" b="1" spc="65" dirty="0">
                <a:latin typeface="Times New Roman" panose="02020603050405020304" pitchFamily="18" charset="0"/>
                <a:cs typeface="Times New Roman" panose="02020603050405020304" pitchFamily="18" charset="0"/>
              </a:rPr>
              <a:t> </a:t>
            </a:r>
            <a:r>
              <a:rPr lang="en-US" sz="2800" b="1" spc="65" dirty="0" err="1">
                <a:latin typeface="Times New Roman" panose="02020603050405020304" pitchFamily="18" charset="0"/>
                <a:cs typeface="Times New Roman" panose="02020603050405020304" pitchFamily="18" charset="0"/>
              </a:rPr>
              <a:t>mình</a:t>
            </a:r>
            <a:r>
              <a:rPr lang="en-US" sz="2800" b="1" spc="65" dirty="0">
                <a:latin typeface="Times New Roman" panose="02020603050405020304" pitchFamily="18" charset="0"/>
                <a:cs typeface="Times New Roman" panose="02020603050405020304" pitchFamily="18" charset="0"/>
              </a:rPr>
              <a:t> </a:t>
            </a:r>
            <a:r>
              <a:rPr lang="en-US" sz="2800" b="1" spc="65" dirty="0" err="1">
                <a:latin typeface="Times New Roman" panose="02020603050405020304" pitchFamily="18" charset="0"/>
                <a:cs typeface="Times New Roman" panose="02020603050405020304" pitchFamily="18" charset="0"/>
              </a:rPr>
              <a:t>với</a:t>
            </a:r>
            <a:r>
              <a:rPr lang="en-US" sz="2800" b="1" spc="65" dirty="0">
                <a:latin typeface="Times New Roman" panose="02020603050405020304" pitchFamily="18" charset="0"/>
                <a:cs typeface="Times New Roman" panose="02020603050405020304" pitchFamily="18" charset="0"/>
              </a:rPr>
              <a:t> </a:t>
            </a:r>
            <a:r>
              <a:rPr lang="en-US" sz="2800" b="1" spc="65" dirty="0" err="1">
                <a:latin typeface="Times New Roman" panose="02020603050405020304" pitchFamily="18" charset="0"/>
                <a:cs typeface="Times New Roman" panose="02020603050405020304" pitchFamily="18" charset="0"/>
              </a:rPr>
              <a:t>bạn</a:t>
            </a:r>
            <a:endParaRPr lang="en-US" sz="2800" b="1" spc="65"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8EE1629F-110D-1BE1-7838-C04013D2182E}"/>
              </a:ext>
            </a:extLst>
          </p:cNvPr>
          <p:cNvSpPr txBox="1"/>
          <p:nvPr/>
        </p:nvSpPr>
        <p:spPr>
          <a:xfrm>
            <a:off x="1507866" y="789690"/>
            <a:ext cx="6686384" cy="2800767"/>
          </a:xfrm>
          <a:prstGeom prst="rect">
            <a:avLst/>
          </a:prstGeom>
          <a:solidFill>
            <a:schemeClr val="accent1">
              <a:lumMod val="40000"/>
              <a:lumOff val="60000"/>
            </a:schemeClr>
          </a:solidFill>
        </p:spPr>
        <p:txBody>
          <a:bodyPr wrap="square">
            <a:spAutoFit/>
          </a:bodyPr>
          <a:lstStyle/>
          <a:p>
            <a:pPr algn="just">
              <a:defRPr/>
            </a:pP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nói</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xúc</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quý</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nói</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ý </a:t>
            </a:r>
            <a:r>
              <a:rPr lang="en-US" sz="4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49567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par>
                                <p:cTn id="37" presetID="14" presetClass="entr" presetSubtype="1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par>
                                <p:cTn id="40" presetID="14" presetClass="entr" presetSubtype="1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par>
                                <p:cTn id="48" presetID="14" presetClass="entr" presetSubtype="1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21" grpId="0"/>
      <p:bldP spid="22"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480"/>
            <a:ext cx="12187592" cy="6855520"/>
          </a:xfrm>
          <a:prstGeom prst="rect">
            <a:avLst/>
          </a:prstGeom>
        </p:spPr>
      </p:pic>
      <p:grpSp>
        <p:nvGrpSpPr>
          <p:cNvPr id="16" name="Group 15">
            <a:extLst>
              <a:ext uri="{FF2B5EF4-FFF2-40B4-BE49-F238E27FC236}">
                <a16:creationId xmlns:a16="http://schemas.microsoft.com/office/drawing/2014/main" xmlns="" id="{A24033E2-5AD6-4BDE-9EFD-70B9C5D5B292}"/>
              </a:ext>
            </a:extLst>
          </p:cNvPr>
          <p:cNvGrpSpPr/>
          <p:nvPr/>
        </p:nvGrpSpPr>
        <p:grpSpPr>
          <a:xfrm rot="985166">
            <a:off x="1770256" y="870464"/>
            <a:ext cx="8344330" cy="5119552"/>
            <a:chOff x="8752758" y="1179708"/>
            <a:chExt cx="4030737" cy="4072116"/>
          </a:xfrm>
        </p:grpSpPr>
        <p:pic>
          <p:nvPicPr>
            <p:cNvPr id="17" name="Picture 16" descr="A picture containing icon&#10;&#10;Description automatically generated">
              <a:extLst>
                <a:ext uri="{FF2B5EF4-FFF2-40B4-BE49-F238E27FC236}">
                  <a16:creationId xmlns:a16="http://schemas.microsoft.com/office/drawing/2014/main" xmlns="" id="{AC6B7742-6896-49B1-8E4E-0CA45E54011D}"/>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rot="20796834">
              <a:off x="8752758" y="1179708"/>
              <a:ext cx="4030737" cy="4072116"/>
            </a:xfrm>
            <a:prstGeom prst="rect">
              <a:avLst/>
            </a:prstGeom>
          </p:spPr>
        </p:pic>
        <p:sp>
          <p:nvSpPr>
            <p:cNvPr id="19" name="TextBox 18">
              <a:extLst>
                <a:ext uri="{FF2B5EF4-FFF2-40B4-BE49-F238E27FC236}">
                  <a16:creationId xmlns:a16="http://schemas.microsoft.com/office/drawing/2014/main" xmlns="" id="{2A36E5D2-0A08-45BE-B2D3-5C1951C1B7F2}"/>
                </a:ext>
              </a:extLst>
            </p:cNvPr>
            <p:cNvSpPr txBox="1"/>
            <p:nvPr/>
          </p:nvSpPr>
          <p:spPr>
            <a:xfrm rot="20571813">
              <a:off x="9364257" y="2469163"/>
              <a:ext cx="2869095" cy="1836052"/>
            </a:xfrm>
            <a:prstGeom prst="rect">
              <a:avLst/>
            </a:prstGeom>
            <a:noFill/>
          </p:spPr>
          <p:txBody>
            <a:bodyPr wrap="square">
              <a:spAutoFit/>
            </a:bodyPr>
            <a:lstStyle/>
            <a:p>
              <a:pPr algn="ctr">
                <a:defRPr/>
              </a:pPr>
              <a:r>
                <a:rPr lang="en-US" sz="3600" b="1" dirty="0" err="1">
                  <a:solidFill>
                    <a:srgbClr val="0000CC"/>
                  </a:solidFill>
                  <a:latin typeface="Calibri" panose="020F0502020204030204" pitchFamily="34" charset="0"/>
                  <a:cs typeface="Calibri" panose="020F0502020204030204" pitchFamily="34" charset="0"/>
                </a:rPr>
                <a:t>Viết</a:t>
              </a:r>
              <a:r>
                <a:rPr lang="en-US" sz="3600" b="1" dirty="0">
                  <a:solidFill>
                    <a:srgbClr val="0000CC"/>
                  </a:solidFill>
                  <a:latin typeface="Calibri" panose="020F0502020204030204" pitchFamily="34" charset="0"/>
                  <a:cs typeface="Calibri" panose="020F0502020204030204" pitchFamily="34" charset="0"/>
                </a:rPr>
                <a:t> 2-3 </a:t>
              </a:r>
              <a:r>
                <a:rPr lang="en-US" sz="3600" b="1" dirty="0" err="1">
                  <a:solidFill>
                    <a:srgbClr val="0000CC"/>
                  </a:solidFill>
                  <a:latin typeface="Calibri" panose="020F0502020204030204" pitchFamily="34" charset="0"/>
                  <a:cs typeface="Calibri" panose="020F0502020204030204" pitchFamily="34" charset="0"/>
                </a:rPr>
                <a:t>câu</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thể</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hiện</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tình</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cảm</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cảm</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xúc</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của</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em</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đối</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với</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bạn</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theo</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gợi</a:t>
              </a:r>
              <a:r>
                <a:rPr lang="en-US" sz="3600" b="1" dirty="0">
                  <a:solidFill>
                    <a:srgbClr val="0000CC"/>
                  </a:solidFill>
                  <a:latin typeface="Calibri" panose="020F0502020204030204" pitchFamily="34" charset="0"/>
                  <a:cs typeface="Calibri" panose="020F0502020204030204" pitchFamily="34" charset="0"/>
                </a:rPr>
                <a:t> ý c ở </a:t>
              </a:r>
              <a:r>
                <a:rPr lang="en-US" sz="3600" b="1" dirty="0" err="1">
                  <a:solidFill>
                    <a:srgbClr val="0000CC"/>
                  </a:solidFill>
                  <a:latin typeface="Calibri" panose="020F0502020204030204" pitchFamily="34" charset="0"/>
                  <a:cs typeface="Calibri" panose="020F0502020204030204" pitchFamily="34" charset="0"/>
                </a:rPr>
                <a:t>bài</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tập</a:t>
              </a:r>
              <a:r>
                <a:rPr lang="en-US" sz="3600" b="1" dirty="0">
                  <a:solidFill>
                    <a:srgbClr val="0000CC"/>
                  </a:solidFill>
                  <a:latin typeface="Calibri" panose="020F0502020204030204" pitchFamily="34" charset="0"/>
                  <a:cs typeface="Calibri" panose="020F0502020204030204" pitchFamily="34" charset="0"/>
                </a:rPr>
                <a:t> 2</a:t>
              </a:r>
            </a:p>
            <a:p>
              <a:pPr algn="ctr">
                <a:defRPr/>
              </a:pPr>
              <a:endParaRPr lang="en-US" sz="3600" dirty="0">
                <a:solidFill>
                  <a:prstClr val="black"/>
                </a:solidFill>
                <a:latin typeface="Calibri" panose="020F0502020204030204" pitchFamily="34" charset="0"/>
                <a:cs typeface="Calibri" panose="020F0502020204030204" pitchFamily="34" charset="0"/>
              </a:endParaRPr>
            </a:p>
          </p:txBody>
        </p:sp>
      </p:grpSp>
      <p:pic>
        <p:nvPicPr>
          <p:cNvPr id="7" name="图片 2">
            <a:extLst>
              <a:ext uri="{FF2B5EF4-FFF2-40B4-BE49-F238E27FC236}">
                <a16:creationId xmlns:a16="http://schemas.microsoft.com/office/drawing/2014/main" xmlns="" id="{CA2BE855-F9E0-4987-9F1F-4312E7789EB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15747" y="1896452"/>
            <a:ext cx="2944410" cy="2943302"/>
          </a:xfrm>
          <a:prstGeom prst="rect">
            <a:avLst/>
          </a:prstGeom>
        </p:spPr>
      </p:pic>
      <p:sp>
        <p:nvSpPr>
          <p:cNvPr id="8" name="Rectangle 7"/>
          <p:cNvSpPr/>
          <p:nvPr/>
        </p:nvSpPr>
        <p:spPr>
          <a:xfrm>
            <a:off x="1933488" y="2583433"/>
            <a:ext cx="923651" cy="1569340"/>
          </a:xfrm>
          <a:prstGeom prst="rect">
            <a:avLst/>
          </a:prstGeom>
        </p:spPr>
        <p:txBody>
          <a:bodyPr wrap="none">
            <a:spAutoFit/>
          </a:bodyPr>
          <a:lstStyle/>
          <a:p>
            <a:pPr defTabSz="914217"/>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3</a:t>
            </a:r>
            <a:endParaRPr lang="en-US" sz="3199" dirty="0">
              <a:solidFill>
                <a:srgbClr val="000000"/>
              </a:solidFill>
              <a:latin typeface="Patrick Hand" panose="00000500000000000000" pitchFamily="2" charset="0"/>
              <a:cs typeface="Pattaya" panose="00000500000000000000" pitchFamily="2" charset="-34"/>
            </a:endParaRPr>
          </a:p>
        </p:txBody>
      </p:sp>
      <p:pic>
        <p:nvPicPr>
          <p:cNvPr id="2" name="Picture 15">
            <a:extLst>
              <a:ext uri="{FF2B5EF4-FFF2-40B4-BE49-F238E27FC236}">
                <a16:creationId xmlns:a16="http://schemas.microsoft.com/office/drawing/2014/main" xmlns="" id="{59A856D7-B310-583D-ACAD-4BCC54F41D1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6095497" y="4274444"/>
            <a:ext cx="3727949" cy="2081660"/>
          </a:xfrm>
          <a:prstGeom prst="rect">
            <a:avLst/>
          </a:prstGeom>
        </p:spPr>
      </p:pic>
      <p:sp>
        <p:nvSpPr>
          <p:cNvPr id="3" name="TextBox 22">
            <a:extLst>
              <a:ext uri="{FF2B5EF4-FFF2-40B4-BE49-F238E27FC236}">
                <a16:creationId xmlns:a16="http://schemas.microsoft.com/office/drawing/2014/main" xmlns="" id="{7A0CE561-3551-CC09-AB2E-6E6FF0249CF8}"/>
              </a:ext>
            </a:extLst>
          </p:cNvPr>
          <p:cNvSpPr txBox="1"/>
          <p:nvPr/>
        </p:nvSpPr>
        <p:spPr>
          <a:xfrm>
            <a:off x="6971713" y="4622777"/>
            <a:ext cx="1720470" cy="1384995"/>
          </a:xfrm>
          <a:prstGeom prst="rect">
            <a:avLst/>
          </a:prstGeom>
        </p:spPr>
        <p:txBody>
          <a:bodyPr wrap="square" lIns="0" tIns="0" rIns="0" bIns="0" rtlCol="0" anchor="t">
            <a:spAutoFit/>
          </a:bodyPr>
          <a:lstStyle/>
          <a:p>
            <a:pPr algn="ctr">
              <a:lnSpc>
                <a:spcPts val="3640"/>
              </a:lnSpc>
            </a:pPr>
            <a:r>
              <a:rPr lang="en-US" sz="2800" b="1" spc="65" dirty="0" err="1">
                <a:solidFill>
                  <a:schemeClr val="bg1"/>
                </a:solidFill>
                <a:latin typeface="Times New Roman" panose="02020603050405020304" pitchFamily="18" charset="0"/>
                <a:cs typeface="Times New Roman" panose="02020603050405020304" pitchFamily="18" charset="0"/>
              </a:rPr>
              <a:t>Tình</a:t>
            </a:r>
            <a:r>
              <a:rPr lang="en-US" sz="2800" b="1" spc="65" dirty="0">
                <a:solidFill>
                  <a:schemeClr val="bg1"/>
                </a:solidFill>
                <a:latin typeface="Times New Roman" panose="02020603050405020304" pitchFamily="18" charset="0"/>
                <a:cs typeface="Times New Roman" panose="02020603050405020304" pitchFamily="18" charset="0"/>
              </a:rPr>
              <a:t> </a:t>
            </a:r>
            <a:r>
              <a:rPr lang="en-US" sz="2800" b="1" spc="65" dirty="0" err="1">
                <a:solidFill>
                  <a:schemeClr val="bg1"/>
                </a:solidFill>
                <a:latin typeface="Times New Roman" panose="02020603050405020304" pitchFamily="18" charset="0"/>
                <a:cs typeface="Times New Roman" panose="02020603050405020304" pitchFamily="18" charset="0"/>
              </a:rPr>
              <a:t>cảm</a:t>
            </a:r>
            <a:r>
              <a:rPr lang="en-US" sz="2800" b="1" spc="65" dirty="0">
                <a:solidFill>
                  <a:schemeClr val="bg1"/>
                </a:solidFill>
                <a:latin typeface="Times New Roman" panose="02020603050405020304" pitchFamily="18" charset="0"/>
                <a:cs typeface="Times New Roman" panose="02020603050405020304" pitchFamily="18" charset="0"/>
              </a:rPr>
              <a:t> </a:t>
            </a:r>
            <a:r>
              <a:rPr lang="en-US" sz="2800" b="1" spc="65" dirty="0" err="1">
                <a:solidFill>
                  <a:schemeClr val="bg1"/>
                </a:solidFill>
                <a:latin typeface="Times New Roman" panose="02020603050405020304" pitchFamily="18" charset="0"/>
                <a:cs typeface="Times New Roman" panose="02020603050405020304" pitchFamily="18" charset="0"/>
              </a:rPr>
              <a:t>của</a:t>
            </a:r>
            <a:r>
              <a:rPr lang="en-US" sz="2800" b="1" spc="65" dirty="0">
                <a:solidFill>
                  <a:schemeClr val="bg1"/>
                </a:solidFill>
                <a:latin typeface="Times New Roman" panose="02020603050405020304" pitchFamily="18" charset="0"/>
                <a:cs typeface="Times New Roman" panose="02020603050405020304" pitchFamily="18" charset="0"/>
              </a:rPr>
              <a:t> </a:t>
            </a:r>
            <a:r>
              <a:rPr lang="en-US" sz="2800" b="1" spc="65" dirty="0" err="1">
                <a:solidFill>
                  <a:schemeClr val="bg1"/>
                </a:solidFill>
                <a:latin typeface="Times New Roman" panose="02020603050405020304" pitchFamily="18" charset="0"/>
                <a:cs typeface="Times New Roman" panose="02020603050405020304" pitchFamily="18" charset="0"/>
              </a:rPr>
              <a:t>mình</a:t>
            </a:r>
            <a:r>
              <a:rPr lang="en-US" sz="2800" b="1" spc="65" dirty="0">
                <a:solidFill>
                  <a:schemeClr val="bg1"/>
                </a:solidFill>
                <a:latin typeface="Times New Roman" panose="02020603050405020304" pitchFamily="18" charset="0"/>
                <a:cs typeface="Times New Roman" panose="02020603050405020304" pitchFamily="18" charset="0"/>
              </a:rPr>
              <a:t> </a:t>
            </a:r>
            <a:r>
              <a:rPr lang="en-US" sz="2800" b="1" spc="65" dirty="0" err="1">
                <a:solidFill>
                  <a:schemeClr val="bg1"/>
                </a:solidFill>
                <a:latin typeface="Times New Roman" panose="02020603050405020304" pitchFamily="18" charset="0"/>
                <a:cs typeface="Times New Roman" panose="02020603050405020304" pitchFamily="18" charset="0"/>
              </a:rPr>
              <a:t>với</a:t>
            </a:r>
            <a:r>
              <a:rPr lang="en-US" sz="2800" b="1" spc="65" dirty="0">
                <a:solidFill>
                  <a:schemeClr val="bg1"/>
                </a:solidFill>
                <a:latin typeface="Times New Roman" panose="02020603050405020304" pitchFamily="18" charset="0"/>
                <a:cs typeface="Times New Roman" panose="02020603050405020304" pitchFamily="18" charset="0"/>
              </a:rPr>
              <a:t> </a:t>
            </a:r>
            <a:r>
              <a:rPr lang="en-US" sz="2800" b="1" spc="65" dirty="0" err="1">
                <a:solidFill>
                  <a:schemeClr val="bg1"/>
                </a:solidFill>
                <a:latin typeface="Times New Roman" panose="02020603050405020304" pitchFamily="18" charset="0"/>
                <a:cs typeface="Times New Roman" panose="02020603050405020304" pitchFamily="18" charset="0"/>
              </a:rPr>
              <a:t>bạn</a:t>
            </a:r>
            <a:endParaRPr lang="en-US" sz="2800" b="1" spc="65"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031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53" presetClass="entr" presetSubtype="16"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AA8E10E3-6D9F-2150-C783-CB3E8BD45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076" y="-945931"/>
            <a:ext cx="19277185" cy="10843416"/>
          </a:xfrm>
          <a:prstGeom prst="rect">
            <a:avLst/>
          </a:prstGeom>
        </p:spPr>
      </p:pic>
      <p:sp>
        <p:nvSpPr>
          <p:cNvPr id="144" name="Title 4">
            <a:extLst>
              <a:ext uri="{FF2B5EF4-FFF2-40B4-BE49-F238E27FC236}">
                <a16:creationId xmlns:a16="http://schemas.microsoft.com/office/drawing/2014/main" xmlns="" id="{D5CD62D8-74D1-462B-8D48-D49988359388}"/>
              </a:ext>
            </a:extLst>
          </p:cNvPr>
          <p:cNvSpPr txBox="1">
            <a:spLocks/>
          </p:cNvSpPr>
          <p:nvPr/>
        </p:nvSpPr>
        <p:spPr>
          <a:xfrm>
            <a:off x="353758" y="512925"/>
            <a:ext cx="8980649" cy="1131079"/>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vi-VN" sz="4500" b="1" dirty="0">
                <a:solidFill>
                  <a:srgbClr val="00B0F0"/>
                </a:solidFill>
                <a:latin typeface="Times New Roman" pitchFamily="18" charset="0"/>
              </a:rPr>
              <a:t>VIẾT BÀI</a:t>
            </a:r>
            <a:endParaRPr lang="en-US" sz="4500" b="1" dirty="0">
              <a:solidFill>
                <a:srgbClr val="00B0F0"/>
              </a:solidFill>
              <a:latin typeface="Times New Roman" pitchFamily="18" charset="0"/>
            </a:endParaRPr>
          </a:p>
        </p:txBody>
      </p:sp>
      <p:sp>
        <p:nvSpPr>
          <p:cNvPr id="146" name="TextBox 145">
            <a:extLst>
              <a:ext uri="{FF2B5EF4-FFF2-40B4-BE49-F238E27FC236}">
                <a16:creationId xmlns:a16="http://schemas.microsoft.com/office/drawing/2014/main" xmlns="" id="{A30474C4-3300-4CFE-9F26-BF27E359D050}"/>
              </a:ext>
            </a:extLst>
          </p:cNvPr>
          <p:cNvSpPr txBox="1"/>
          <p:nvPr/>
        </p:nvSpPr>
        <p:spPr>
          <a:xfrm>
            <a:off x="2011813" y="1675584"/>
            <a:ext cx="5365827" cy="830997"/>
          </a:xfrm>
          <a:prstGeom prst="rect">
            <a:avLst/>
          </a:prstGeom>
          <a:noFill/>
        </p:spPr>
        <p:txBody>
          <a:bodyPr wrap="square" rtlCol="0">
            <a:spAutoFit/>
          </a:bodyPr>
          <a:lstStyle/>
          <a:p>
            <a:pPr algn="ctr">
              <a:lnSpc>
                <a:spcPct val="150000"/>
              </a:lnSpc>
            </a:pPr>
            <a:r>
              <a:rPr lang="vi-VN" sz="3200" b="1" dirty="0">
                <a:solidFill>
                  <a:schemeClr val="accent5">
                    <a:lumMod val="75000"/>
                  </a:schemeClr>
                </a:solidFill>
                <a:latin typeface="Times New Roman" pitchFamily="18" charset="0"/>
              </a:rPr>
              <a:t>Học sinh viết bài vào vở ô li</a:t>
            </a:r>
            <a:endParaRPr lang="en-US" sz="3200" b="1" dirty="0">
              <a:solidFill>
                <a:schemeClr val="accent5">
                  <a:lumMod val="75000"/>
                </a:schemeClr>
              </a:solidFill>
              <a:latin typeface="Times New Roman" pitchFamily="18" charset="0"/>
            </a:endParaRPr>
          </a:p>
        </p:txBody>
      </p:sp>
      <p:pic>
        <p:nvPicPr>
          <p:cNvPr id="147" name="Picture 146">
            <a:extLst>
              <a:ext uri="{FF2B5EF4-FFF2-40B4-BE49-F238E27FC236}">
                <a16:creationId xmlns:a16="http://schemas.microsoft.com/office/drawing/2014/main" xmlns="" id="{9272C29D-AB1D-4F4A-80E6-FF6BF82E3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690" y="-748688"/>
            <a:ext cx="699696" cy="583080"/>
          </a:xfrm>
          <a:prstGeom prst="rect">
            <a:avLst/>
          </a:prstGeom>
        </p:spPr>
      </p:pic>
      <p:pic>
        <p:nvPicPr>
          <p:cNvPr id="6" name="Picture 6" descr="Premium Vector | Note book with pencil icon cartoon illustrati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944" r="95000"/>
                    </a14:imgEffect>
                  </a14:imgLayer>
                </a14:imgProps>
              </a:ext>
              <a:ext uri="{28A0092B-C50C-407E-A947-70E740481C1C}">
                <a14:useLocalDpi xmlns:a14="http://schemas.microsoft.com/office/drawing/2010/main" val="0"/>
              </a:ext>
            </a:extLst>
          </a:blip>
          <a:srcRect/>
          <a:stretch>
            <a:fillRect/>
          </a:stretch>
        </p:blipFill>
        <p:spPr bwMode="auto">
          <a:xfrm>
            <a:off x="4367395" y="3026764"/>
            <a:ext cx="3010244" cy="43939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ình ảnh Phim Hoạt Hình Học Sinh Học Sinh Cậu Bé PNG , Viết Clipart, Hoạt  Hình, Sinh Viên PNG miễn phí tải tập tin PSDComment và Vecto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19" b="90000" l="10000" r="90000"/>
                    </a14:imgEffect>
                  </a14:imgLayer>
                </a14:imgProps>
              </a:ext>
              <a:ext uri="{28A0092B-C50C-407E-A947-70E740481C1C}">
                <a14:useLocalDpi xmlns:a14="http://schemas.microsoft.com/office/drawing/2010/main" val="0"/>
              </a:ext>
            </a:extLst>
          </a:blip>
          <a:srcRect/>
          <a:stretch>
            <a:fillRect/>
          </a:stretch>
        </p:blipFill>
        <p:spPr bwMode="auto">
          <a:xfrm>
            <a:off x="1675464" y="3916403"/>
            <a:ext cx="2328608" cy="232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705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grayscl/>
          </a:blip>
          <a:srcRect t="145" r="7725" b="14099"/>
          <a:stretch/>
        </p:blipFill>
        <p:spPr>
          <a:xfrm>
            <a:off x="1184288" y="1135106"/>
            <a:ext cx="7298806" cy="4916033"/>
          </a:xfrm>
          <a:prstGeom prst="rect">
            <a:avLst/>
          </a:prstGeom>
        </p:spPr>
      </p:pic>
      <p:sp>
        <p:nvSpPr>
          <p:cNvPr id="6" name="TextBox 5">
            <a:extLst>
              <a:ext uri="{FF2B5EF4-FFF2-40B4-BE49-F238E27FC236}">
                <a16:creationId xmlns:a16="http://schemas.microsoft.com/office/drawing/2014/main" xmlns="" id="{8F7607F6-6443-473D-BC38-67DBC8A2AF14}"/>
              </a:ext>
            </a:extLst>
          </p:cNvPr>
          <p:cNvSpPr txBox="1"/>
          <p:nvPr/>
        </p:nvSpPr>
        <p:spPr>
          <a:xfrm>
            <a:off x="1734792" y="1400381"/>
            <a:ext cx="6399832" cy="461665"/>
          </a:xfrm>
          <a:prstGeom prst="rect">
            <a:avLst/>
          </a:prstGeom>
          <a:noFill/>
        </p:spPr>
        <p:txBody>
          <a:bodyPr wrap="square" rtlCol="0">
            <a:spAutoFit/>
          </a:bodyPr>
          <a:lstStyle/>
          <a:p>
            <a:r>
              <a:rPr lang="en-US" sz="2400" b="1" dirty="0" err="1">
                <a:latin typeface="HP001 4 hàng" panose="020B0603050302020204" pitchFamily="34" charset="0"/>
              </a:rPr>
              <a:t>Thứ</a:t>
            </a:r>
            <a:r>
              <a:rPr lang="en-US" sz="2400" b="1" dirty="0">
                <a:latin typeface="HP001 4 hàng" panose="020B0603050302020204" pitchFamily="34" charset="0"/>
              </a:rPr>
              <a:t>  , </a:t>
            </a:r>
            <a:r>
              <a:rPr lang="en-US" sz="2400" b="1" dirty="0" err="1">
                <a:latin typeface="HP001 4 hàng" panose="020B0603050302020204" pitchFamily="34" charset="0"/>
              </a:rPr>
              <a:t>ngày</a:t>
            </a:r>
            <a:r>
              <a:rPr lang="en-US" sz="2400" b="1" dirty="0">
                <a:latin typeface="HP001 4 hàng" panose="020B0603050302020204" pitchFamily="34" charset="0"/>
              </a:rPr>
              <a:t>    </a:t>
            </a:r>
            <a:r>
              <a:rPr lang="en-US" sz="2400" b="1" dirty="0" err="1">
                <a:latin typeface="HP001 4 hàng" panose="020B0603050302020204" pitchFamily="34" charset="0"/>
              </a:rPr>
              <a:t>tháng</a:t>
            </a:r>
            <a:r>
              <a:rPr lang="en-US" sz="2400" b="1" dirty="0">
                <a:latin typeface="HP001 4 hàng" panose="020B0603050302020204" pitchFamily="34" charset="0"/>
              </a:rPr>
              <a:t>   </a:t>
            </a:r>
            <a:r>
              <a:rPr lang="en-US" sz="2400" b="1" dirty="0" err="1">
                <a:latin typeface="HP001 4 hàng" panose="020B0603050302020204" pitchFamily="34" charset="0"/>
              </a:rPr>
              <a:t>năm</a:t>
            </a:r>
            <a:r>
              <a:rPr lang="en-US" sz="2400" b="1" dirty="0">
                <a:latin typeface="HP001 4 hàng" panose="020B0603050302020204" pitchFamily="34" charset="0"/>
              </a:rPr>
              <a:t> 2022</a:t>
            </a:r>
          </a:p>
        </p:txBody>
      </p:sp>
      <p:sp>
        <p:nvSpPr>
          <p:cNvPr id="9" name="TextBox 8">
            <a:extLst>
              <a:ext uri="{FF2B5EF4-FFF2-40B4-BE49-F238E27FC236}">
                <a16:creationId xmlns:a16="http://schemas.microsoft.com/office/drawing/2014/main" xmlns="" id="{ABEF2446-3824-4855-B3C1-AE7D1DEE34F1}"/>
              </a:ext>
            </a:extLst>
          </p:cNvPr>
          <p:cNvSpPr txBox="1"/>
          <p:nvPr/>
        </p:nvSpPr>
        <p:spPr>
          <a:xfrm>
            <a:off x="3036031" y="1858784"/>
            <a:ext cx="2571259" cy="461665"/>
          </a:xfrm>
          <a:prstGeom prst="rect">
            <a:avLst/>
          </a:prstGeom>
          <a:noFill/>
        </p:spPr>
        <p:txBody>
          <a:bodyPr wrap="square" rtlCol="0">
            <a:spAutoFit/>
          </a:bodyPr>
          <a:lstStyle/>
          <a:p>
            <a:pPr algn="ctr"/>
            <a:r>
              <a:rPr lang="en-US" sz="2400" b="1" dirty="0" err="1">
                <a:latin typeface="HP001 4 hàng" panose="020B0603050302020204" pitchFamily="34" charset="0"/>
              </a:rPr>
              <a:t>Viết</a:t>
            </a:r>
            <a:r>
              <a:rPr lang="en-US" sz="2400" b="1" dirty="0">
                <a:latin typeface="HP001 4 hàng" panose="020B0603050302020204" pitchFamily="34" charset="0"/>
              </a:rPr>
              <a:t> </a:t>
            </a:r>
            <a:r>
              <a:rPr lang="en-US" sz="2400" b="1" dirty="0" err="1">
                <a:latin typeface="HP001 4 hàng" panose="020B0603050302020204" pitchFamily="34" charset="0"/>
              </a:rPr>
              <a:t>đoạn</a:t>
            </a:r>
            <a:r>
              <a:rPr lang="en-US" sz="2400" b="1" dirty="0">
                <a:latin typeface="HP001 4 hàng" panose="020B0603050302020204" pitchFamily="34" charset="0"/>
              </a:rPr>
              <a:t> </a:t>
            </a:r>
            <a:r>
              <a:rPr lang="en-US" sz="2400" b="1" dirty="0" err="1">
                <a:latin typeface="HP001 4 hàng" panose="020B0603050302020204" pitchFamily="34" charset="0"/>
              </a:rPr>
              <a:t>văn</a:t>
            </a:r>
            <a:endParaRPr lang="en-US" sz="2400" b="1" dirty="0">
              <a:latin typeface="HP001 4 hàng" panose="020B0603050302020204" pitchFamily="34" charset="0"/>
            </a:endParaRPr>
          </a:p>
        </p:txBody>
      </p:sp>
      <p:sp>
        <p:nvSpPr>
          <p:cNvPr id="8" name="TextBox 7">
            <a:extLst>
              <a:ext uri="{FF2B5EF4-FFF2-40B4-BE49-F238E27FC236}">
                <a16:creationId xmlns:a16="http://schemas.microsoft.com/office/drawing/2014/main" xmlns="" id="{C551EF85-7AFB-4C88-92E6-3C7C9F6035F8}"/>
              </a:ext>
            </a:extLst>
          </p:cNvPr>
          <p:cNvSpPr txBox="1"/>
          <p:nvPr/>
        </p:nvSpPr>
        <p:spPr>
          <a:xfrm>
            <a:off x="1527682" y="2146352"/>
            <a:ext cx="6909031" cy="1200329"/>
          </a:xfrm>
          <a:prstGeom prst="rect">
            <a:avLst/>
          </a:prstGeom>
          <a:noFill/>
        </p:spPr>
        <p:txBody>
          <a:bodyPr wrap="square" rtlCol="0">
            <a:spAutoFit/>
          </a:bodyPr>
          <a:lstStyle/>
          <a:p>
            <a:pPr algn="ctr">
              <a:lnSpc>
                <a:spcPct val="150000"/>
              </a:lnSpc>
              <a:spcAft>
                <a:spcPts val="600"/>
              </a:spcAft>
            </a:pPr>
            <a:r>
              <a:rPr lang="en-US" sz="2400" b="1" dirty="0" err="1">
                <a:latin typeface="HP001 4 hàng" panose="020B0603050302020204" pitchFamily="34" charset="0"/>
                <a:ea typeface="SimSun" panose="02010600030101010101" pitchFamily="2" charset="-122"/>
              </a:rPr>
              <a:t>Luyện</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tập</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Viết</a:t>
            </a:r>
            <a:r>
              <a:rPr lang="en-US" sz="2400" b="1" dirty="0">
                <a:latin typeface="HP001 4 hàng" panose="020B0603050302020204" pitchFamily="34" charset="0"/>
                <a:ea typeface="SimSun" panose="02010600030101010101" pitchFamily="2" charset="-122"/>
              </a:rPr>
              <a:t> 2- 3 </a:t>
            </a:r>
            <a:r>
              <a:rPr lang="en-US" sz="2400" b="1" dirty="0" err="1">
                <a:latin typeface="HP001 4 hàng" panose="020B0603050302020204" pitchFamily="34" charset="0"/>
                <a:ea typeface="SimSun" panose="02010600030101010101" pitchFamily="2" charset="-122"/>
              </a:rPr>
              <a:t>câu</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thể</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hiện</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tình</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cảm</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cảm</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xúc</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của</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em</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đối</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với</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bạn</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theo</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gợi</a:t>
            </a:r>
            <a:r>
              <a:rPr lang="en-US" sz="2400" b="1" dirty="0">
                <a:latin typeface="HP001 4 hàng" panose="020B0603050302020204" pitchFamily="34" charset="0"/>
                <a:ea typeface="SimSun" panose="02010600030101010101" pitchFamily="2" charset="-122"/>
              </a:rPr>
              <a:t> ý c ở </a:t>
            </a:r>
            <a:r>
              <a:rPr lang="en-US" sz="2400" b="1" dirty="0" err="1">
                <a:latin typeface="HP001 4 hàng" panose="020B0603050302020204" pitchFamily="34" charset="0"/>
                <a:ea typeface="SimSun" panose="02010600030101010101" pitchFamily="2" charset="-122"/>
              </a:rPr>
              <a:t>bài</a:t>
            </a:r>
            <a:r>
              <a:rPr lang="en-US" sz="2400" b="1" dirty="0">
                <a:latin typeface="HP001 4 hàng" panose="020B0603050302020204" pitchFamily="34" charset="0"/>
                <a:ea typeface="SimSun" panose="02010600030101010101" pitchFamily="2" charset="-122"/>
              </a:rPr>
              <a:t> </a:t>
            </a:r>
            <a:r>
              <a:rPr lang="en-US" sz="2400" b="1" dirty="0" err="1">
                <a:latin typeface="HP001 4 hàng" panose="020B0603050302020204" pitchFamily="34" charset="0"/>
                <a:ea typeface="SimSun" panose="02010600030101010101" pitchFamily="2" charset="-122"/>
              </a:rPr>
              <a:t>tập</a:t>
            </a:r>
            <a:r>
              <a:rPr lang="en-US" sz="2400" b="1" dirty="0">
                <a:latin typeface="HP001 4 hàng" panose="020B0603050302020204" pitchFamily="34" charset="0"/>
                <a:ea typeface="SimSun" panose="02010600030101010101" pitchFamily="2" charset="-122"/>
              </a:rPr>
              <a:t> 2 </a:t>
            </a:r>
          </a:p>
        </p:txBody>
      </p:sp>
      <p:sp>
        <p:nvSpPr>
          <p:cNvPr id="13" name="TextBox 12">
            <a:extLst>
              <a:ext uri="{FF2B5EF4-FFF2-40B4-BE49-F238E27FC236}">
                <a16:creationId xmlns:a16="http://schemas.microsoft.com/office/drawing/2014/main" xmlns="" id="{4650897A-E610-4C5C-AA9C-C878E0EA1026}"/>
              </a:ext>
            </a:extLst>
          </p:cNvPr>
          <p:cNvSpPr txBox="1"/>
          <p:nvPr/>
        </p:nvSpPr>
        <p:spPr>
          <a:xfrm>
            <a:off x="1240583" y="1342098"/>
            <a:ext cx="574196" cy="461665"/>
          </a:xfrm>
          <a:prstGeom prst="rect">
            <a:avLst/>
          </a:prstGeom>
          <a:noFill/>
        </p:spPr>
        <p:txBody>
          <a:bodyPr wrap="none" rtlCol="0">
            <a:spAutoFit/>
          </a:bodyPr>
          <a:lstStyle/>
          <a:p>
            <a:r>
              <a:rPr lang="en-US" sz="2400" b="1" dirty="0">
                <a:solidFill>
                  <a:srgbClr val="FF0000"/>
                </a:solidFill>
              </a:rPr>
              <a:t>1 ô</a:t>
            </a:r>
          </a:p>
        </p:txBody>
      </p:sp>
      <p:sp>
        <p:nvSpPr>
          <p:cNvPr id="16" name="TextBox 15">
            <a:extLst>
              <a:ext uri="{FF2B5EF4-FFF2-40B4-BE49-F238E27FC236}">
                <a16:creationId xmlns:a16="http://schemas.microsoft.com/office/drawing/2014/main" xmlns="" id="{6DF0235A-A88B-44DA-AD64-4BBC9D45A1AA}"/>
              </a:ext>
            </a:extLst>
          </p:cNvPr>
          <p:cNvSpPr txBox="1"/>
          <p:nvPr/>
        </p:nvSpPr>
        <p:spPr>
          <a:xfrm>
            <a:off x="1240586" y="1825710"/>
            <a:ext cx="505267" cy="461665"/>
          </a:xfrm>
          <a:prstGeom prst="rect">
            <a:avLst/>
          </a:prstGeom>
          <a:noFill/>
        </p:spPr>
        <p:txBody>
          <a:bodyPr wrap="none" rtlCol="0">
            <a:spAutoFit/>
          </a:bodyPr>
          <a:lstStyle/>
          <a:p>
            <a:r>
              <a:rPr lang="en-US" sz="2400" b="1" dirty="0">
                <a:solidFill>
                  <a:srgbClr val="FF0000"/>
                </a:solidFill>
              </a:rPr>
              <a:t>4ô</a:t>
            </a:r>
          </a:p>
        </p:txBody>
      </p:sp>
      <p:sp>
        <p:nvSpPr>
          <p:cNvPr id="19" name="TextBox 18">
            <a:extLst>
              <a:ext uri="{FF2B5EF4-FFF2-40B4-BE49-F238E27FC236}">
                <a16:creationId xmlns:a16="http://schemas.microsoft.com/office/drawing/2014/main" xmlns="" id="{19CDF0F5-BF89-42D4-A792-269D91FAC745}"/>
              </a:ext>
            </a:extLst>
          </p:cNvPr>
          <p:cNvSpPr txBox="1"/>
          <p:nvPr/>
        </p:nvSpPr>
        <p:spPr>
          <a:xfrm>
            <a:off x="2499883" y="3363800"/>
            <a:ext cx="3852908" cy="461665"/>
          </a:xfrm>
          <a:prstGeom prst="rect">
            <a:avLst/>
          </a:prstGeom>
          <a:noFill/>
        </p:spPr>
        <p:txBody>
          <a:bodyPr wrap="square" rtlCol="0">
            <a:spAutoFit/>
          </a:bodyPr>
          <a:lstStyle/>
          <a:p>
            <a:pPr algn="ctr"/>
            <a:r>
              <a:rPr lang="en-US" sz="2400" b="1" dirty="0" err="1">
                <a:latin typeface="HP001 4 hàng" panose="020B0603050302020204" pitchFamily="34" charset="0"/>
              </a:rPr>
              <a:t>Bài</a:t>
            </a:r>
            <a:r>
              <a:rPr lang="en-US" sz="2400" b="1" dirty="0">
                <a:latin typeface="HP001 4 hàng" panose="020B0603050302020204" pitchFamily="34" charset="0"/>
              </a:rPr>
              <a:t> </a:t>
            </a:r>
            <a:r>
              <a:rPr lang="en-US" sz="2400" b="1" dirty="0" err="1">
                <a:latin typeface="HP001 4 hàng" panose="020B0603050302020204" pitchFamily="34" charset="0"/>
              </a:rPr>
              <a:t>làm</a:t>
            </a:r>
            <a:endParaRPr lang="en-US" sz="2400" b="1" dirty="0">
              <a:latin typeface="HP001 4 hàng" panose="020B0603050302020204" pitchFamily="34" charset="0"/>
            </a:endParaRPr>
          </a:p>
        </p:txBody>
      </p:sp>
      <p:pic>
        <p:nvPicPr>
          <p:cNvPr id="4" name="Picture 3">
            <a:extLst>
              <a:ext uri="{FF2B5EF4-FFF2-40B4-BE49-F238E27FC236}">
                <a16:creationId xmlns:a16="http://schemas.microsoft.com/office/drawing/2014/main" xmlns="" id="{B2856CAB-E91B-49B5-86C3-FBEB3C3B8334}"/>
              </a:ext>
            </a:extLst>
          </p:cNvPr>
          <p:cNvPicPr>
            <a:picLocks noChangeAspect="1"/>
          </p:cNvPicPr>
          <p:nvPr/>
        </p:nvPicPr>
        <p:blipFill>
          <a:blip r:embed="rId3"/>
          <a:stretch>
            <a:fillRect/>
          </a:stretch>
        </p:blipFill>
        <p:spPr>
          <a:xfrm>
            <a:off x="0" y="5288938"/>
            <a:ext cx="1542296" cy="1546349"/>
          </a:xfrm>
          <a:prstGeom prst="rect">
            <a:avLst/>
          </a:prstGeom>
        </p:spPr>
      </p:pic>
      <p:pic>
        <p:nvPicPr>
          <p:cNvPr id="24" name="Picture 23">
            <a:extLst>
              <a:ext uri="{FF2B5EF4-FFF2-40B4-BE49-F238E27FC236}">
                <a16:creationId xmlns:a16="http://schemas.microsoft.com/office/drawing/2014/main" xmlns="" id="{9EC81549-370A-4225-AD37-077608C9F9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19" y="132780"/>
            <a:ext cx="699696" cy="583080"/>
          </a:xfrm>
          <a:prstGeom prst="rect">
            <a:avLst/>
          </a:prstGeom>
        </p:spPr>
      </p:pic>
    </p:spTree>
    <p:extLst>
      <p:ext uri="{BB962C8B-B14F-4D97-AF65-F5344CB8AC3E}">
        <p14:creationId xmlns:p14="http://schemas.microsoft.com/office/powerpoint/2010/main" val="2156053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BEF2446-3824-4855-B3C1-AE7D1DEE34F1}"/>
              </a:ext>
            </a:extLst>
          </p:cNvPr>
          <p:cNvSpPr txBox="1"/>
          <p:nvPr/>
        </p:nvSpPr>
        <p:spPr>
          <a:xfrm>
            <a:off x="1558761" y="385853"/>
            <a:ext cx="4352220" cy="646331"/>
          </a:xfrm>
          <a:prstGeom prst="rect">
            <a:avLst/>
          </a:prstGeom>
          <a:noFill/>
        </p:spPr>
        <p:txBody>
          <a:bodyPr wrap="square" rtlCol="0">
            <a:spAutoFit/>
          </a:bodyPr>
          <a:lstStyle/>
          <a:p>
            <a:pPr algn="ctr"/>
            <a:r>
              <a:rPr lang="en-US" sz="3600" b="1" dirty="0" err="1">
                <a:latin typeface="HP001 4 hàng" panose="020B0603050302020204" pitchFamily="34" charset="0"/>
              </a:rPr>
              <a:t>Viết</a:t>
            </a:r>
            <a:r>
              <a:rPr lang="en-US" sz="3600" b="1" dirty="0">
                <a:latin typeface="HP001 4 hàng" panose="020B0603050302020204" pitchFamily="34" charset="0"/>
              </a:rPr>
              <a:t> </a:t>
            </a:r>
            <a:r>
              <a:rPr lang="en-US" sz="3600" b="1" dirty="0" err="1">
                <a:latin typeface="HP001 4 hàng" panose="020B0603050302020204" pitchFamily="34" charset="0"/>
              </a:rPr>
              <a:t>đoạn</a:t>
            </a:r>
            <a:r>
              <a:rPr lang="en-US" sz="3600" b="1" dirty="0">
                <a:latin typeface="HP001 4 hàng" panose="020B0603050302020204" pitchFamily="34" charset="0"/>
              </a:rPr>
              <a:t> </a:t>
            </a:r>
            <a:r>
              <a:rPr lang="en-US" sz="3600" b="1" dirty="0" err="1">
                <a:latin typeface="HP001 4 hàng" panose="020B0603050302020204" pitchFamily="34" charset="0"/>
              </a:rPr>
              <a:t>văn</a:t>
            </a:r>
            <a:endParaRPr lang="en-US" sz="3600" b="1" dirty="0">
              <a:latin typeface="HP001 4 hàng" panose="020B0603050302020204" pitchFamily="34" charset="0"/>
            </a:endParaRPr>
          </a:p>
        </p:txBody>
      </p:sp>
      <p:sp>
        <p:nvSpPr>
          <p:cNvPr id="8" name="TextBox 7">
            <a:extLst>
              <a:ext uri="{FF2B5EF4-FFF2-40B4-BE49-F238E27FC236}">
                <a16:creationId xmlns:a16="http://schemas.microsoft.com/office/drawing/2014/main" xmlns="" id="{C551EF85-7AFB-4C88-92E6-3C7C9F6035F8}"/>
              </a:ext>
            </a:extLst>
          </p:cNvPr>
          <p:cNvSpPr txBox="1"/>
          <p:nvPr/>
        </p:nvSpPr>
        <p:spPr>
          <a:xfrm>
            <a:off x="-366183" y="1127095"/>
            <a:ext cx="8660554" cy="1200329"/>
          </a:xfrm>
          <a:prstGeom prst="rect">
            <a:avLst/>
          </a:prstGeom>
          <a:noFill/>
        </p:spPr>
        <p:txBody>
          <a:bodyPr wrap="square" rtlCol="0">
            <a:spAutoFit/>
          </a:bodyPr>
          <a:lstStyle/>
          <a:p>
            <a:pPr algn="ctr">
              <a:spcAft>
                <a:spcPts val="600"/>
              </a:spcAft>
            </a:pPr>
            <a:r>
              <a:rPr lang="en-US" sz="3600" b="1" dirty="0" err="1">
                <a:latin typeface="HP001 4 hàng" panose="020B0603050302020204" pitchFamily="34" charset="0"/>
                <a:ea typeface="SimSun" panose="02010600030101010101" pitchFamily="2" charset="-122"/>
              </a:rPr>
              <a:t>Viết</a:t>
            </a:r>
            <a:r>
              <a:rPr lang="en-US" sz="3600" b="1" dirty="0">
                <a:latin typeface="HP001 4 hàng" panose="020B0603050302020204" pitchFamily="34" charset="0"/>
                <a:ea typeface="SimSun" panose="02010600030101010101" pitchFamily="2" charset="-122"/>
              </a:rPr>
              <a:t> 2- 3 </a:t>
            </a:r>
            <a:r>
              <a:rPr lang="en-US" sz="3600" b="1" dirty="0" err="1">
                <a:latin typeface="HP001 4 hàng" panose="020B0603050302020204" pitchFamily="34" charset="0"/>
                <a:ea typeface="SimSun" panose="02010600030101010101" pitchFamily="2" charset="-122"/>
              </a:rPr>
              <a:t>câu</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thể</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hiện</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tình</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cảm</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cảm</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xúc</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của</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em</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đối</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với</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bạn</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theo</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gợi</a:t>
            </a:r>
            <a:r>
              <a:rPr lang="en-US" sz="3600" b="1" dirty="0">
                <a:latin typeface="HP001 4 hàng" panose="020B0603050302020204" pitchFamily="34" charset="0"/>
                <a:ea typeface="SimSun" panose="02010600030101010101" pitchFamily="2" charset="-122"/>
              </a:rPr>
              <a:t> ý c ở </a:t>
            </a:r>
            <a:r>
              <a:rPr lang="en-US" sz="3600" b="1" dirty="0" err="1">
                <a:latin typeface="HP001 4 hàng" panose="020B0603050302020204" pitchFamily="34" charset="0"/>
                <a:ea typeface="SimSun" panose="02010600030101010101" pitchFamily="2" charset="-122"/>
              </a:rPr>
              <a:t>bài</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tập</a:t>
            </a:r>
            <a:r>
              <a:rPr lang="en-US" sz="3600" b="1" dirty="0">
                <a:latin typeface="HP001 4 hàng" panose="020B0603050302020204" pitchFamily="34" charset="0"/>
                <a:ea typeface="SimSun" panose="02010600030101010101" pitchFamily="2" charset="-122"/>
              </a:rPr>
              <a:t> 2</a:t>
            </a:r>
          </a:p>
        </p:txBody>
      </p:sp>
      <p:sp>
        <p:nvSpPr>
          <p:cNvPr id="19" name="TextBox 18">
            <a:extLst>
              <a:ext uri="{FF2B5EF4-FFF2-40B4-BE49-F238E27FC236}">
                <a16:creationId xmlns:a16="http://schemas.microsoft.com/office/drawing/2014/main" xmlns="" id="{19CDF0F5-BF89-42D4-A792-269D91FAC745}"/>
              </a:ext>
            </a:extLst>
          </p:cNvPr>
          <p:cNvSpPr txBox="1"/>
          <p:nvPr/>
        </p:nvSpPr>
        <p:spPr>
          <a:xfrm>
            <a:off x="1421273" y="2673793"/>
            <a:ext cx="5278445" cy="707886"/>
          </a:xfrm>
          <a:prstGeom prst="rect">
            <a:avLst/>
          </a:prstGeom>
          <a:noFill/>
        </p:spPr>
        <p:txBody>
          <a:bodyPr wrap="square" rtlCol="0">
            <a:spAutoFit/>
          </a:bodyPr>
          <a:lstStyle/>
          <a:p>
            <a:pPr algn="ctr"/>
            <a:r>
              <a:rPr lang="en-US" sz="4000" b="1" dirty="0" err="1">
                <a:latin typeface="HP001 4 hàng" panose="020B0603050302020204" pitchFamily="34" charset="0"/>
              </a:rPr>
              <a:t>Bài</a:t>
            </a:r>
            <a:r>
              <a:rPr lang="en-US" sz="4000" b="1" dirty="0">
                <a:latin typeface="HP001 4 hàng" panose="020B0603050302020204" pitchFamily="34" charset="0"/>
              </a:rPr>
              <a:t> </a:t>
            </a:r>
            <a:r>
              <a:rPr lang="en-US" sz="4000" b="1" dirty="0" err="1">
                <a:latin typeface="HP001 4 hàng" panose="020B0603050302020204" pitchFamily="34" charset="0"/>
              </a:rPr>
              <a:t>làm</a:t>
            </a:r>
            <a:endParaRPr lang="en-US" sz="4000" b="1" dirty="0">
              <a:latin typeface="HP001 4 hàng" panose="020B0603050302020204" pitchFamily="34" charset="0"/>
            </a:endParaRPr>
          </a:p>
        </p:txBody>
      </p:sp>
      <p:pic>
        <p:nvPicPr>
          <p:cNvPr id="4" name="Picture 3">
            <a:extLst>
              <a:ext uri="{FF2B5EF4-FFF2-40B4-BE49-F238E27FC236}">
                <a16:creationId xmlns:a16="http://schemas.microsoft.com/office/drawing/2014/main" xmlns="" id="{B2856CAB-E91B-49B5-86C3-FBEB3C3B8334}"/>
              </a:ext>
            </a:extLst>
          </p:cNvPr>
          <p:cNvPicPr>
            <a:picLocks noChangeAspect="1"/>
          </p:cNvPicPr>
          <p:nvPr/>
        </p:nvPicPr>
        <p:blipFill>
          <a:blip r:embed="rId2"/>
          <a:stretch>
            <a:fillRect/>
          </a:stretch>
        </p:blipFill>
        <p:spPr>
          <a:xfrm flipH="1">
            <a:off x="8690398" y="399179"/>
            <a:ext cx="1531101" cy="1727001"/>
          </a:xfrm>
          <a:prstGeom prst="rect">
            <a:avLst/>
          </a:prstGeom>
        </p:spPr>
      </p:pic>
      <p:sp>
        <p:nvSpPr>
          <p:cNvPr id="18" name="TextBox 17">
            <a:extLst>
              <a:ext uri="{FF2B5EF4-FFF2-40B4-BE49-F238E27FC236}">
                <a16:creationId xmlns:a16="http://schemas.microsoft.com/office/drawing/2014/main" xmlns="" id="{CEE17E71-34B1-42B1-AC6D-C9AE1D2D051E}"/>
              </a:ext>
            </a:extLst>
          </p:cNvPr>
          <p:cNvSpPr txBox="1"/>
          <p:nvPr/>
        </p:nvSpPr>
        <p:spPr>
          <a:xfrm>
            <a:off x="288758" y="3561082"/>
            <a:ext cx="8732253" cy="2554545"/>
          </a:xfrm>
          <a:prstGeom prst="rect">
            <a:avLst/>
          </a:prstGeom>
          <a:solidFill>
            <a:schemeClr val="accent6">
              <a:lumMod val="20000"/>
              <a:lumOff val="80000"/>
            </a:schemeClr>
          </a:solidFill>
        </p:spPr>
        <p:txBody>
          <a:bodyPr wrap="square">
            <a:spAutoFit/>
          </a:bodyPr>
          <a:lstStyle/>
          <a:p>
            <a:pPr lvl="0" algn="just">
              <a:defRPr/>
            </a:pP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Người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mà</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tôi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yêu</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quý</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nhất</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chính</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là</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Hương</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Hương</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học</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rất</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giỏi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nên</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hay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giúp</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đỡ</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tôi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trong</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học</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tập</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Tôi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rất</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vui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khi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được</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làm</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bạn</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với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Hương</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lang="vi-VN"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endParaRPr>
          </a:p>
        </p:txBody>
      </p:sp>
      <p:pic>
        <p:nvPicPr>
          <p:cNvPr id="11" name="Picture 6" descr="Premium Vector | Note book with pencil icon cartoon illustrati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5000"/>
                    </a14:imgEffect>
                  </a14:imgLayer>
                </a14:imgProps>
              </a:ext>
              <a:ext uri="{28A0092B-C50C-407E-A947-70E740481C1C}">
                <a14:useLocalDpi xmlns:a14="http://schemas.microsoft.com/office/drawing/2010/main" val="0"/>
              </a:ext>
            </a:extLst>
          </a:blip>
          <a:srcRect/>
          <a:stretch>
            <a:fillRect/>
          </a:stretch>
        </p:blipFill>
        <p:spPr bwMode="auto">
          <a:xfrm>
            <a:off x="-1643375" y="-672927"/>
            <a:ext cx="2373478" cy="260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447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BEF2446-3824-4855-B3C1-AE7D1DEE34F1}"/>
              </a:ext>
            </a:extLst>
          </p:cNvPr>
          <p:cNvSpPr txBox="1"/>
          <p:nvPr/>
        </p:nvSpPr>
        <p:spPr>
          <a:xfrm>
            <a:off x="1558761" y="385853"/>
            <a:ext cx="4352220" cy="646331"/>
          </a:xfrm>
          <a:prstGeom prst="rect">
            <a:avLst/>
          </a:prstGeom>
          <a:noFill/>
        </p:spPr>
        <p:txBody>
          <a:bodyPr wrap="square" rtlCol="0">
            <a:spAutoFit/>
          </a:bodyPr>
          <a:lstStyle/>
          <a:p>
            <a:pPr algn="ctr"/>
            <a:r>
              <a:rPr lang="en-US" sz="3600" b="1" dirty="0" err="1">
                <a:latin typeface="HP001 4 hàng" panose="020B0603050302020204" pitchFamily="34" charset="0"/>
              </a:rPr>
              <a:t>Viết</a:t>
            </a:r>
            <a:r>
              <a:rPr lang="en-US" sz="3600" b="1" dirty="0">
                <a:latin typeface="HP001 4 hàng" panose="020B0603050302020204" pitchFamily="34" charset="0"/>
              </a:rPr>
              <a:t> </a:t>
            </a:r>
            <a:r>
              <a:rPr lang="en-US" sz="3600" b="1" dirty="0" err="1">
                <a:latin typeface="HP001 4 hàng" panose="020B0603050302020204" pitchFamily="34" charset="0"/>
              </a:rPr>
              <a:t>đoạn</a:t>
            </a:r>
            <a:r>
              <a:rPr lang="en-US" sz="3600" b="1" dirty="0">
                <a:latin typeface="HP001 4 hàng" panose="020B0603050302020204" pitchFamily="34" charset="0"/>
              </a:rPr>
              <a:t> </a:t>
            </a:r>
            <a:r>
              <a:rPr lang="en-US" sz="3600" b="1" dirty="0" err="1">
                <a:latin typeface="HP001 4 hàng" panose="020B0603050302020204" pitchFamily="34" charset="0"/>
              </a:rPr>
              <a:t>văn</a:t>
            </a:r>
            <a:endParaRPr lang="en-US" sz="3600" b="1" dirty="0">
              <a:latin typeface="HP001 4 hàng" panose="020B0603050302020204" pitchFamily="34" charset="0"/>
            </a:endParaRPr>
          </a:p>
        </p:txBody>
      </p:sp>
      <p:sp>
        <p:nvSpPr>
          <p:cNvPr id="8" name="TextBox 7">
            <a:extLst>
              <a:ext uri="{FF2B5EF4-FFF2-40B4-BE49-F238E27FC236}">
                <a16:creationId xmlns:a16="http://schemas.microsoft.com/office/drawing/2014/main" xmlns="" id="{C551EF85-7AFB-4C88-92E6-3C7C9F6035F8}"/>
              </a:ext>
            </a:extLst>
          </p:cNvPr>
          <p:cNvSpPr txBox="1"/>
          <p:nvPr/>
        </p:nvSpPr>
        <p:spPr>
          <a:xfrm>
            <a:off x="-366183" y="1127095"/>
            <a:ext cx="8660554" cy="1200329"/>
          </a:xfrm>
          <a:prstGeom prst="rect">
            <a:avLst/>
          </a:prstGeom>
          <a:noFill/>
        </p:spPr>
        <p:txBody>
          <a:bodyPr wrap="square" rtlCol="0">
            <a:spAutoFit/>
          </a:bodyPr>
          <a:lstStyle/>
          <a:p>
            <a:pPr algn="ctr">
              <a:spcAft>
                <a:spcPts val="600"/>
              </a:spcAft>
            </a:pPr>
            <a:r>
              <a:rPr lang="en-US" sz="3600" b="1" dirty="0" err="1">
                <a:latin typeface="HP001 4 hàng" panose="020B0603050302020204" pitchFamily="34" charset="0"/>
                <a:ea typeface="SimSun" panose="02010600030101010101" pitchFamily="2" charset="-122"/>
              </a:rPr>
              <a:t>Viết</a:t>
            </a:r>
            <a:r>
              <a:rPr lang="en-US" sz="3600" b="1" dirty="0">
                <a:latin typeface="HP001 4 hàng" panose="020B0603050302020204" pitchFamily="34" charset="0"/>
                <a:ea typeface="SimSun" panose="02010600030101010101" pitchFamily="2" charset="-122"/>
              </a:rPr>
              <a:t> 2- 3 </a:t>
            </a:r>
            <a:r>
              <a:rPr lang="en-US" sz="3600" b="1" dirty="0" err="1">
                <a:latin typeface="HP001 4 hàng" panose="020B0603050302020204" pitchFamily="34" charset="0"/>
                <a:ea typeface="SimSun" panose="02010600030101010101" pitchFamily="2" charset="-122"/>
              </a:rPr>
              <a:t>câu</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thể</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hiện</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tình</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cảm</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cảm</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xúc</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của</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em</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đối</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với</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bạn</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theo</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gợi</a:t>
            </a:r>
            <a:r>
              <a:rPr lang="en-US" sz="3600" b="1" dirty="0">
                <a:latin typeface="HP001 4 hàng" panose="020B0603050302020204" pitchFamily="34" charset="0"/>
                <a:ea typeface="SimSun" panose="02010600030101010101" pitchFamily="2" charset="-122"/>
              </a:rPr>
              <a:t> ý c ở </a:t>
            </a:r>
            <a:r>
              <a:rPr lang="en-US" sz="3600" b="1" dirty="0" err="1">
                <a:latin typeface="HP001 4 hàng" panose="020B0603050302020204" pitchFamily="34" charset="0"/>
                <a:ea typeface="SimSun" panose="02010600030101010101" pitchFamily="2" charset="-122"/>
              </a:rPr>
              <a:t>bài</a:t>
            </a:r>
            <a:r>
              <a:rPr lang="en-US" sz="3600" b="1" dirty="0">
                <a:latin typeface="HP001 4 hàng" panose="020B0603050302020204" pitchFamily="34" charset="0"/>
                <a:ea typeface="SimSun" panose="02010600030101010101" pitchFamily="2" charset="-122"/>
              </a:rPr>
              <a:t> </a:t>
            </a:r>
            <a:r>
              <a:rPr lang="en-US" sz="3600" b="1" dirty="0" err="1">
                <a:latin typeface="HP001 4 hàng" panose="020B0603050302020204" pitchFamily="34" charset="0"/>
                <a:ea typeface="SimSun" panose="02010600030101010101" pitchFamily="2" charset="-122"/>
              </a:rPr>
              <a:t>tập</a:t>
            </a:r>
            <a:r>
              <a:rPr lang="en-US" sz="3600" b="1" dirty="0">
                <a:latin typeface="HP001 4 hàng" panose="020B0603050302020204" pitchFamily="34" charset="0"/>
                <a:ea typeface="SimSun" panose="02010600030101010101" pitchFamily="2" charset="-122"/>
              </a:rPr>
              <a:t> 2</a:t>
            </a:r>
          </a:p>
        </p:txBody>
      </p:sp>
      <p:sp>
        <p:nvSpPr>
          <p:cNvPr id="19" name="TextBox 18">
            <a:extLst>
              <a:ext uri="{FF2B5EF4-FFF2-40B4-BE49-F238E27FC236}">
                <a16:creationId xmlns:a16="http://schemas.microsoft.com/office/drawing/2014/main" xmlns="" id="{19CDF0F5-BF89-42D4-A792-269D91FAC745}"/>
              </a:ext>
            </a:extLst>
          </p:cNvPr>
          <p:cNvSpPr txBox="1"/>
          <p:nvPr/>
        </p:nvSpPr>
        <p:spPr>
          <a:xfrm>
            <a:off x="1558762" y="2265842"/>
            <a:ext cx="5278445" cy="707886"/>
          </a:xfrm>
          <a:prstGeom prst="rect">
            <a:avLst/>
          </a:prstGeom>
          <a:noFill/>
        </p:spPr>
        <p:txBody>
          <a:bodyPr wrap="square" rtlCol="0">
            <a:spAutoFit/>
          </a:bodyPr>
          <a:lstStyle/>
          <a:p>
            <a:pPr algn="ctr"/>
            <a:r>
              <a:rPr lang="en-US" sz="4000" b="1" dirty="0" err="1">
                <a:latin typeface="HP001 4 hàng" panose="020B0603050302020204" pitchFamily="34" charset="0"/>
              </a:rPr>
              <a:t>Bài</a:t>
            </a:r>
            <a:r>
              <a:rPr lang="en-US" sz="4000" b="1" dirty="0">
                <a:latin typeface="HP001 4 hàng" panose="020B0603050302020204" pitchFamily="34" charset="0"/>
              </a:rPr>
              <a:t> </a:t>
            </a:r>
            <a:r>
              <a:rPr lang="en-US" sz="4000" b="1" dirty="0" err="1">
                <a:latin typeface="HP001 4 hàng" panose="020B0603050302020204" pitchFamily="34" charset="0"/>
              </a:rPr>
              <a:t>làm</a:t>
            </a:r>
            <a:endParaRPr lang="en-US" sz="4000" b="1" dirty="0">
              <a:latin typeface="HP001 4 hàng" panose="020B0603050302020204" pitchFamily="34" charset="0"/>
            </a:endParaRPr>
          </a:p>
        </p:txBody>
      </p:sp>
      <p:pic>
        <p:nvPicPr>
          <p:cNvPr id="4" name="Picture 3">
            <a:extLst>
              <a:ext uri="{FF2B5EF4-FFF2-40B4-BE49-F238E27FC236}">
                <a16:creationId xmlns:a16="http://schemas.microsoft.com/office/drawing/2014/main" xmlns="" id="{B2856CAB-E91B-49B5-86C3-FBEB3C3B8334}"/>
              </a:ext>
            </a:extLst>
          </p:cNvPr>
          <p:cNvPicPr>
            <a:picLocks noChangeAspect="1"/>
          </p:cNvPicPr>
          <p:nvPr/>
        </p:nvPicPr>
        <p:blipFill>
          <a:blip r:embed="rId2"/>
          <a:stretch>
            <a:fillRect/>
          </a:stretch>
        </p:blipFill>
        <p:spPr>
          <a:xfrm flipH="1">
            <a:off x="8690398" y="399179"/>
            <a:ext cx="1531101" cy="1727001"/>
          </a:xfrm>
          <a:prstGeom prst="rect">
            <a:avLst/>
          </a:prstGeom>
        </p:spPr>
      </p:pic>
      <p:sp>
        <p:nvSpPr>
          <p:cNvPr id="18" name="TextBox 17">
            <a:extLst>
              <a:ext uri="{FF2B5EF4-FFF2-40B4-BE49-F238E27FC236}">
                <a16:creationId xmlns:a16="http://schemas.microsoft.com/office/drawing/2014/main" xmlns="" id="{CEE17E71-34B1-42B1-AC6D-C9AE1D2D051E}"/>
              </a:ext>
            </a:extLst>
          </p:cNvPr>
          <p:cNvSpPr txBox="1"/>
          <p:nvPr/>
        </p:nvSpPr>
        <p:spPr>
          <a:xfrm>
            <a:off x="0" y="2738597"/>
            <a:ext cx="9090527" cy="4401205"/>
          </a:xfrm>
          <a:prstGeom prst="rect">
            <a:avLst/>
          </a:prstGeom>
          <a:solidFill>
            <a:schemeClr val="accent6">
              <a:lumMod val="20000"/>
              <a:lumOff val="80000"/>
            </a:schemeClr>
          </a:solidFill>
        </p:spPr>
        <p:txBody>
          <a:bodyPr wrap="square">
            <a:spAutoFit/>
          </a:bodyPr>
          <a:lstStyle/>
          <a:p>
            <a:pPr lvl="0" algn="just">
              <a:defRPr/>
            </a:pP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Người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mà</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tôi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yêu</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quý</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nhất</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chính</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là</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Hương</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Hương</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có</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mái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tóc</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ngắn</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khuôn</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mặt</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xinh</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xắn</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Hương</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học</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rất</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giỏi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nên</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hay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giúp</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đỡ</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tôi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trong</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học</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tập</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Chúng</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tôi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thường</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chơi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đùa</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vui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vẻ</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với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nhau</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Tôi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rất</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vui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khi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được</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làm</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bạn</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với</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Hương</a:t>
            </a:r>
            <a:r>
              <a:rPr lang="en-US"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lang="vi-VN" sz="40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endParaRPr>
          </a:p>
        </p:txBody>
      </p:sp>
      <p:pic>
        <p:nvPicPr>
          <p:cNvPr id="11" name="Picture 6" descr="Premium Vector | Note book with pencil icon cartoon illustrati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5000"/>
                    </a14:imgEffect>
                  </a14:imgLayer>
                </a14:imgProps>
              </a:ext>
              <a:ext uri="{28A0092B-C50C-407E-A947-70E740481C1C}">
                <a14:useLocalDpi xmlns:a14="http://schemas.microsoft.com/office/drawing/2010/main" val="0"/>
              </a:ext>
            </a:extLst>
          </a:blip>
          <a:srcRect/>
          <a:stretch>
            <a:fillRect/>
          </a:stretch>
        </p:blipFill>
        <p:spPr bwMode="auto">
          <a:xfrm>
            <a:off x="-1643375" y="-672927"/>
            <a:ext cx="2373478" cy="260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716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15"/>
          <p:cNvSpPr txBox="1"/>
          <p:nvPr/>
        </p:nvSpPr>
        <p:spPr>
          <a:xfrm>
            <a:off x="1402571" y="869081"/>
            <a:ext cx="6766787" cy="646181"/>
          </a:xfrm>
          <a:prstGeom prst="rect">
            <a:avLst/>
          </a:prstGeom>
          <a:noFill/>
        </p:spPr>
        <p:txBody>
          <a:bodyPr wrap="square" rtlCol="0">
            <a:spAutoFit/>
          </a:bodyPr>
          <a:lstStyle/>
          <a:p>
            <a:pPr algn="ctr" defTabSz="914217">
              <a:defRPr/>
            </a:pPr>
            <a:r>
              <a:rPr lang="en-US" altLang="zh-CN" sz="3599" kern="0" dirty="0" err="1">
                <a:ln w="3175">
                  <a:solidFill>
                    <a:prstClr val="black"/>
                  </a:solidFill>
                </a:ln>
                <a:solidFill>
                  <a:prstClr val="black"/>
                </a:solidFill>
                <a:latin typeface="Calibri"/>
                <a:ea typeface="站酷快乐体2016修订版" panose="02010600030101010101" pitchFamily="2" charset="-122"/>
              </a:rPr>
              <a:t>Thứ</a:t>
            </a:r>
            <a:r>
              <a:rPr lang="en-US" altLang="zh-CN" sz="3599" kern="0" dirty="0">
                <a:ln w="3175">
                  <a:solidFill>
                    <a:prstClr val="black"/>
                  </a:solidFill>
                </a:ln>
                <a:solidFill>
                  <a:prstClr val="black"/>
                </a:solidFill>
                <a:latin typeface="Calibri"/>
                <a:ea typeface="站酷快乐体2016修订版" panose="02010600030101010101" pitchFamily="2" charset="-122"/>
              </a:rPr>
              <a:t> </a:t>
            </a:r>
            <a:r>
              <a:rPr lang="en-US" altLang="zh-CN" sz="3599" kern="0" dirty="0" err="1">
                <a:ln w="3175">
                  <a:solidFill>
                    <a:prstClr val="black"/>
                  </a:solidFill>
                </a:ln>
                <a:solidFill>
                  <a:prstClr val="black"/>
                </a:solidFill>
                <a:latin typeface="Calibri"/>
                <a:ea typeface="站酷快乐体2016修订版" panose="02010600030101010101" pitchFamily="2" charset="-122"/>
              </a:rPr>
              <a:t>Sáu</a:t>
            </a:r>
            <a:r>
              <a:rPr lang="en-US" altLang="zh-CN" sz="3599" kern="0" dirty="0">
                <a:ln w="3175">
                  <a:solidFill>
                    <a:prstClr val="black"/>
                  </a:solidFill>
                </a:ln>
                <a:solidFill>
                  <a:prstClr val="black"/>
                </a:solidFill>
                <a:latin typeface="Calibri"/>
                <a:ea typeface="站酷快乐体2016修订版" panose="02010600030101010101" pitchFamily="2" charset="-122"/>
              </a:rPr>
              <a:t> </a:t>
            </a:r>
            <a:r>
              <a:rPr lang="en-US" altLang="zh-CN" sz="3599" kern="0" dirty="0" err="1">
                <a:ln w="3175">
                  <a:solidFill>
                    <a:prstClr val="black"/>
                  </a:solidFill>
                </a:ln>
                <a:solidFill>
                  <a:prstClr val="black"/>
                </a:solidFill>
                <a:latin typeface="Calibri"/>
                <a:ea typeface="站酷快乐体2016修订版" panose="02010600030101010101" pitchFamily="2" charset="-122"/>
              </a:rPr>
              <a:t>ngày</a:t>
            </a:r>
            <a:r>
              <a:rPr lang="en-US" altLang="zh-CN" sz="3599" kern="0" dirty="0">
                <a:ln w="3175">
                  <a:solidFill>
                    <a:prstClr val="black"/>
                  </a:solidFill>
                </a:ln>
                <a:solidFill>
                  <a:prstClr val="black"/>
                </a:solidFill>
                <a:latin typeface="Calibri"/>
                <a:ea typeface="站酷快乐体2016修订版" panose="02010600030101010101" pitchFamily="2" charset="-122"/>
              </a:rPr>
              <a:t> 30 </a:t>
            </a:r>
            <a:r>
              <a:rPr lang="en-US" altLang="zh-CN" sz="3599" kern="0" dirty="0" err="1">
                <a:ln w="3175">
                  <a:solidFill>
                    <a:prstClr val="black"/>
                  </a:solidFill>
                </a:ln>
                <a:solidFill>
                  <a:prstClr val="black"/>
                </a:solidFill>
                <a:latin typeface="Calibri"/>
                <a:ea typeface="站酷快乐体2016修订版" panose="02010600030101010101" pitchFamily="2" charset="-122"/>
              </a:rPr>
              <a:t>tháng</a:t>
            </a:r>
            <a:r>
              <a:rPr lang="en-US" altLang="zh-CN" sz="3599" kern="0" dirty="0">
                <a:ln w="3175">
                  <a:solidFill>
                    <a:prstClr val="black"/>
                  </a:solidFill>
                </a:ln>
                <a:solidFill>
                  <a:prstClr val="black"/>
                </a:solidFill>
                <a:latin typeface="Calibri"/>
                <a:ea typeface="站酷快乐体2016修订版" panose="02010600030101010101" pitchFamily="2" charset="-122"/>
              </a:rPr>
              <a:t> 9 </a:t>
            </a:r>
            <a:r>
              <a:rPr lang="en-US" altLang="zh-CN" sz="3599" kern="0" dirty="0" err="1">
                <a:ln w="3175">
                  <a:solidFill>
                    <a:prstClr val="black"/>
                  </a:solidFill>
                </a:ln>
                <a:solidFill>
                  <a:prstClr val="black"/>
                </a:solidFill>
                <a:latin typeface="Calibri"/>
                <a:ea typeface="站酷快乐体2016修订版" panose="02010600030101010101" pitchFamily="2" charset="-122"/>
              </a:rPr>
              <a:t>năm</a:t>
            </a:r>
            <a:endParaRPr lang="zh-CN" altLang="en-US" sz="3599" kern="0" dirty="0">
              <a:ln w="3175">
                <a:solidFill>
                  <a:prstClr val="black"/>
                </a:solidFill>
              </a:ln>
              <a:solidFill>
                <a:prstClr val="black"/>
              </a:solidFill>
              <a:latin typeface="Calibri"/>
              <a:ea typeface="站酷快乐体2016修订版" panose="02010600030101010101" pitchFamily="2" charset="-122"/>
            </a:endParaRPr>
          </a:p>
        </p:txBody>
      </p:sp>
      <p:pic>
        <p:nvPicPr>
          <p:cNvPr id="8" name="Picture 7"/>
          <p:cNvPicPr>
            <a:picLocks noChangeAspect="1"/>
          </p:cNvPicPr>
          <p:nvPr/>
        </p:nvPicPr>
        <p:blipFill>
          <a:blip r:embed="rId4"/>
          <a:stretch>
            <a:fillRect/>
          </a:stretch>
        </p:blipFill>
        <p:spPr>
          <a:xfrm>
            <a:off x="2661501" y="1633475"/>
            <a:ext cx="4138367" cy="1231214"/>
          </a:xfrm>
          <a:prstGeom prst="rect">
            <a:avLst/>
          </a:prstGeom>
        </p:spPr>
      </p:pic>
      <p:sp>
        <p:nvSpPr>
          <p:cNvPr id="6" name="文本框 15"/>
          <p:cNvSpPr txBox="1"/>
          <p:nvPr/>
        </p:nvSpPr>
        <p:spPr>
          <a:xfrm>
            <a:off x="230910" y="3331593"/>
            <a:ext cx="9337963" cy="1323439"/>
          </a:xfrm>
          <a:prstGeom prst="rect">
            <a:avLst/>
          </a:prstGeom>
          <a:noFill/>
        </p:spPr>
        <p:txBody>
          <a:bodyPr wrap="square" rtlCol="0">
            <a:spAutoFit/>
          </a:bodyPr>
          <a:lstStyle/>
          <a:p>
            <a:pPr algn="ctr" defTabSz="914217">
              <a:defRPr/>
            </a:pP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Luyện</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tập</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Viết</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đoạn</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văn</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nêu</a:t>
            </a:r>
            <a:endPar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endParaRPr>
          </a:p>
          <a:p>
            <a:pPr algn="ctr" defTabSz="914217">
              <a:defRPr/>
            </a:pP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tình</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cảm</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cảm</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xúc</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đối</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với</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một</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người</a:t>
            </a:r>
            <a:r>
              <a:rPr lang="en-US" altLang="zh-CN"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4000" kern="0" dirty="0" err="1">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rPr>
              <a:t>bạn</a:t>
            </a:r>
            <a:endParaRPr lang="zh-CN" altLang="en-US" sz="4000" kern="0" dirty="0">
              <a:ln w="3175">
                <a:solidFill>
                  <a:prstClr val="black"/>
                </a:solidFill>
              </a:ln>
              <a:solidFill>
                <a:srgbClr val="FFC000"/>
              </a:solidFill>
              <a:latin typeface="Times New Roman" panose="02020603050405020304" pitchFamily="18" charset="0"/>
              <a:ea typeface="站酷快乐体2016修订版"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795" y="1240"/>
            <a:ext cx="12187592" cy="6855520"/>
          </a:xfrm>
          <a:prstGeom prst="rect">
            <a:avLst/>
          </a:prstGeom>
        </p:spPr>
      </p:pic>
      <p:pic>
        <p:nvPicPr>
          <p:cNvPr id="13" name="图片 6">
            <a:extLst>
              <a:ext uri="{FF2B5EF4-FFF2-40B4-BE49-F238E27FC236}">
                <a16:creationId xmlns:a16="http://schemas.microsoft.com/office/drawing/2014/main" xmlns=""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5308" y="705840"/>
            <a:ext cx="8632692" cy="5038301"/>
          </a:xfrm>
          <a:prstGeom prst="rect">
            <a:avLst/>
          </a:prstGeom>
        </p:spPr>
      </p:pic>
      <p:grpSp>
        <p:nvGrpSpPr>
          <p:cNvPr id="10" name="Group 9"/>
          <p:cNvGrpSpPr/>
          <p:nvPr/>
        </p:nvGrpSpPr>
        <p:grpSpPr>
          <a:xfrm>
            <a:off x="245021" y="786364"/>
            <a:ext cx="2944410" cy="2943302"/>
            <a:chOff x="2368015" y="972224"/>
            <a:chExt cx="2945092" cy="2943983"/>
          </a:xfrm>
        </p:grpSpPr>
        <p:pic>
          <p:nvPicPr>
            <p:cNvPr id="18" name="图片 2">
              <a:extLst>
                <a:ext uri="{FF2B5EF4-FFF2-40B4-BE49-F238E27FC236}">
                  <a16:creationId xmlns:a16="http://schemas.microsoft.com/office/drawing/2014/main" xmlns=""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923865" cy="1569703"/>
            </a:xfrm>
            <a:prstGeom prst="rect">
              <a:avLst/>
            </a:prstGeom>
          </p:spPr>
          <p:txBody>
            <a:bodyPr wrap="none">
              <a:spAutoFit/>
            </a:bodyPr>
            <a:lstStyle/>
            <a:p>
              <a:pPr defTabSz="914217">
                <a:defRPr/>
              </a:pPr>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4</a:t>
              </a:r>
              <a:endParaRPr lang="en-US" sz="3199" dirty="0">
                <a:solidFill>
                  <a:srgbClr val="000000"/>
                </a:solidFill>
                <a:latin typeface="Patrick Hand" panose="00000500000000000000" pitchFamily="2" charset="0"/>
                <a:cs typeface="Pattaya" panose="00000500000000000000" pitchFamily="2" charset="-34"/>
              </a:endParaRPr>
            </a:p>
          </p:txBody>
        </p:sp>
      </p:grpSp>
      <p:sp>
        <p:nvSpPr>
          <p:cNvPr id="20" name="Rectangle 19"/>
          <p:cNvSpPr/>
          <p:nvPr/>
        </p:nvSpPr>
        <p:spPr>
          <a:xfrm>
            <a:off x="3551255" y="2705892"/>
            <a:ext cx="5596404" cy="1446230"/>
          </a:xfrm>
          <a:prstGeom prst="rect">
            <a:avLst/>
          </a:prstGeom>
          <a:solidFill>
            <a:schemeClr val="bg1">
              <a:alpha val="54000"/>
            </a:schemeClr>
          </a:solidFill>
        </p:spPr>
        <p:txBody>
          <a:bodyPr wrap="none">
            <a:spAutoFit/>
          </a:bodyPr>
          <a:lstStyle/>
          <a:p>
            <a:pPr algn="ctr" defTabSz="914217">
              <a:defRPr/>
            </a:pPr>
            <a:r>
              <a:rPr lang="en-US" sz="8798" kern="0" dirty="0" err="1">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Vận</a:t>
            </a:r>
            <a:r>
              <a:rPr lang="en-US" sz="87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 </a:t>
            </a:r>
            <a:r>
              <a:rPr lang="en-US" sz="8798" kern="0" dirty="0" err="1">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dụng</a:t>
            </a:r>
            <a:endParaRPr lang="en-US" sz="2799" dirty="0">
              <a:solidFill>
                <a:srgbClr val="EC4646"/>
              </a:solidFill>
              <a:latin typeface="Patrick Hand" panose="00000500000000000000" pitchFamily="2" charset="0"/>
              <a:cs typeface="Pattaya" panose="00000500000000000000" pitchFamily="2" charset="-34"/>
            </a:endParaRPr>
          </a:p>
        </p:txBody>
      </p:sp>
    </p:spTree>
    <p:extLst>
      <p:ext uri="{BB962C8B-B14F-4D97-AF65-F5344CB8AC3E}">
        <p14:creationId xmlns:p14="http://schemas.microsoft.com/office/powerpoint/2010/main" val="27766584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592" y="2480"/>
            <a:ext cx="12187592" cy="6855520"/>
          </a:xfrm>
          <a:prstGeom prst="rect">
            <a:avLst/>
          </a:prstGeom>
        </p:spPr>
      </p:pic>
      <p:grpSp>
        <p:nvGrpSpPr>
          <p:cNvPr id="16" name="Group 15">
            <a:extLst>
              <a:ext uri="{FF2B5EF4-FFF2-40B4-BE49-F238E27FC236}">
                <a16:creationId xmlns:a16="http://schemas.microsoft.com/office/drawing/2014/main" xmlns="" id="{A24033E2-5AD6-4BDE-9EFD-70B9C5D5B292}"/>
              </a:ext>
            </a:extLst>
          </p:cNvPr>
          <p:cNvGrpSpPr/>
          <p:nvPr/>
        </p:nvGrpSpPr>
        <p:grpSpPr>
          <a:xfrm rot="985166">
            <a:off x="1770256" y="870464"/>
            <a:ext cx="8344330" cy="5119552"/>
            <a:chOff x="8752758" y="1179708"/>
            <a:chExt cx="4030737" cy="4072116"/>
          </a:xfrm>
        </p:grpSpPr>
        <p:pic>
          <p:nvPicPr>
            <p:cNvPr id="17" name="Picture 16" descr="A picture containing icon&#10;&#10;Description automatically generated">
              <a:extLst>
                <a:ext uri="{FF2B5EF4-FFF2-40B4-BE49-F238E27FC236}">
                  <a16:creationId xmlns:a16="http://schemas.microsoft.com/office/drawing/2014/main" xmlns="" id="{AC6B7742-6896-49B1-8E4E-0CA45E54011D}"/>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rot="20796834">
              <a:off x="8752758" y="1179708"/>
              <a:ext cx="4030737" cy="4072116"/>
            </a:xfrm>
            <a:prstGeom prst="rect">
              <a:avLst/>
            </a:prstGeom>
          </p:spPr>
        </p:pic>
        <p:sp>
          <p:nvSpPr>
            <p:cNvPr id="19" name="TextBox 18">
              <a:extLst>
                <a:ext uri="{FF2B5EF4-FFF2-40B4-BE49-F238E27FC236}">
                  <a16:creationId xmlns:a16="http://schemas.microsoft.com/office/drawing/2014/main" xmlns="" id="{2A36E5D2-0A08-45BE-B2D3-5C1951C1B7F2}"/>
                </a:ext>
              </a:extLst>
            </p:cNvPr>
            <p:cNvSpPr txBox="1"/>
            <p:nvPr/>
          </p:nvSpPr>
          <p:spPr>
            <a:xfrm rot="20571813">
              <a:off x="9364257" y="2469164"/>
              <a:ext cx="2869095" cy="1836052"/>
            </a:xfrm>
            <a:prstGeom prst="rect">
              <a:avLst/>
            </a:prstGeom>
            <a:noFill/>
          </p:spPr>
          <p:txBody>
            <a:bodyPr wrap="square">
              <a:spAutoFit/>
            </a:bodyPr>
            <a:lstStyle/>
            <a:p>
              <a:pPr algn="ctr">
                <a:defRPr/>
              </a:pPr>
              <a:r>
                <a:rPr lang="en-US" sz="3600" b="1" dirty="0" err="1">
                  <a:solidFill>
                    <a:srgbClr val="0000CC"/>
                  </a:solidFill>
                  <a:latin typeface="Calibri" panose="020F0502020204030204" pitchFamily="34" charset="0"/>
                  <a:cs typeface="Calibri" panose="020F0502020204030204" pitchFamily="34" charset="0"/>
                </a:rPr>
                <a:t>Để</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tình</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cảm</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của</a:t>
              </a:r>
              <a:r>
                <a:rPr lang="en-US" sz="3600" b="1" dirty="0">
                  <a:solidFill>
                    <a:srgbClr val="0000CC"/>
                  </a:solidFill>
                  <a:latin typeface="Calibri" panose="020F0502020204030204" pitchFamily="34" charset="0"/>
                  <a:cs typeface="Calibri" panose="020F0502020204030204" pitchFamily="34" charset="0"/>
                </a:rPr>
                <a:t> con </a:t>
              </a:r>
              <a:r>
                <a:rPr lang="en-US" sz="3600" b="1" dirty="0" err="1">
                  <a:solidFill>
                    <a:srgbClr val="0000CC"/>
                  </a:solidFill>
                  <a:latin typeface="Calibri" panose="020F0502020204030204" pitchFamily="34" charset="0"/>
                  <a:cs typeface="Calibri" panose="020F0502020204030204" pitchFamily="34" charset="0"/>
                </a:rPr>
                <a:t>và</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bạn</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ngày</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càng</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bền</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chặt</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theo</a:t>
              </a:r>
              <a:r>
                <a:rPr lang="en-US" sz="3600" b="1" dirty="0">
                  <a:solidFill>
                    <a:srgbClr val="0000CC"/>
                  </a:solidFill>
                  <a:latin typeface="Calibri" panose="020F0502020204030204" pitchFamily="34" charset="0"/>
                  <a:cs typeface="Calibri" panose="020F0502020204030204" pitchFamily="34" charset="0"/>
                </a:rPr>
                <a:t> con </a:t>
              </a:r>
              <a:r>
                <a:rPr lang="en-US" sz="3600" b="1" dirty="0" err="1">
                  <a:solidFill>
                    <a:srgbClr val="0000CC"/>
                  </a:solidFill>
                  <a:latin typeface="Calibri" panose="020F0502020204030204" pitchFamily="34" charset="0"/>
                  <a:cs typeface="Calibri" panose="020F0502020204030204" pitchFamily="34" charset="0"/>
                </a:rPr>
                <a:t>cần</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làm</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những</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việc</a:t>
              </a:r>
              <a:r>
                <a:rPr lang="en-US" sz="3600" b="1" dirty="0">
                  <a:solidFill>
                    <a:srgbClr val="0000CC"/>
                  </a:solidFill>
                  <a:latin typeface="Calibri" panose="020F0502020204030204" pitchFamily="34" charset="0"/>
                  <a:cs typeface="Calibri" panose="020F0502020204030204" pitchFamily="34" charset="0"/>
                </a:rPr>
                <a:t> </a:t>
              </a:r>
              <a:r>
                <a:rPr lang="en-US" sz="3600" b="1" dirty="0" err="1">
                  <a:solidFill>
                    <a:srgbClr val="0000CC"/>
                  </a:solidFill>
                  <a:latin typeface="Calibri" panose="020F0502020204030204" pitchFamily="34" charset="0"/>
                  <a:cs typeface="Calibri" panose="020F0502020204030204" pitchFamily="34" charset="0"/>
                </a:rPr>
                <a:t>gì</a:t>
              </a:r>
              <a:r>
                <a:rPr lang="en-US" sz="3600" b="1" dirty="0">
                  <a:solidFill>
                    <a:srgbClr val="0000CC"/>
                  </a:solidFill>
                  <a:latin typeface="Calibri" panose="020F0502020204030204" pitchFamily="34" charset="0"/>
                  <a:cs typeface="Calibri" panose="020F0502020204030204" pitchFamily="34" charset="0"/>
                </a:rPr>
                <a:t>?</a:t>
              </a:r>
            </a:p>
            <a:p>
              <a:pPr algn="ctr">
                <a:defRPr/>
              </a:pPr>
              <a:endParaRPr lang="en-US" sz="3600" dirty="0">
                <a:solidFill>
                  <a:prstClr val="black"/>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8133089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53" presetClass="entr" presetSubtype="16"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5FD26D33-B1F0-41D2-ACF9-226A7D23E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795" y="1240"/>
            <a:ext cx="12187592" cy="6855520"/>
          </a:xfrm>
          <a:prstGeom prst="rect">
            <a:avLst/>
          </a:prstGeom>
        </p:spPr>
      </p:pic>
      <p:sp>
        <p:nvSpPr>
          <p:cNvPr id="25" name="任意多边形 70">
            <a:extLst>
              <a:ext uri="{FF2B5EF4-FFF2-40B4-BE49-F238E27FC236}">
                <a16:creationId xmlns:a16="http://schemas.microsoft.com/office/drawing/2014/main" xmlns="" id="{F5814427-19AC-4496-860A-28C57A834931}"/>
              </a:ext>
            </a:extLst>
          </p:cNvPr>
          <p:cNvSpPr/>
          <p:nvPr/>
        </p:nvSpPr>
        <p:spPr>
          <a:xfrm rot="10800000">
            <a:off x="872177" y="1196357"/>
            <a:ext cx="8732930" cy="423163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8FE5BB"/>
            </a:solidFill>
          </a:ln>
          <a:effectLst>
            <a:outerShdw dist="203200" dir="33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FFFF"/>
              </a:solidFill>
              <a:latin typeface="字魂59号-创粗黑" panose="00000500000000000000" pitchFamily="2" charset="-122"/>
              <a:ea typeface="宋体" panose="02010600030101010101" pitchFamily="2" charset="-122"/>
            </a:endParaRPr>
          </a:p>
        </p:txBody>
      </p:sp>
      <p:pic>
        <p:nvPicPr>
          <p:cNvPr id="2" name="Picture 1"/>
          <p:cNvPicPr>
            <a:picLocks noChangeAspect="1"/>
          </p:cNvPicPr>
          <p:nvPr/>
        </p:nvPicPr>
        <p:blipFill>
          <a:blip r:embed="rId4"/>
          <a:stretch>
            <a:fillRect/>
          </a:stretch>
        </p:blipFill>
        <p:spPr>
          <a:xfrm>
            <a:off x="1173199" y="1749794"/>
            <a:ext cx="8130887" cy="3358410"/>
          </a:xfrm>
          <a:prstGeom prst="rect">
            <a:avLst/>
          </a:prstGeom>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2000"/>
                            </p:stCondLst>
                            <p:childTnLst>
                              <p:par>
                                <p:cTn id="20" presetID="32" presetClass="emph" presetSubtype="0" fill="hold" nodeType="afterEffect">
                                  <p:stCondLst>
                                    <p:cond delay="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795" y="1240"/>
            <a:ext cx="12187592" cy="6855520"/>
          </a:xfrm>
          <a:prstGeom prst="rect">
            <a:avLst/>
          </a:prstGeom>
        </p:spPr>
      </p:pic>
      <p:pic>
        <p:nvPicPr>
          <p:cNvPr id="13" name="图片 6">
            <a:extLst>
              <a:ext uri="{FF2B5EF4-FFF2-40B4-BE49-F238E27FC236}">
                <a16:creationId xmlns:a16="http://schemas.microsoft.com/office/drawing/2014/main" xmlns=""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105" y="941479"/>
            <a:ext cx="8632692" cy="5038301"/>
          </a:xfrm>
          <a:prstGeom prst="rect">
            <a:avLst/>
          </a:prstGeom>
        </p:spPr>
      </p:pic>
      <p:grpSp>
        <p:nvGrpSpPr>
          <p:cNvPr id="10" name="Group 9"/>
          <p:cNvGrpSpPr/>
          <p:nvPr/>
        </p:nvGrpSpPr>
        <p:grpSpPr>
          <a:xfrm>
            <a:off x="245021" y="786364"/>
            <a:ext cx="2944410" cy="2943302"/>
            <a:chOff x="2368015" y="972224"/>
            <a:chExt cx="2945092" cy="2943983"/>
          </a:xfrm>
        </p:grpSpPr>
        <p:pic>
          <p:nvPicPr>
            <p:cNvPr id="18" name="图片 2">
              <a:extLst>
                <a:ext uri="{FF2B5EF4-FFF2-40B4-BE49-F238E27FC236}">
                  <a16:creationId xmlns:a16="http://schemas.microsoft.com/office/drawing/2014/main" xmlns=""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923865" cy="1569703"/>
            </a:xfrm>
            <a:prstGeom prst="rect">
              <a:avLst/>
            </a:prstGeom>
          </p:spPr>
          <p:txBody>
            <a:bodyPr wrap="none">
              <a:spAutoFit/>
            </a:bodyPr>
            <a:lstStyle/>
            <a:p>
              <a:pPr defTabSz="914217"/>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1</a:t>
              </a:r>
              <a:endParaRPr lang="en-US" sz="3199" dirty="0">
                <a:solidFill>
                  <a:srgbClr val="000000"/>
                </a:solidFill>
                <a:latin typeface="Patrick Hand" panose="00000500000000000000" pitchFamily="2" charset="0"/>
                <a:cs typeface="Pattaya" panose="00000500000000000000" pitchFamily="2" charset="-34"/>
              </a:endParaRPr>
            </a:p>
          </p:txBody>
        </p:sp>
      </p:grpSp>
      <p:pic>
        <p:nvPicPr>
          <p:cNvPr id="3" name="Picture 2">
            <a:extLst>
              <a:ext uri="{FF2B5EF4-FFF2-40B4-BE49-F238E27FC236}">
                <a16:creationId xmlns:a16="http://schemas.microsoft.com/office/drawing/2014/main" xmlns="" id="{E0B28C5F-FF70-4320-A0CA-0FB504517331}"/>
              </a:ext>
            </a:extLst>
          </p:cNvPr>
          <p:cNvPicPr>
            <a:picLocks noChangeAspect="1"/>
          </p:cNvPicPr>
          <p:nvPr/>
        </p:nvPicPr>
        <p:blipFill>
          <a:blip r:embed="rId6"/>
          <a:stretch>
            <a:fillRect/>
          </a:stretch>
        </p:blipFill>
        <p:spPr>
          <a:xfrm>
            <a:off x="3910840" y="2258015"/>
            <a:ext cx="4877223" cy="2280102"/>
          </a:xfrm>
          <a:prstGeom prst="rect">
            <a:avLst/>
          </a:prstGeom>
        </p:spPr>
      </p:pic>
    </p:spTree>
    <p:extLst>
      <p:ext uri="{BB962C8B-B14F-4D97-AF65-F5344CB8AC3E}">
        <p14:creationId xmlns:p14="http://schemas.microsoft.com/office/powerpoint/2010/main" val="1255919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124BBC1-D7D9-4C32-B80B-74C410BECAC3}"/>
              </a:ext>
            </a:extLst>
          </p:cNvPr>
          <p:cNvPicPr>
            <a:picLocks noChangeAspect="1"/>
          </p:cNvPicPr>
          <p:nvPr/>
        </p:nvPicPr>
        <p:blipFill>
          <a:blip r:embed="rId3"/>
          <a:stretch>
            <a:fillRect/>
          </a:stretch>
        </p:blipFill>
        <p:spPr>
          <a:xfrm>
            <a:off x="2614234" y="18474"/>
            <a:ext cx="4834547" cy="963251"/>
          </a:xfrm>
          <a:prstGeom prst="rect">
            <a:avLst/>
          </a:prstGeom>
        </p:spPr>
      </p:pic>
      <p:sp>
        <p:nvSpPr>
          <p:cNvPr id="11" name="TextBox 10">
            <a:extLst>
              <a:ext uri="{FF2B5EF4-FFF2-40B4-BE49-F238E27FC236}">
                <a16:creationId xmlns:a16="http://schemas.microsoft.com/office/drawing/2014/main" xmlns="" id="{E23F8C45-B25B-4B4A-9F0F-5299D1CB4477}"/>
              </a:ext>
            </a:extLst>
          </p:cNvPr>
          <p:cNvSpPr txBox="1"/>
          <p:nvPr/>
        </p:nvSpPr>
        <p:spPr>
          <a:xfrm>
            <a:off x="319207" y="500099"/>
            <a:ext cx="8287933" cy="3539430"/>
          </a:xfrm>
          <a:prstGeom prst="rect">
            <a:avLst/>
          </a:prstGeom>
          <a:noFill/>
        </p:spPr>
        <p:txBody>
          <a:bodyPr wrap="square" rtlCol="0">
            <a:spAutoFit/>
          </a:bodyPr>
          <a:lstStyle/>
          <a:p>
            <a:pPr algn="just">
              <a:defRPr/>
            </a:pP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852CEA43-C9BB-416C-8778-865E92F2BF31}"/>
              </a:ext>
            </a:extLst>
          </p:cNvPr>
          <p:cNvPicPr>
            <a:picLocks noChangeAspect="1"/>
          </p:cNvPicPr>
          <p:nvPr/>
        </p:nvPicPr>
        <p:blipFill>
          <a:blip r:embed="rId4"/>
          <a:stretch>
            <a:fillRect/>
          </a:stretch>
        </p:blipFill>
        <p:spPr>
          <a:xfrm>
            <a:off x="5290912" y="3429000"/>
            <a:ext cx="4500467" cy="2581086"/>
          </a:xfrm>
          <a:prstGeom prst="rect">
            <a:avLst/>
          </a:prstGeom>
        </p:spPr>
      </p:pic>
      <p:sp>
        <p:nvSpPr>
          <p:cNvPr id="16" name="任意多边形: 形状 40">
            <a:extLst>
              <a:ext uri="{FF2B5EF4-FFF2-40B4-BE49-F238E27FC236}">
                <a16:creationId xmlns:a16="http://schemas.microsoft.com/office/drawing/2014/main" xmlns="" id="{F315A7E3-1879-43CB-A886-74B43033D250}"/>
              </a:ext>
            </a:extLst>
          </p:cNvPr>
          <p:cNvSpPr/>
          <p:nvPr/>
        </p:nvSpPr>
        <p:spPr>
          <a:xfrm>
            <a:off x="-14049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pic>
        <p:nvPicPr>
          <p:cNvPr id="19" name="Picture 18" descr="Icon&#10;&#10;Description automatically generated with medium confidence">
            <a:extLst>
              <a:ext uri="{FF2B5EF4-FFF2-40B4-BE49-F238E27FC236}">
                <a16:creationId xmlns:a16="http://schemas.microsoft.com/office/drawing/2014/main" xmlns=""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9378" y="5814520"/>
            <a:ext cx="594282" cy="547448"/>
          </a:xfrm>
          <a:prstGeom prst="rect">
            <a:avLst/>
          </a:prstGeom>
        </p:spPr>
      </p:pic>
    </p:spTree>
    <p:extLst>
      <p:ext uri="{BB962C8B-B14F-4D97-AF65-F5344CB8AC3E}">
        <p14:creationId xmlns:p14="http://schemas.microsoft.com/office/powerpoint/2010/main" val="223154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 presetClass="exit" presetSubtype="0" fill="hold" nodeType="withEffect">
                                  <p:stCondLst>
                                    <p:cond delay="1250"/>
                                  </p:stCondLst>
                                  <p:childTnLst>
                                    <p:set>
                                      <p:cBhvr>
                                        <p:cTn id="17"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FCE22D0-EFE6-4073-B982-71016BEF3166}"/>
              </a:ext>
            </a:extLst>
          </p:cNvPr>
          <p:cNvSpPr txBox="1"/>
          <p:nvPr/>
        </p:nvSpPr>
        <p:spPr>
          <a:xfrm>
            <a:off x="323960" y="1180108"/>
            <a:ext cx="8098970" cy="4093428"/>
          </a:xfrm>
          <a:prstGeom prst="rect">
            <a:avLst/>
          </a:prstGeom>
          <a:noFill/>
        </p:spPr>
        <p:txBody>
          <a:bodyPr wrap="square" rtlCol="0">
            <a:spAutoFit/>
          </a:bodyPr>
          <a:lstStyle/>
          <a:p>
            <a:pPr algn="just" latinLnBrk="0"/>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000" dirty="0">
                <a:solidFill>
                  <a:srgbClr val="000000"/>
                </a:solidFill>
                <a:latin typeface="+mj-lt"/>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2000" dirty="0">
                <a:solidFill>
                  <a:srgbClr val="000000"/>
                </a:solidFill>
                <a:latin typeface="+mj-lt"/>
                <a:ea typeface="Arial-Rounded" panose="020B0500000000000000" pitchFamily="34" charset="0"/>
                <a:cs typeface="Arial-Rounded" panose="020B0500000000000000" pitchFamily="34" charset="0"/>
              </a:rPr>
              <a:t>.</a:t>
            </a:r>
            <a:r>
              <a:rPr lang="vi-VN" sz="2000" dirty="0">
                <a:solidFill>
                  <a:srgbClr val="000000"/>
                </a:solidFill>
                <a:latin typeface="+mj-lt"/>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algn="just" latinLnBrk="0"/>
            <a:r>
              <a:rPr lang="en-US" sz="2000" dirty="0">
                <a:solidFill>
                  <a:srgbClr val="000000"/>
                </a:solidFill>
                <a:latin typeface="+mj-lt"/>
                <a:ea typeface="Arial-Rounded" panose="020B0500000000000000" pitchFamily="34" charset="0"/>
                <a:cs typeface="Arial-Rounded" panose="020B0500000000000000" pitchFamily="34" charset="0"/>
              </a:rPr>
              <a:t>   </a:t>
            </a:r>
            <a:r>
              <a:rPr lang="vi-VN" sz="2000" dirty="0">
                <a:solidFill>
                  <a:srgbClr val="000000"/>
                </a:solidFill>
                <a:latin typeface="+mj-lt"/>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latinLnBrk="0"/>
            <a:r>
              <a:rPr lang="en-US" sz="2000" dirty="0">
                <a:solidFill>
                  <a:srgbClr val="000000"/>
                </a:solidFill>
                <a:latin typeface="+mj-lt"/>
                <a:ea typeface="Arial-Rounded" panose="020B0500000000000000" pitchFamily="34" charset="0"/>
                <a:cs typeface="Arial-Rounded" panose="020B0500000000000000" pitchFamily="34" charset="0"/>
              </a:rPr>
              <a:t>   </a:t>
            </a:r>
            <a:r>
              <a:rPr lang="vi-VN" sz="2000" dirty="0">
                <a:solidFill>
                  <a:srgbClr val="000000"/>
                </a:solidFill>
                <a:latin typeface="+mj-lt"/>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l" latinLnBrk="0"/>
            <a:r>
              <a:rPr lang="vi-VN" sz="2000" dirty="0">
                <a:solidFill>
                  <a:srgbClr val="000000"/>
                </a:solidFill>
                <a:latin typeface="+mj-lt"/>
                <a:ea typeface="Arial-Rounded" panose="020B0500000000000000" pitchFamily="34" charset="0"/>
                <a:cs typeface="Arial-Rounded" panose="020B0500000000000000" pitchFamily="34" charset="0"/>
              </a:rPr>
              <a:t>Tạm biệt mùa hè, mai Diệu sẽ bước vào năm học mới…</a:t>
            </a:r>
          </a:p>
          <a:p>
            <a:pPr algn="r" latinLnBrk="0"/>
            <a:r>
              <a:rPr lang="vi-VN" sz="2000" dirty="0">
                <a:solidFill>
                  <a:srgbClr val="000000"/>
                </a:solidFill>
                <a:latin typeface="+mj-lt"/>
                <a:ea typeface="Arial-Rounded" panose="020B0500000000000000" pitchFamily="34" charset="0"/>
                <a:cs typeface="Arial-Rounded" panose="020B0500000000000000" pitchFamily="34" charset="0"/>
              </a:rPr>
              <a:t>(Theo Vũ Thị Huyền Trang)</a:t>
            </a:r>
          </a:p>
          <a:p>
            <a:endParaRPr lang="en-US" sz="2000"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5076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1227" y="1"/>
            <a:ext cx="1412627" cy="1221387"/>
          </a:xfrm>
          <a:prstGeom prst="rect">
            <a:avLst/>
          </a:prstGeom>
        </p:spPr>
      </p:pic>
      <p:sp>
        <p:nvSpPr>
          <p:cNvPr id="16" name="文本框 15"/>
          <p:cNvSpPr txBox="1"/>
          <p:nvPr/>
        </p:nvSpPr>
        <p:spPr>
          <a:xfrm>
            <a:off x="-671080" y="-1"/>
            <a:ext cx="10576007" cy="1107996"/>
          </a:xfrm>
          <a:prstGeom prst="rect">
            <a:avLst/>
          </a:prstGeom>
          <a:noFill/>
        </p:spPr>
        <p:txBody>
          <a:bodyPr wrap="square" rtlCol="0">
            <a:spAutoFit/>
          </a:bodyPr>
          <a:lstStyle/>
          <a:p>
            <a:pPr algn="ctr" defTabSz="914217">
              <a:defRPr/>
            </a:pP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Tạm</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biệt</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hè</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Trao</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đổi</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nội</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dung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gợi</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ý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bảng</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dưới</a:t>
            </a:r>
            <a:r>
              <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0" dirty="0" err="1">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đây</a:t>
            </a:r>
            <a:endParaRPr lang="en-US" altLang="zh-CN" sz="3300" kern="0" dirty="0">
              <a:ln w="3175">
                <a:solidFill>
                  <a:prstClr val="black"/>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690" y="5212239"/>
            <a:ext cx="2337337" cy="1645762"/>
          </a:xfrm>
          <a:prstGeom prst="rect">
            <a:avLst/>
          </a:prstGeom>
        </p:spPr>
      </p:pic>
      <p:graphicFrame>
        <p:nvGraphicFramePr>
          <p:cNvPr id="2" name="Table 2">
            <a:extLst>
              <a:ext uri="{FF2B5EF4-FFF2-40B4-BE49-F238E27FC236}">
                <a16:creationId xmlns:a16="http://schemas.microsoft.com/office/drawing/2014/main" xmlns="" id="{024DC576-2B33-4D83-862A-111E4D6BAB28}"/>
              </a:ext>
            </a:extLst>
          </p:cNvPr>
          <p:cNvGraphicFramePr>
            <a:graphicFrameLocks noGrp="1"/>
          </p:cNvGraphicFramePr>
          <p:nvPr>
            <p:extLst>
              <p:ext uri="{D42A27DB-BD31-4B8C-83A1-F6EECF244321}">
                <p14:modId xmlns:p14="http://schemas.microsoft.com/office/powerpoint/2010/main" val="2381385371"/>
              </p:ext>
            </p:extLst>
          </p:nvPr>
        </p:nvGraphicFramePr>
        <p:xfrm>
          <a:off x="95347" y="1816793"/>
          <a:ext cx="9048653" cy="4795851"/>
        </p:xfrm>
        <a:graphic>
          <a:graphicData uri="http://schemas.openxmlformats.org/drawingml/2006/table">
            <a:tbl>
              <a:tblPr firstRow="1" bandRow="1">
                <a:tableStyleId>{F5AB1C69-6EDB-4FF4-983F-18BD219EF322}</a:tableStyleId>
              </a:tblPr>
              <a:tblGrid>
                <a:gridCol w="2547028">
                  <a:extLst>
                    <a:ext uri="{9D8B030D-6E8A-4147-A177-3AD203B41FA5}">
                      <a16:colId xmlns:a16="http://schemas.microsoft.com/office/drawing/2014/main" xmlns="" val="1706347254"/>
                    </a:ext>
                  </a:extLst>
                </a:gridCol>
                <a:gridCol w="1992655">
                  <a:extLst>
                    <a:ext uri="{9D8B030D-6E8A-4147-A177-3AD203B41FA5}">
                      <a16:colId xmlns:a16="http://schemas.microsoft.com/office/drawing/2014/main" xmlns="" val="148001100"/>
                    </a:ext>
                  </a:extLst>
                </a:gridCol>
                <a:gridCol w="4508970">
                  <a:extLst>
                    <a:ext uri="{9D8B030D-6E8A-4147-A177-3AD203B41FA5}">
                      <a16:colId xmlns:a16="http://schemas.microsoft.com/office/drawing/2014/main" xmlns="" val="3831493146"/>
                    </a:ext>
                  </a:extLst>
                </a:gridCol>
              </a:tblGrid>
              <a:tr h="881743">
                <a:tc>
                  <a:txBody>
                    <a:bodyPr/>
                    <a:lstStyle/>
                    <a:p>
                      <a:pPr algn="ct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Diệu</a:t>
                      </a:r>
                      <a:endPar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r>
                        <a:rPr lang="en-US" sz="24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4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24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Diệu</a:t>
                      </a:r>
                      <a:endPar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4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4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4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1320111"/>
                  </a:ext>
                </a:extLst>
              </a:tr>
              <a:tr h="1202377">
                <a:tc>
                  <a:txBody>
                    <a:bodyPr/>
                    <a:lstStyle/>
                    <a:p>
                      <a:r>
                        <a:rPr lang="en-US" sz="20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vườn</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hái</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mẹ</a:t>
                      </a:r>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thú</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hào</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hứng</a:t>
                      </a:r>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Tx/>
                        <a:buChar char="-"/>
                      </a:pPr>
                      <a:r>
                        <a:rPr lang="en-US" sz="20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bé</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chăm</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000" dirty="0">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buFontTx/>
                        <a:buChar char="-"/>
                      </a:pPr>
                      <a:r>
                        <a:rPr lang="en-US" sz="20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tâm</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giúp</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đỡ</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mẹ</a:t>
                      </a:r>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p>
                      <a:pPr marL="342900" indent="-342900">
                        <a:buFontTx/>
                        <a:buChar char="-"/>
                      </a:pPr>
                      <a:r>
                        <a:rPr lang="en-US" sz="20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thật</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thật</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đáng</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yêu</a:t>
                      </a:r>
                      <a:r>
                        <a:rPr lang="en-US" sz="2000" dirty="0">
                          <a:latin typeface="Times New Roman" panose="02020603050405020304" pitchFamily="18" charset="0"/>
                          <a:ea typeface="Arial-Rounded" panose="020B0500000000000000" pitchFamily="34"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67499427"/>
                  </a:ext>
                </a:extLst>
              </a:tr>
              <a:tr h="1202377">
                <a:tc>
                  <a:txBody>
                    <a:bodyPr/>
                    <a:lstStyle/>
                    <a:p>
                      <a:r>
                        <a:rPr lang="en-US" sz="20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thăm</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cụ</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Khởi</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chuyện</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bà</a:t>
                      </a:r>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45807501"/>
                  </a:ext>
                </a:extLst>
              </a:tr>
              <a:tr h="1202377">
                <a:tc>
                  <a:txBody>
                    <a:bodyPr/>
                    <a:lstStyle/>
                    <a:p>
                      <a:r>
                        <a:rPr lang="en-US" sz="20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ra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chợ</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mẹ</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người</a:t>
                      </a:r>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24826345"/>
                  </a:ext>
                </a:extLst>
              </a:tr>
            </a:tbl>
          </a:graphicData>
        </a:graphic>
      </p:graphicFrame>
      <p:sp>
        <p:nvSpPr>
          <p:cNvPr id="12" name="TextBox 11">
            <a:extLst>
              <a:ext uri="{FF2B5EF4-FFF2-40B4-BE49-F238E27FC236}">
                <a16:creationId xmlns:a16="http://schemas.microsoft.com/office/drawing/2014/main" xmlns="" id="{12E4C4AC-E254-4B4E-8BC1-D9634F8A237E}"/>
              </a:ext>
            </a:extLst>
          </p:cNvPr>
          <p:cNvSpPr txBox="1"/>
          <p:nvPr/>
        </p:nvSpPr>
        <p:spPr>
          <a:xfrm>
            <a:off x="2957497" y="3840651"/>
            <a:ext cx="709382" cy="1631216"/>
          </a:xfrm>
          <a:prstGeom prst="rect">
            <a:avLst/>
          </a:prstGeom>
          <a:noFill/>
        </p:spPr>
        <p:txBody>
          <a:bodyPr wrap="square">
            <a:spAutoFit/>
          </a:bodyPr>
          <a:lstStyle/>
          <a:p>
            <a:pPr>
              <a:defRPr/>
            </a:pPr>
            <a:r>
              <a:rPr lang="vi-VN" sz="10000" dirty="0">
                <a:solidFill>
                  <a:srgbClr val="FF0066"/>
                </a:solidFill>
                <a:latin typeface="Arial" panose="020B0604020202020204" pitchFamily="34" charset="0"/>
                <a:cs typeface="Arial" panose="020B0604020202020204" pitchFamily="34" charset="0"/>
              </a:rPr>
              <a:t>✿</a:t>
            </a:r>
            <a:endParaRPr lang="en-US" sz="10000" dirty="0">
              <a:solidFill>
                <a:prstClr val="black"/>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77E41CA9-9F73-4635-9930-82F5C74B480F}"/>
              </a:ext>
            </a:extLst>
          </p:cNvPr>
          <p:cNvSpPr txBox="1"/>
          <p:nvPr/>
        </p:nvSpPr>
        <p:spPr>
          <a:xfrm>
            <a:off x="5956465" y="3840651"/>
            <a:ext cx="709382" cy="1631216"/>
          </a:xfrm>
          <a:prstGeom prst="rect">
            <a:avLst/>
          </a:prstGeom>
          <a:noFill/>
        </p:spPr>
        <p:txBody>
          <a:bodyPr wrap="square">
            <a:spAutoFit/>
          </a:bodyPr>
          <a:lstStyle/>
          <a:p>
            <a:pPr>
              <a:defRPr/>
            </a:pPr>
            <a:r>
              <a:rPr lang="vi-VN" sz="10000" dirty="0">
                <a:solidFill>
                  <a:srgbClr val="FF0066"/>
                </a:solidFill>
                <a:latin typeface="Arial" panose="020B0604020202020204" pitchFamily="34" charset="0"/>
                <a:cs typeface="Arial" panose="020B0604020202020204" pitchFamily="34" charset="0"/>
              </a:rPr>
              <a:t>✿</a:t>
            </a:r>
            <a:endParaRPr lang="en-US" sz="10000" dirty="0">
              <a:solidFill>
                <a:prstClr val="black"/>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F1B74529-6CA0-4414-9871-B9F9F8DD1290}"/>
              </a:ext>
            </a:extLst>
          </p:cNvPr>
          <p:cNvSpPr txBox="1"/>
          <p:nvPr/>
        </p:nvSpPr>
        <p:spPr>
          <a:xfrm>
            <a:off x="2957497" y="5098847"/>
            <a:ext cx="709382" cy="1631216"/>
          </a:xfrm>
          <a:prstGeom prst="rect">
            <a:avLst/>
          </a:prstGeom>
          <a:noFill/>
        </p:spPr>
        <p:txBody>
          <a:bodyPr wrap="square">
            <a:spAutoFit/>
          </a:bodyPr>
          <a:lstStyle/>
          <a:p>
            <a:pPr>
              <a:defRPr/>
            </a:pPr>
            <a:r>
              <a:rPr lang="vi-VN" sz="10000" dirty="0">
                <a:solidFill>
                  <a:srgbClr val="FF0066"/>
                </a:solidFill>
                <a:latin typeface="Arial" panose="020B0604020202020204" pitchFamily="34" charset="0"/>
                <a:cs typeface="Arial" panose="020B0604020202020204" pitchFamily="34" charset="0"/>
              </a:rPr>
              <a:t>✿</a:t>
            </a:r>
            <a:endParaRPr lang="en-US" sz="10000" dirty="0">
              <a:solidFill>
                <a:prstClr val="black"/>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F2D1D68D-36EA-4F52-A8FF-29B5B33C8D5E}"/>
              </a:ext>
            </a:extLst>
          </p:cNvPr>
          <p:cNvSpPr txBox="1"/>
          <p:nvPr/>
        </p:nvSpPr>
        <p:spPr>
          <a:xfrm>
            <a:off x="6005880" y="5226785"/>
            <a:ext cx="709382" cy="1631216"/>
          </a:xfrm>
          <a:prstGeom prst="rect">
            <a:avLst/>
          </a:prstGeom>
          <a:noFill/>
        </p:spPr>
        <p:txBody>
          <a:bodyPr wrap="square">
            <a:spAutoFit/>
          </a:bodyPr>
          <a:lstStyle/>
          <a:p>
            <a:pPr>
              <a:defRPr/>
            </a:pPr>
            <a:r>
              <a:rPr lang="vi-VN" sz="10000" dirty="0">
                <a:solidFill>
                  <a:srgbClr val="FF0066"/>
                </a:solidFill>
                <a:latin typeface="Arial" panose="020B0604020202020204" pitchFamily="34" charset="0"/>
                <a:cs typeface="Arial" panose="020B0604020202020204" pitchFamily="34" charset="0"/>
              </a:rPr>
              <a:t>✿</a:t>
            </a:r>
            <a:endParaRPr lang="en-US" sz="10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FCE22D0-EFE6-4073-B982-71016BEF3166}"/>
              </a:ext>
            </a:extLst>
          </p:cNvPr>
          <p:cNvSpPr txBox="1"/>
          <p:nvPr/>
        </p:nvSpPr>
        <p:spPr>
          <a:xfrm>
            <a:off x="156754" y="175058"/>
            <a:ext cx="5779008" cy="3108543"/>
          </a:xfrm>
          <a:prstGeom prst="rect">
            <a:avLst/>
          </a:prstGeom>
          <a:noFill/>
        </p:spPr>
        <p:txBody>
          <a:bodyPr wrap="square" rtlCol="0">
            <a:spAutoFit/>
          </a:bodyPr>
          <a:lstStyle/>
          <a:p>
            <a:pPr algn="just" latinLnBrk="0"/>
            <a:r>
              <a:rPr lang="vi-VN" sz="2800" dirty="0">
                <a:solidFill>
                  <a:srgbClr val="000000"/>
                </a:solidFill>
                <a:latin typeface="+mj-lt"/>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latinLnBrk="0"/>
            <a:r>
              <a:rPr lang="en-US" sz="2800" dirty="0">
                <a:solidFill>
                  <a:srgbClr val="000000"/>
                </a:solidFill>
                <a:latin typeface="+mj-lt"/>
                <a:ea typeface="Arial-Rounded" panose="020B0500000000000000" pitchFamily="34" charset="0"/>
                <a:cs typeface="Arial-Rounded" panose="020B0500000000000000" pitchFamily="34" charset="0"/>
              </a:rPr>
              <a:t>   </a:t>
            </a:r>
            <a:endParaRPr lang="en-US" sz="2800" dirty="0">
              <a:latin typeface="+mj-lt"/>
              <a:ea typeface="Arial-Rounded" panose="020B0500000000000000" pitchFamily="34" charset="0"/>
              <a:cs typeface="Arial-Rounded" panose="020B0500000000000000" pitchFamily="34" charset="0"/>
            </a:endParaRPr>
          </a:p>
        </p:txBody>
      </p:sp>
      <p:graphicFrame>
        <p:nvGraphicFramePr>
          <p:cNvPr id="3" name="Table 2">
            <a:extLst>
              <a:ext uri="{FF2B5EF4-FFF2-40B4-BE49-F238E27FC236}">
                <a16:creationId xmlns:a16="http://schemas.microsoft.com/office/drawing/2014/main" xmlns="" id="{024DC576-2B33-4D83-862A-111E4D6BAB28}"/>
              </a:ext>
            </a:extLst>
          </p:cNvPr>
          <p:cNvGraphicFramePr>
            <a:graphicFrameLocks noGrp="1"/>
          </p:cNvGraphicFramePr>
          <p:nvPr>
            <p:extLst>
              <p:ext uri="{D42A27DB-BD31-4B8C-83A1-F6EECF244321}">
                <p14:modId xmlns:p14="http://schemas.microsoft.com/office/powerpoint/2010/main" val="538514644"/>
              </p:ext>
            </p:extLst>
          </p:nvPr>
        </p:nvGraphicFramePr>
        <p:xfrm>
          <a:off x="175690" y="2928052"/>
          <a:ext cx="8367419" cy="3261360"/>
        </p:xfrm>
        <a:graphic>
          <a:graphicData uri="http://schemas.openxmlformats.org/drawingml/2006/table">
            <a:tbl>
              <a:tblPr firstRow="1" bandRow="1">
                <a:tableStyleId>{F5AB1C69-6EDB-4FF4-983F-18BD219EF322}</a:tableStyleId>
              </a:tblPr>
              <a:tblGrid>
                <a:gridCol w="2355274">
                  <a:extLst>
                    <a:ext uri="{9D8B030D-6E8A-4147-A177-3AD203B41FA5}">
                      <a16:colId xmlns:a16="http://schemas.microsoft.com/office/drawing/2014/main" xmlns="" val="1706347254"/>
                    </a:ext>
                  </a:extLst>
                </a:gridCol>
                <a:gridCol w="2036378">
                  <a:extLst>
                    <a:ext uri="{9D8B030D-6E8A-4147-A177-3AD203B41FA5}">
                      <a16:colId xmlns:a16="http://schemas.microsoft.com/office/drawing/2014/main" xmlns="" val="148001100"/>
                    </a:ext>
                  </a:extLst>
                </a:gridCol>
                <a:gridCol w="3975767">
                  <a:extLst>
                    <a:ext uri="{9D8B030D-6E8A-4147-A177-3AD203B41FA5}">
                      <a16:colId xmlns:a16="http://schemas.microsoft.com/office/drawing/2014/main" xmlns="" val="3831493146"/>
                    </a:ext>
                  </a:extLst>
                </a:gridCol>
              </a:tblGrid>
              <a:tr h="1168347">
                <a:tc>
                  <a:txBody>
                    <a:bodyPr/>
                    <a:lstStyle/>
                    <a:p>
                      <a:pPr algn="ct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Diệu</a:t>
                      </a:r>
                      <a:endPar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r>
                        <a:rPr lang="en-US" sz="30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0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30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0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Diệu</a:t>
                      </a:r>
                      <a:endPar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0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0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0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0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000" baseline="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3000" baseline="0" dirty="0">
                          <a:solidFill>
                            <a:srgbClr val="FFC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000" dirty="0">
                        <a:solidFill>
                          <a:srgbClr val="FFC000"/>
                        </a:solidFill>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1320111"/>
                  </a:ext>
                </a:extLst>
              </a:tr>
              <a:tr h="1593201">
                <a:tc>
                  <a:txBody>
                    <a:bodyPr/>
                    <a:lstStyle/>
                    <a:p>
                      <a:r>
                        <a:rPr lang="en-US" sz="28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thăm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cụ</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Khởi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bà</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45807501"/>
                  </a:ext>
                </a:extLst>
              </a:tr>
            </a:tbl>
          </a:graphicData>
        </a:graphic>
      </p:graphicFrame>
      <p:sp>
        <p:nvSpPr>
          <p:cNvPr id="4" name="Cloud Callout 3"/>
          <p:cNvSpPr/>
          <p:nvPr/>
        </p:nvSpPr>
        <p:spPr>
          <a:xfrm>
            <a:off x="7112000" y="218390"/>
            <a:ext cx="3243247" cy="2756531"/>
          </a:xfrm>
          <a:prstGeom prst="cloudCallout">
            <a:avLst>
              <a:gd name="adj1" fmla="val -85488"/>
              <a:gd name="adj2" fmla="val -559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6FCE22D0-EFE6-4073-B982-71016BEF3166}"/>
              </a:ext>
            </a:extLst>
          </p:cNvPr>
          <p:cNvSpPr txBox="1"/>
          <p:nvPr/>
        </p:nvSpPr>
        <p:spPr>
          <a:xfrm>
            <a:off x="175690" y="1860833"/>
            <a:ext cx="6371251" cy="984885"/>
          </a:xfrm>
          <a:prstGeom prst="rect">
            <a:avLst/>
          </a:prstGeom>
          <a:noFill/>
        </p:spPr>
        <p:txBody>
          <a:bodyPr wrap="square" rtlCol="0">
            <a:spAutoFit/>
          </a:bodyPr>
          <a:lstStyle/>
          <a:p>
            <a:pPr algn="just"/>
            <a:r>
              <a:rPr lang="en-US" sz="2800" dirty="0" smtClean="0">
                <a:solidFill>
                  <a:srgbClr val="FF0000"/>
                </a:solidFill>
                <a:latin typeface="+mj-lt"/>
                <a:ea typeface="Arial-Rounded" panose="020B0500000000000000" pitchFamily="34" charset="0"/>
                <a:cs typeface="Arial-Rounded" panose="020B0500000000000000" pitchFamily="34" charset="0"/>
              </a:rPr>
              <a:t>              </a:t>
            </a:r>
            <a:r>
              <a:rPr lang="vi-VN" sz="2800" dirty="0" smtClean="0">
                <a:solidFill>
                  <a:srgbClr val="FF0000"/>
                </a:solidFill>
                <a:latin typeface="+mj-lt"/>
                <a:ea typeface="Arial-Rounded" panose="020B0500000000000000" pitchFamily="34" charset="0"/>
                <a:cs typeface="Arial-Rounded" panose="020B0500000000000000" pitchFamily="34" charset="0"/>
              </a:rPr>
              <a:t>Diệu </a:t>
            </a:r>
            <a:r>
              <a:rPr lang="en-US" sz="2800" dirty="0" smtClean="0">
                <a:solidFill>
                  <a:srgbClr val="FF0000"/>
                </a:solidFill>
                <a:latin typeface="+mj-lt"/>
                <a:ea typeface="Arial-Rounded" panose="020B0500000000000000" pitchFamily="34" charset="0"/>
                <a:cs typeface="Arial-Rounded" panose="020B0500000000000000" pitchFamily="34" charset="0"/>
              </a:rPr>
              <a:t> </a:t>
            </a:r>
            <a:r>
              <a:rPr lang="vi-VN" sz="2800" dirty="0">
                <a:solidFill>
                  <a:srgbClr val="FF0000"/>
                </a:solidFill>
                <a:latin typeface="+mj-lt"/>
                <a:ea typeface="Arial-Rounded" panose="020B0500000000000000" pitchFamily="34" charset="0"/>
                <a:cs typeface="Arial-Rounded" panose="020B0500000000000000" pitchFamily="34" charset="0"/>
              </a:rPr>
              <a:t>thường tỉ </a:t>
            </a:r>
            <a:r>
              <a:rPr lang="en-US" sz="2800" dirty="0">
                <a:solidFill>
                  <a:srgbClr val="FF0000"/>
                </a:solidFill>
                <a:latin typeface="+mj-lt"/>
                <a:ea typeface="Arial-Rounded" panose="020B0500000000000000" pitchFamily="34" charset="0"/>
                <a:cs typeface="Arial-Rounded" panose="020B0500000000000000" pitchFamily="34" charset="0"/>
              </a:rPr>
              <a:t> </a:t>
            </a:r>
            <a:r>
              <a:rPr lang="vi-VN" sz="2800" dirty="0">
                <a:solidFill>
                  <a:srgbClr val="FF0000"/>
                </a:solidFill>
                <a:latin typeface="+mj-lt"/>
                <a:ea typeface="Arial-Rounded" panose="020B0500000000000000" pitchFamily="34" charset="0"/>
                <a:cs typeface="Arial-Rounded" panose="020B0500000000000000" pitchFamily="34" charset="0"/>
              </a:rPr>
              <a:t>tê trò </a:t>
            </a:r>
            <a:r>
              <a:rPr lang="en-US" sz="2800" dirty="0">
                <a:solidFill>
                  <a:srgbClr val="FF0000"/>
                </a:solidFill>
                <a:latin typeface="+mj-lt"/>
                <a:ea typeface="Arial-Rounded" panose="020B0500000000000000" pitchFamily="34" charset="0"/>
                <a:cs typeface="Arial-Rounded" panose="020B0500000000000000" pitchFamily="34" charset="0"/>
              </a:rPr>
              <a:t> </a:t>
            </a:r>
            <a:r>
              <a:rPr lang="vi-VN" sz="2800" dirty="0">
                <a:solidFill>
                  <a:srgbClr val="FF0000"/>
                </a:solidFill>
                <a:latin typeface="+mj-lt"/>
                <a:ea typeface="Arial-Rounded" panose="020B0500000000000000" pitchFamily="34" charset="0"/>
                <a:cs typeface="Arial-Rounded" panose="020B0500000000000000" pitchFamily="34" charset="0"/>
              </a:rPr>
              <a:t>chuyện </a:t>
            </a:r>
            <a:endParaRPr lang="en-US" sz="2800" dirty="0" smtClean="0">
              <a:solidFill>
                <a:srgbClr val="FF0000"/>
              </a:solidFill>
              <a:latin typeface="+mj-lt"/>
              <a:ea typeface="Arial-Rounded" panose="020B0500000000000000" pitchFamily="34" charset="0"/>
              <a:cs typeface="Arial-Rounded" panose="020B0500000000000000" pitchFamily="34" charset="0"/>
            </a:endParaRPr>
          </a:p>
          <a:p>
            <a:pPr algn="just"/>
            <a:r>
              <a:rPr lang="vi-VN" sz="2800" dirty="0" smtClean="0">
                <a:solidFill>
                  <a:srgbClr val="FF0000"/>
                </a:solidFill>
                <a:latin typeface="+mj-lt"/>
                <a:ea typeface="Arial-Rounded" panose="020B0500000000000000" pitchFamily="34" charset="0"/>
                <a:cs typeface="Arial-Rounded" panose="020B0500000000000000" pitchFamily="34" charset="0"/>
              </a:rPr>
              <a:t>với </a:t>
            </a:r>
            <a:r>
              <a:rPr lang="en-US" sz="2800" dirty="0" smtClean="0">
                <a:solidFill>
                  <a:srgbClr val="FF0000"/>
                </a:solidFill>
                <a:latin typeface="+mj-lt"/>
                <a:ea typeface="Arial-Rounded" panose="020B0500000000000000" pitchFamily="34" charset="0"/>
                <a:cs typeface="Arial-Rounded" panose="020B0500000000000000" pitchFamily="34" charset="0"/>
              </a:rPr>
              <a:t> </a:t>
            </a:r>
            <a:r>
              <a:rPr lang="vi-VN" sz="2800" dirty="0">
                <a:solidFill>
                  <a:srgbClr val="FF0000"/>
                </a:solidFill>
                <a:latin typeface="+mj-lt"/>
                <a:ea typeface="Arial-Rounded" panose="020B0500000000000000" pitchFamily="34" charset="0"/>
                <a:cs typeface="Arial-Rounded" panose="020B0500000000000000" pitchFamily="34" charset="0"/>
              </a:rPr>
              <a:t>bà.</a:t>
            </a:r>
            <a:r>
              <a:rPr lang="vi-VN" sz="3000" dirty="0">
                <a:solidFill>
                  <a:srgbClr val="FF0000"/>
                </a:solidFill>
                <a:latin typeface="+mj-lt"/>
                <a:ea typeface="Arial-Rounded" panose="020B0500000000000000" pitchFamily="34" charset="0"/>
                <a:cs typeface="Arial-Rounded" panose="020B0500000000000000" pitchFamily="34" charset="0"/>
              </a:rPr>
              <a:t>. </a:t>
            </a:r>
          </a:p>
        </p:txBody>
      </p:sp>
      <p:sp>
        <p:nvSpPr>
          <p:cNvPr id="8" name="TextBox 7">
            <a:extLst>
              <a:ext uri="{FF2B5EF4-FFF2-40B4-BE49-F238E27FC236}">
                <a16:creationId xmlns:a16="http://schemas.microsoft.com/office/drawing/2014/main" xmlns="" id="{5EFCC51E-97B7-4B4D-AB39-22E86E4E718B}"/>
              </a:ext>
            </a:extLst>
          </p:cNvPr>
          <p:cNvSpPr txBox="1"/>
          <p:nvPr/>
        </p:nvSpPr>
        <p:spPr>
          <a:xfrm>
            <a:off x="2494383" y="4491097"/>
            <a:ext cx="2077617" cy="1200329"/>
          </a:xfrm>
          <a:prstGeom prst="rect">
            <a:avLst/>
          </a:prstGeom>
          <a:noFill/>
        </p:spPr>
        <p:txBody>
          <a:bodyPr wrap="square" rtlCol="0">
            <a:spAutoFit/>
          </a:bodyPr>
          <a:lstStyle/>
          <a:p>
            <a:pPr algn="ctr"/>
            <a:r>
              <a:rPr lang="en-US"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p>
          <a:p>
            <a:pPr algn="ctr"/>
            <a:r>
              <a:rPr lang="en-US"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hay. </a:t>
            </a:r>
          </a:p>
          <a:p>
            <a:pPr algn="ctr"/>
            <a:r>
              <a:rPr lang="en-US"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a:t>
            </a:r>
            <a:endPar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xmlns="" id="{7554EE6B-B096-45A5-A52D-9A0D01C85CE4}"/>
              </a:ext>
            </a:extLst>
          </p:cNvPr>
          <p:cNvSpPr txBox="1"/>
          <p:nvPr/>
        </p:nvSpPr>
        <p:spPr>
          <a:xfrm>
            <a:off x="4773539" y="4308827"/>
            <a:ext cx="3701643" cy="1200329"/>
          </a:xfrm>
          <a:prstGeom prst="rect">
            <a:avLst/>
          </a:prstGeom>
          <a:noFill/>
        </p:spPr>
        <p:txBody>
          <a:bodyPr wrap="square" rtlCol="0">
            <a:spAutoFit/>
          </a:bodyPr>
          <a:lstStyle/>
          <a:p>
            <a:pPr algn="just"/>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thiện</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dễ</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rung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quý</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hàng</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xóm</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xmlns="" id="{AF9437FF-E66C-506C-AEA8-C7DF081AB497}"/>
              </a:ext>
            </a:extLst>
          </p:cNvPr>
          <p:cNvSpPr txBox="1"/>
          <p:nvPr/>
        </p:nvSpPr>
        <p:spPr>
          <a:xfrm>
            <a:off x="1207007" y="2301112"/>
            <a:ext cx="4958662" cy="800219"/>
          </a:xfrm>
          <a:prstGeom prst="rect">
            <a:avLst/>
          </a:prstGeom>
          <a:noFill/>
        </p:spPr>
        <p:txBody>
          <a:bodyPr wrap="square" rtlCol="0">
            <a:spAutoFit/>
          </a:bodyPr>
          <a:lstStyle/>
          <a:p>
            <a:r>
              <a:rPr lang="vi-VN" sz="2800" dirty="0">
                <a:solidFill>
                  <a:srgbClr val="FF0000"/>
                </a:solidFill>
                <a:latin typeface="+mj-lt"/>
                <a:ea typeface="Arial-Rounded" panose="020B0500000000000000" pitchFamily="34" charset="0"/>
                <a:cs typeface="Arial-Rounded" panose="020B0500000000000000" pitchFamily="34" charset="0"/>
              </a:rPr>
              <a:t>Bà là cả một kho chuyện thú vị.</a:t>
            </a:r>
          </a:p>
          <a:p>
            <a:endParaRPr lang="en-US" dirty="0"/>
          </a:p>
        </p:txBody>
      </p:sp>
    </p:spTree>
    <p:extLst>
      <p:ext uri="{BB962C8B-B14F-4D97-AF65-F5344CB8AC3E}">
        <p14:creationId xmlns:p14="http://schemas.microsoft.com/office/powerpoint/2010/main" val="339788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6" grpId="0"/>
      <p:bldP spid="8" grpId="0"/>
      <p:bldP spid="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FCE22D0-EFE6-4073-B982-71016BEF3166}"/>
              </a:ext>
            </a:extLst>
          </p:cNvPr>
          <p:cNvSpPr txBox="1"/>
          <p:nvPr/>
        </p:nvSpPr>
        <p:spPr>
          <a:xfrm>
            <a:off x="-1087871" y="274045"/>
            <a:ext cx="10839449" cy="2323713"/>
          </a:xfrm>
          <a:prstGeom prst="rect">
            <a:avLst/>
          </a:prstGeom>
          <a:noFill/>
        </p:spPr>
        <p:txBody>
          <a:bodyPr wrap="square" rtlCol="0">
            <a:spAutoFit/>
          </a:bodyPr>
          <a:lstStyle/>
          <a:p>
            <a:pPr algn="just"/>
            <a:r>
              <a:rPr lang="vi-VN" sz="2900" dirty="0">
                <a:solidFill>
                  <a:srgbClr val="000000"/>
                </a:solidFill>
                <a:latin typeface="+mj-lt"/>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a:t>
            </a:r>
            <a:r>
              <a:rPr lang="vi-VN" sz="2900" dirty="0">
                <a:latin typeface="+mj-lt"/>
                <a:ea typeface="Arial-Rounded" panose="020B0500000000000000" pitchFamily="34" charset="0"/>
                <a:cs typeface="Arial-Rounded" panose="020B0500000000000000" pitchFamily="34" charset="0"/>
              </a:rPr>
              <a:t>Diệu yêu những người cô, người bác tảo tần bán từng giỏ cua, mớ tép; yêu cả những người bà sáng nào cũng dắt cháu đi mua một ít kẹo bột, vài chiếc bánh mì,…</a:t>
            </a:r>
          </a:p>
          <a:p>
            <a:r>
              <a:rPr lang="vi-VN" sz="2900" dirty="0">
                <a:solidFill>
                  <a:srgbClr val="000000"/>
                </a:solidFill>
                <a:latin typeface="+mj-lt"/>
                <a:ea typeface="Arial-Rounded" panose="020B0500000000000000" pitchFamily="34" charset="0"/>
                <a:cs typeface="Arial-Rounded" panose="020B0500000000000000" pitchFamily="34" charset="0"/>
              </a:rPr>
              <a:t>Tạm biệt mùa hè, mai Diệu sẽ bước vào năm học mới…</a:t>
            </a:r>
          </a:p>
        </p:txBody>
      </p:sp>
      <p:sp>
        <p:nvSpPr>
          <p:cNvPr id="4" name="Cloud Callout 3"/>
          <p:cNvSpPr/>
          <p:nvPr/>
        </p:nvSpPr>
        <p:spPr>
          <a:xfrm>
            <a:off x="7079210" y="1842241"/>
            <a:ext cx="3482619" cy="2556322"/>
          </a:xfrm>
          <a:prstGeom prst="cloudCallout">
            <a:avLst>
              <a:gd name="adj1" fmla="val -58306"/>
              <a:gd name="adj2" fmla="val -57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Tìm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cảm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xúc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Diệu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đoạn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đó</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6FCE22D0-EFE6-4073-B982-71016BEF3166}"/>
              </a:ext>
            </a:extLst>
          </p:cNvPr>
          <p:cNvSpPr txBox="1"/>
          <p:nvPr/>
        </p:nvSpPr>
        <p:spPr>
          <a:xfrm>
            <a:off x="4144339" y="724386"/>
            <a:ext cx="6163444" cy="538609"/>
          </a:xfrm>
          <a:prstGeom prst="rect">
            <a:avLst/>
          </a:prstGeom>
          <a:noFill/>
        </p:spPr>
        <p:txBody>
          <a:bodyPr wrap="square" rtlCol="0">
            <a:spAutoFit/>
          </a:bodyPr>
          <a:lstStyle/>
          <a:p>
            <a:pPr algn="just"/>
            <a:r>
              <a:rPr lang="vi-VN" sz="2900" dirty="0">
                <a:solidFill>
                  <a:srgbClr val="FF0000"/>
                </a:solidFill>
                <a:latin typeface="+mj-lt"/>
                <a:ea typeface="Arial-Rounded" panose="020B0500000000000000" pitchFamily="34" charset="0"/>
                <a:cs typeface="Arial-Rounded" panose="020B0500000000000000" pitchFamily="34" charset="0"/>
              </a:rPr>
              <a:t>Diệu yêu những người cô, người bác</a:t>
            </a:r>
            <a:endParaRPr lang="en-US" sz="2900" dirty="0">
              <a:solidFill>
                <a:srgbClr val="FF0000"/>
              </a:solidFill>
              <a:latin typeface="+mj-lt"/>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xmlns="" id="{6FCE22D0-EFE6-4073-B982-71016BEF3166}"/>
              </a:ext>
            </a:extLst>
          </p:cNvPr>
          <p:cNvSpPr txBox="1"/>
          <p:nvPr/>
        </p:nvSpPr>
        <p:spPr>
          <a:xfrm>
            <a:off x="-1087871" y="1128270"/>
            <a:ext cx="10839449" cy="984885"/>
          </a:xfrm>
          <a:prstGeom prst="rect">
            <a:avLst/>
          </a:prstGeom>
          <a:noFill/>
        </p:spPr>
        <p:txBody>
          <a:bodyPr wrap="square" rtlCol="0">
            <a:spAutoFit/>
          </a:bodyPr>
          <a:lstStyle/>
          <a:p>
            <a:pPr algn="just"/>
            <a:r>
              <a:rPr lang="vi-VN" sz="2900" dirty="0">
                <a:solidFill>
                  <a:srgbClr val="FF0000"/>
                </a:solidFill>
                <a:latin typeface="+mj-lt"/>
                <a:ea typeface="Arial-Rounded" panose="020B0500000000000000" pitchFamily="34" charset="0"/>
                <a:cs typeface="Arial-Rounded" panose="020B0500000000000000" pitchFamily="34" charset="0"/>
              </a:rPr>
              <a:t>tảo tần bán từng giỏ cua, mớ tép; yêu cả những người bà sáng nào cũng dắt cháu đi mua một ít kẹo bột, vài chiếc bánh mì,…</a:t>
            </a:r>
          </a:p>
        </p:txBody>
      </p:sp>
      <p:sp>
        <p:nvSpPr>
          <p:cNvPr id="7" name="Cloud Callout 6"/>
          <p:cNvSpPr/>
          <p:nvPr/>
        </p:nvSpPr>
        <p:spPr>
          <a:xfrm>
            <a:off x="6825165" y="1837021"/>
            <a:ext cx="3482619" cy="2556322"/>
          </a:xfrm>
          <a:prstGeom prst="cloudCallout">
            <a:avLst>
              <a:gd name="adj1" fmla="val -58306"/>
              <a:gd name="adj2" fmla="val -5726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Tìm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ngữ</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cảm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xúc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Diệu</a:t>
            </a:r>
            <a:r>
              <a:rPr lang="en-US" sz="2400" b="1" dirty="0">
                <a:solidFill>
                  <a:schemeClr val="tx1"/>
                </a:solidFill>
                <a:latin typeface="Times New Roman" panose="02020603050405020304" pitchFamily="18" charset="0"/>
                <a:cs typeface="Times New Roman" panose="02020603050405020304" pitchFamily="18"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3886240257"/>
              </p:ext>
            </p:extLst>
          </p:nvPr>
        </p:nvGraphicFramePr>
        <p:xfrm>
          <a:off x="67927" y="4142079"/>
          <a:ext cx="9683652" cy="2368790"/>
        </p:xfrm>
        <a:graphic>
          <a:graphicData uri="http://schemas.openxmlformats.org/drawingml/2006/table">
            <a:tbl>
              <a:tblPr firstRow="1" bandRow="1">
                <a:tableStyleId>{F5AB1C69-6EDB-4FF4-983F-18BD219EF322}</a:tableStyleId>
              </a:tblPr>
              <a:tblGrid>
                <a:gridCol w="2549684">
                  <a:extLst>
                    <a:ext uri="{9D8B030D-6E8A-4147-A177-3AD203B41FA5}">
                      <a16:colId xmlns:a16="http://schemas.microsoft.com/office/drawing/2014/main" xmlns="" val="3052745158"/>
                    </a:ext>
                  </a:extLst>
                </a:gridCol>
                <a:gridCol w="2594493">
                  <a:extLst>
                    <a:ext uri="{9D8B030D-6E8A-4147-A177-3AD203B41FA5}">
                      <a16:colId xmlns:a16="http://schemas.microsoft.com/office/drawing/2014/main" xmlns="" val="959995936"/>
                    </a:ext>
                  </a:extLst>
                </a:gridCol>
                <a:gridCol w="4539475">
                  <a:extLst>
                    <a:ext uri="{9D8B030D-6E8A-4147-A177-3AD203B41FA5}">
                      <a16:colId xmlns:a16="http://schemas.microsoft.com/office/drawing/2014/main" xmlns="" val="4275236757"/>
                    </a:ext>
                  </a:extLst>
                </a:gridCol>
              </a:tblGrid>
              <a:tr h="1004381">
                <a:tc>
                  <a:txBody>
                    <a:bodyPr/>
                    <a:lstStyle/>
                    <a:p>
                      <a:pPr algn="ctr"/>
                      <a:r>
                        <a:rPr lang="en-US" sz="30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latin typeface="Times New Roman" panose="02020603050405020304" pitchFamily="18" charset="0"/>
                          <a:ea typeface="Arial-Rounded" panose="020B0500000000000000" pitchFamily="34" charset="0"/>
                          <a:cs typeface="Times New Roman" panose="02020603050405020304" pitchFamily="18" charset="0"/>
                        </a:rPr>
                        <a:t>Diệu</a:t>
                      </a:r>
                      <a:endParaRPr lang="en-US" sz="3000" dirty="0">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30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30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30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a:t>
                      </a:r>
                      <a:r>
                        <a:rPr lang="en-US" sz="30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0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30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0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Diệu</a:t>
                      </a:r>
                      <a:endParaRPr lang="en-US" sz="30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30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30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30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0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30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0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p>
                    <a:p>
                      <a:pPr algn="ctr"/>
                      <a:r>
                        <a:rPr lang="en-US" sz="30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0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0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0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0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0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30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0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8186369"/>
                  </a:ext>
                </a:extLst>
              </a:tr>
              <a:tr h="1362950">
                <a:tc>
                  <a:txBody>
                    <a:bodyPr/>
                    <a:lstStyle/>
                    <a:p>
                      <a:pPr algn="just"/>
                      <a:r>
                        <a:rPr lang="en-US" sz="26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ra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chợ</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mẹ</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err="1">
                          <a:latin typeface="Times New Roman" panose="02020603050405020304" pitchFamily="18" charset="0"/>
                          <a:ea typeface="Arial-Rounded" panose="020B0500000000000000" pitchFamily="34" charset="0"/>
                          <a:cs typeface="Times New Roman" panose="02020603050405020304" pitchFamily="18" charset="0"/>
                        </a:rPr>
                        <a:t>người</a:t>
                      </a:r>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6931209"/>
                  </a:ext>
                </a:extLst>
              </a:tr>
            </a:tbl>
          </a:graphicData>
        </a:graphic>
      </p:graphicFrame>
      <p:sp>
        <p:nvSpPr>
          <p:cNvPr id="10" name="TextBox 9">
            <a:extLst>
              <a:ext uri="{FF2B5EF4-FFF2-40B4-BE49-F238E27FC236}">
                <a16:creationId xmlns:a16="http://schemas.microsoft.com/office/drawing/2014/main" xmlns="" id="{C02A8860-D1F6-4940-8218-0035A3ABB532}"/>
              </a:ext>
            </a:extLst>
          </p:cNvPr>
          <p:cNvSpPr txBox="1"/>
          <p:nvPr/>
        </p:nvSpPr>
        <p:spPr>
          <a:xfrm>
            <a:off x="2519254" y="5223728"/>
            <a:ext cx="3171825" cy="1200329"/>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Yêu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yêu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46BBAD01-DB9F-470B-8883-496473748414}"/>
              </a:ext>
            </a:extLst>
          </p:cNvPr>
          <p:cNvSpPr txBox="1"/>
          <p:nvPr/>
        </p:nvSpPr>
        <p:spPr>
          <a:xfrm>
            <a:off x="5434149" y="5223728"/>
            <a:ext cx="3709851" cy="1200329"/>
          </a:xfrm>
          <a:prstGeom prst="rect">
            <a:avLst/>
          </a:prstGeom>
          <a:noFill/>
        </p:spPr>
        <p:txBody>
          <a:bodyPr wrap="square" rtlCol="0">
            <a:spAutoFit/>
          </a:bodyPr>
          <a:lstStyle/>
          <a:p>
            <a:pPr algn="just"/>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chịu</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khó</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thương</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Cloud Callout 6">
            <a:extLst>
              <a:ext uri="{FF2B5EF4-FFF2-40B4-BE49-F238E27FC236}">
                <a16:creationId xmlns:a16="http://schemas.microsoft.com/office/drawing/2014/main" xmlns="" id="{DF60294B-519A-73EC-7F79-4515E379C494}"/>
              </a:ext>
            </a:extLst>
          </p:cNvPr>
          <p:cNvSpPr/>
          <p:nvPr/>
        </p:nvSpPr>
        <p:spPr>
          <a:xfrm>
            <a:off x="7293528" y="1786467"/>
            <a:ext cx="3374472" cy="2303703"/>
          </a:xfrm>
          <a:prstGeom prst="cloudCallout">
            <a:avLst>
              <a:gd name="adj1" fmla="val -58306"/>
              <a:gd name="adj2" fmla="val -5726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Gần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gũi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quen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yêu</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30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1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randombar(horizont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xit" presetSubtype="21" fill="hold" grpId="1" nodeType="clickEffect">
                                  <p:stCondLst>
                                    <p:cond delay="0"/>
                                  </p:stCondLst>
                                  <p:childTnLst>
                                    <p:animEffect transition="out" filter="barn(inVertical)">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p:bldP spid="6" grpId="0"/>
      <p:bldP spid="7" grpId="0" animBg="1"/>
      <p:bldP spid="7" grpId="1" animBg="1"/>
      <p:bldP spid="10" grpId="0"/>
      <p:bldP spid="11" grpId="0"/>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8D05A7D-18AE-4C3E-AD55-48190C7687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227" y="1"/>
            <a:ext cx="1412627" cy="1221387"/>
          </a:xfrm>
          <a:prstGeom prst="rect">
            <a:avLst/>
          </a:prstGeom>
        </p:spPr>
      </p:pic>
      <p:sp>
        <p:nvSpPr>
          <p:cNvPr id="16" name="文本框 15"/>
          <p:cNvSpPr txBox="1"/>
          <p:nvPr/>
        </p:nvSpPr>
        <p:spPr>
          <a:xfrm>
            <a:off x="-764386" y="109544"/>
            <a:ext cx="10576007" cy="892552"/>
          </a:xfrm>
          <a:prstGeom prst="rect">
            <a:avLst/>
          </a:prstGeom>
          <a:noFill/>
        </p:spPr>
        <p:txBody>
          <a:bodyPr wrap="square" rtlCol="0">
            <a:spAutoFit/>
          </a:bodyPr>
          <a:lstStyle/>
          <a:p>
            <a:pPr algn="ctr" defTabSz="914217">
              <a:defRPr/>
            </a:pP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1.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Tạm</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mùa</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hè</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Trao</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bảng</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dưới</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600" kern="0" dirty="0" err="1">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altLang="zh-CN" sz="2600" kern="0" dirty="0">
                <a:ln w="3175">
                  <a:solidFill>
                    <a:prstClr val="black"/>
                  </a:solidFill>
                </a:ln>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7740" y="5179224"/>
            <a:ext cx="2337337" cy="1645762"/>
          </a:xfrm>
          <a:prstGeom prst="rect">
            <a:avLst/>
          </a:prstGeom>
        </p:spPr>
      </p:pic>
      <p:graphicFrame>
        <p:nvGraphicFramePr>
          <p:cNvPr id="2" name="Table 2">
            <a:extLst>
              <a:ext uri="{FF2B5EF4-FFF2-40B4-BE49-F238E27FC236}">
                <a16:creationId xmlns:a16="http://schemas.microsoft.com/office/drawing/2014/main" xmlns="" id="{024DC576-2B33-4D83-862A-111E4D6BAB28}"/>
              </a:ext>
            </a:extLst>
          </p:cNvPr>
          <p:cNvGraphicFramePr>
            <a:graphicFrameLocks noGrp="1"/>
          </p:cNvGraphicFramePr>
          <p:nvPr>
            <p:extLst>
              <p:ext uri="{D42A27DB-BD31-4B8C-83A1-F6EECF244321}">
                <p14:modId xmlns:p14="http://schemas.microsoft.com/office/powerpoint/2010/main" val="3664103629"/>
              </p:ext>
            </p:extLst>
          </p:nvPr>
        </p:nvGraphicFramePr>
        <p:xfrm>
          <a:off x="181811" y="925111"/>
          <a:ext cx="8705516" cy="5769794"/>
        </p:xfrm>
        <a:graphic>
          <a:graphicData uri="http://schemas.openxmlformats.org/drawingml/2006/table">
            <a:tbl>
              <a:tblPr firstRow="1" bandRow="1">
                <a:tableStyleId>{F5AB1C69-6EDB-4FF4-983F-18BD219EF322}</a:tableStyleId>
              </a:tblPr>
              <a:tblGrid>
                <a:gridCol w="2300662">
                  <a:extLst>
                    <a:ext uri="{9D8B030D-6E8A-4147-A177-3AD203B41FA5}">
                      <a16:colId xmlns:a16="http://schemas.microsoft.com/office/drawing/2014/main" xmlns="" val="1706347254"/>
                    </a:ext>
                  </a:extLst>
                </a:gridCol>
                <a:gridCol w="2302022">
                  <a:extLst>
                    <a:ext uri="{9D8B030D-6E8A-4147-A177-3AD203B41FA5}">
                      <a16:colId xmlns:a16="http://schemas.microsoft.com/office/drawing/2014/main" xmlns="" val="148001100"/>
                    </a:ext>
                  </a:extLst>
                </a:gridCol>
                <a:gridCol w="4102832">
                  <a:extLst>
                    <a:ext uri="{9D8B030D-6E8A-4147-A177-3AD203B41FA5}">
                      <a16:colId xmlns:a16="http://schemas.microsoft.com/office/drawing/2014/main" xmlns="" val="3831493146"/>
                    </a:ext>
                  </a:extLst>
                </a:gridCol>
              </a:tblGrid>
              <a:tr h="1142809">
                <a:tc>
                  <a:txBody>
                    <a:bodyPr/>
                    <a:lstStyle/>
                    <a:p>
                      <a:pPr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Diệu</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a:t>
                      </a:r>
                      <a:r>
                        <a:rPr lang="en-US" sz="24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4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24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Diệu</a:t>
                      </a:r>
                      <a:endPar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4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4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4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aseline="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400" baseline="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1320111"/>
                  </a:ext>
                </a:extLst>
              </a:tr>
              <a:tr h="1798840">
                <a:tc>
                  <a:txBody>
                    <a:bodyPr/>
                    <a:lstStyle/>
                    <a:p>
                      <a:pPr algn="just"/>
                      <a:r>
                        <a:rPr lang="en-US" sz="20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vườn</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hái</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mẹ</a:t>
                      </a:r>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2000"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thú</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hào</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hứng</a:t>
                      </a:r>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Tx/>
                        <a:buChar char="-"/>
                      </a:pPr>
                      <a:r>
                        <a:rPr lang="en-US" sz="20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bé</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chăm</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000" dirty="0">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lgn="just">
                        <a:buFontTx/>
                        <a:buChar char="-"/>
                      </a:pPr>
                      <a:r>
                        <a:rPr lang="en-US" sz="20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tâm</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giúp</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đỡ</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mẹ</a:t>
                      </a:r>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p>
                      <a:pPr marL="342900" indent="-342900">
                        <a:buFontTx/>
                        <a:buChar char="-"/>
                      </a:pPr>
                      <a:r>
                        <a:rPr lang="en-US" sz="20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thật</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thật</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đáng</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yêu</a:t>
                      </a:r>
                      <a:r>
                        <a:rPr lang="en-US" sz="2000" dirty="0">
                          <a:latin typeface="Times New Roman" panose="02020603050405020304" pitchFamily="18" charset="0"/>
                          <a:ea typeface="Arial-Rounded" panose="020B0500000000000000" pitchFamily="34"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67499427"/>
                  </a:ext>
                </a:extLst>
              </a:tr>
              <a:tr h="1373660">
                <a:tc>
                  <a:txBody>
                    <a:bodyPr/>
                    <a:lstStyle/>
                    <a:p>
                      <a:pPr algn="just"/>
                      <a:r>
                        <a:rPr lang="en-US" sz="20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thăm</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cụ</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Khởi</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chuyện</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bà</a:t>
                      </a:r>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45807501"/>
                  </a:ext>
                </a:extLst>
              </a:tr>
              <a:tr h="1454485">
                <a:tc>
                  <a:txBody>
                    <a:bodyPr/>
                    <a:lstStyle/>
                    <a:p>
                      <a:pPr algn="just"/>
                      <a:r>
                        <a:rPr lang="en-US" sz="20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ra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chợ</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mẹ</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000"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dirty="0" err="1">
                          <a:latin typeface="Times New Roman" panose="02020603050405020304" pitchFamily="18" charset="0"/>
                          <a:ea typeface="Arial-Rounded" panose="020B0500000000000000" pitchFamily="34" charset="0"/>
                          <a:cs typeface="Times New Roman" panose="02020603050405020304" pitchFamily="18" charset="0"/>
                        </a:rPr>
                        <a:t>người</a:t>
                      </a:r>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Times New Roman" panose="02020603050405020304" pitchFamily="18" charset="0"/>
                        <a:ea typeface="Arial-Rounded"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24826345"/>
                  </a:ext>
                </a:extLst>
              </a:tr>
            </a:tbl>
          </a:graphicData>
        </a:graphic>
      </p:graphicFrame>
      <p:sp>
        <p:nvSpPr>
          <p:cNvPr id="3" name="TextBox 2">
            <a:extLst>
              <a:ext uri="{FF2B5EF4-FFF2-40B4-BE49-F238E27FC236}">
                <a16:creationId xmlns:a16="http://schemas.microsoft.com/office/drawing/2014/main" xmlns="" id="{5EFCC51E-97B7-4B4D-AB39-22E86E4E718B}"/>
              </a:ext>
            </a:extLst>
          </p:cNvPr>
          <p:cNvSpPr txBox="1"/>
          <p:nvPr/>
        </p:nvSpPr>
        <p:spPr>
          <a:xfrm>
            <a:off x="2561390" y="3828716"/>
            <a:ext cx="2187074" cy="1508105"/>
          </a:xfrm>
          <a:prstGeom prst="rect">
            <a:avLst/>
          </a:prstGeom>
          <a:noFill/>
        </p:spPr>
        <p:txBody>
          <a:bodyPr wrap="square" rtlCol="0">
            <a:spAutoFit/>
          </a:bodyPr>
          <a:lstStyle/>
          <a:p>
            <a:pPr algn="just"/>
            <a:r>
              <a:rPr lang="en-US" sz="23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2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2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2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23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2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2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2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xmlns="" id="{7554EE6B-B096-45A5-A52D-9A0D01C85CE4}"/>
              </a:ext>
            </a:extLst>
          </p:cNvPr>
          <p:cNvSpPr txBox="1"/>
          <p:nvPr/>
        </p:nvSpPr>
        <p:spPr>
          <a:xfrm>
            <a:off x="4748465" y="4011527"/>
            <a:ext cx="3941010" cy="1200329"/>
          </a:xfrm>
          <a:prstGeom prst="rect">
            <a:avLst/>
          </a:prstGeom>
          <a:noFill/>
        </p:spPr>
        <p:txBody>
          <a:bodyPr wrap="square" rtlCol="0">
            <a:spAutoFit/>
          </a:bodyPr>
          <a:lstStyle/>
          <a:p>
            <a:pPr algn="just"/>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thiện</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dễ</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rung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quý</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hàng</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xóm</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7" name="TextBox 16">
            <a:extLst>
              <a:ext uri="{FF2B5EF4-FFF2-40B4-BE49-F238E27FC236}">
                <a16:creationId xmlns:a16="http://schemas.microsoft.com/office/drawing/2014/main" xmlns="" id="{C02A8860-D1F6-4940-8218-0035A3ABB532}"/>
              </a:ext>
            </a:extLst>
          </p:cNvPr>
          <p:cNvSpPr txBox="1"/>
          <p:nvPr/>
        </p:nvSpPr>
        <p:spPr>
          <a:xfrm>
            <a:off x="2561390" y="5537894"/>
            <a:ext cx="1989221" cy="830997"/>
          </a:xfrm>
          <a:prstGeom prst="rect">
            <a:avLst/>
          </a:prstGeom>
          <a:noFill/>
        </p:spPr>
        <p:txBody>
          <a:bodyPr wrap="square" rtlCol="0">
            <a:spAutoFit/>
          </a:bodyPr>
          <a:lstStyle/>
          <a:p>
            <a:pPr algn="just"/>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8" name="TextBox 17">
            <a:extLst>
              <a:ext uri="{FF2B5EF4-FFF2-40B4-BE49-F238E27FC236}">
                <a16:creationId xmlns:a16="http://schemas.microsoft.com/office/drawing/2014/main" xmlns="" id="{46BBAD01-DB9F-470B-8883-496473748414}"/>
              </a:ext>
            </a:extLst>
          </p:cNvPr>
          <p:cNvSpPr txBox="1"/>
          <p:nvPr/>
        </p:nvSpPr>
        <p:spPr>
          <a:xfrm>
            <a:off x="4748465" y="5336821"/>
            <a:ext cx="4074694" cy="1200329"/>
          </a:xfrm>
          <a:prstGeom prst="rect">
            <a:avLst/>
          </a:prstGeom>
          <a:noFill/>
        </p:spPr>
        <p:txBody>
          <a:bodyPr wrap="square" rtlCol="0">
            <a:spAutoFit/>
          </a:bodyPr>
          <a:lstStyle/>
          <a:p>
            <a:pPr algn="just"/>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Diệu</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chịu</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khó</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thương</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985700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p:bldP spid="18" grpId="0"/>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1405</Words>
  <Application>Microsoft Office PowerPoint</Application>
  <PresentationFormat>On-screen Show (4:3)</PresentationFormat>
  <Paragraphs>133</Paragraphs>
  <Slides>22</Slides>
  <Notes>15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22</vt:i4>
      </vt:variant>
    </vt:vector>
  </HeadingPairs>
  <TitlesOfParts>
    <vt:vector size="40" baseType="lpstr">
      <vt:lpstr>ＭＳ Ｐゴシック</vt:lpstr>
      <vt:lpstr>宋体</vt:lpstr>
      <vt:lpstr>宋体</vt:lpstr>
      <vt:lpstr>Arial</vt:lpstr>
      <vt:lpstr>Arial-Rounded</vt:lpstr>
      <vt:lpstr>Calibri</vt:lpstr>
      <vt:lpstr>Cambria</vt:lpstr>
      <vt:lpstr>HP001 4 hàng</vt:lpstr>
      <vt:lpstr>More Sugar</vt:lpstr>
      <vt:lpstr>Mouse Memoirs</vt:lpstr>
      <vt:lpstr>Patrick Hand</vt:lpstr>
      <vt:lpstr>Pattaya</vt:lpstr>
      <vt:lpstr>Times New Roman</vt:lpstr>
      <vt:lpstr>字魂59号-创粗黑</vt:lpstr>
      <vt:lpstr>思源黑体 CN Bold</vt:lpstr>
      <vt:lpstr>站酷快乐体2016修订版</vt:lpstr>
      <vt:lpstr>等线</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84</cp:revision>
  <dcterms:created xsi:type="dcterms:W3CDTF">2022-06-20T01:18:47Z</dcterms:created>
  <dcterms:modified xsi:type="dcterms:W3CDTF">2022-09-30T03:47:05Z</dcterms:modified>
</cp:coreProperties>
</file>