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</p:sldIdLst>
  <p:sldSz cx="12192000" cy="6858000"/>
  <p:notesSz cx="6858000" cy="9144000"/>
  <p:embeddedFontLst>
    <p:embeddedFont>
      <p:font typeface="Arial Black" panose="020B0A04020102020204" pitchFamily="34" charset="0"/>
      <p:bold r:id="rId10"/>
    </p:embeddedFont>
    <p:embeddedFont>
      <p:font typeface="Britannic Bold" panose="020B09030607030202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 varScale="1">
        <p:scale>
          <a:sx n="69" d="100"/>
          <a:sy n="69" d="100"/>
        </p:scale>
        <p:origin x="9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7EF12-4C6C-4D27-BC23-1254690A34F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822C9-1C64-4CA5-A549-09F3D5D2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247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8601" y="0"/>
            <a:ext cx="12290601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3591" y="2276539"/>
            <a:ext cx="3103760" cy="3042167"/>
            <a:chOff x="3809175" y="2557196"/>
            <a:chExt cx="3103760" cy="30421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9065" y="2557196"/>
              <a:ext cx="1633870" cy="17436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9175" y="3002242"/>
              <a:ext cx="2591025" cy="259712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83820" y="3493046"/>
            <a:ext cx="1524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Unit 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3366" y="1311711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I always get up early. </a:t>
            </a:r>
          </a:p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How about you?</a:t>
            </a:r>
            <a:endParaRPr lang="en-US" sz="8000" b="1" spc="-3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2757" y="462368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6618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63" y="1158310"/>
            <a:ext cx="10352576" cy="48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3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9227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Listen and circle a or b. Then say the sentences aloud.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53889" y="1155817"/>
            <a:ext cx="1047559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I___________ go to bed early.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always		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___________ plays football after school.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sometimes	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___________ goes shopping on Sundays.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usually		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We___________ go camping at the weekend. 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often		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</a:p>
        </p:txBody>
      </p:sp>
      <p:sp>
        <p:nvSpPr>
          <p:cNvPr id="5" name="Oval 4"/>
          <p:cNvSpPr/>
          <p:nvPr/>
        </p:nvSpPr>
        <p:spPr>
          <a:xfrm>
            <a:off x="2758764" y="1892668"/>
            <a:ext cx="467360" cy="4673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23884" y="3152508"/>
            <a:ext cx="467360" cy="4673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58764" y="4454783"/>
            <a:ext cx="467360" cy="4673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623884" y="5714623"/>
            <a:ext cx="467360" cy="4673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D650BCA-73C1-4CEE-90B1-04CC61E74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317" y="126704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A0DA87FA-021C-4C0A-81AD-BF2140E4A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317" y="2489488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8718292E-494B-4583-A533-7F5770DE2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317" y="3818939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7D6A39DE-B147-4320-AE7F-304282B3F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317" y="504138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7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 (5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5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5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4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chant.</a:t>
            </a:r>
          </a:p>
        </p:txBody>
      </p:sp>
      <p:pic>
        <p:nvPicPr>
          <p:cNvPr id="17" name="Tiếng Anh 5 - Unit 2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7770" y="1178875"/>
            <a:ext cx="7489190" cy="5067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2622"/>
          <a:stretch/>
        </p:blipFill>
        <p:spPr>
          <a:xfrm>
            <a:off x="1419225" y="909993"/>
            <a:ext cx="9842500" cy="55238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8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0045" y="468946"/>
            <a:ext cx="8592696" cy="6017432"/>
            <a:chOff x="597024" y="407986"/>
            <a:chExt cx="10961535" cy="76763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04" y="407986"/>
              <a:ext cx="10892155" cy="282490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024" y="3123878"/>
              <a:ext cx="10961535" cy="4960429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answer.</a:t>
            </a:r>
          </a:p>
        </p:txBody>
      </p:sp>
      <p:sp>
        <p:nvSpPr>
          <p:cNvPr id="7" name="Oval 6"/>
          <p:cNvSpPr/>
          <p:nvPr/>
        </p:nvSpPr>
        <p:spPr>
          <a:xfrm>
            <a:off x="10024217" y="3038968"/>
            <a:ext cx="247828" cy="379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134564" y="4181632"/>
            <a:ext cx="247828" cy="379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106485" y="3042303"/>
            <a:ext cx="5028079" cy="376015"/>
          </a:xfrm>
          <a:prstGeom prst="roundRect">
            <a:avLst>
              <a:gd name="adj" fmla="val 1590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rgbClr val="002060"/>
                </a:solidFill>
              </a:rPr>
              <a:t>______________________________________.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06485" y="3841393"/>
            <a:ext cx="5386256" cy="833157"/>
          </a:xfrm>
          <a:prstGeom prst="roundRect">
            <a:avLst>
              <a:gd name="adj" fmla="val 1922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rgbClr val="002060"/>
                </a:solidFill>
              </a:rPr>
              <a:t>________________________________________.</a:t>
            </a:r>
          </a:p>
        </p:txBody>
      </p:sp>
      <p:sp>
        <p:nvSpPr>
          <p:cNvPr id="21" name="Oval 20"/>
          <p:cNvSpPr/>
          <p:nvPr/>
        </p:nvSpPr>
        <p:spPr>
          <a:xfrm>
            <a:off x="10134564" y="5357618"/>
            <a:ext cx="247828" cy="379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997973" y="6082463"/>
            <a:ext cx="247828" cy="379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106485" y="5349131"/>
            <a:ext cx="5165560" cy="376015"/>
          </a:xfrm>
          <a:prstGeom prst="roundRect">
            <a:avLst>
              <a:gd name="adj" fmla="val 1590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rgbClr val="002060"/>
                </a:solidFill>
              </a:rPr>
              <a:t>______________________________________.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06485" y="6121648"/>
            <a:ext cx="5028079" cy="376015"/>
          </a:xfrm>
          <a:prstGeom prst="roundRect">
            <a:avLst>
              <a:gd name="adj" fmla="val 1590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rgbClr val="002060"/>
                </a:solidFill>
              </a:rPr>
              <a:t>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06729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Write about your day.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9225" y="1370016"/>
            <a:ext cx="99693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name is 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morning, I always____________.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afternoon, I usually 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evening, I 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  ____________a week.</a:t>
            </a:r>
          </a:p>
        </p:txBody>
      </p:sp>
    </p:spTree>
    <p:extLst>
      <p:ext uri="{BB962C8B-B14F-4D97-AF65-F5344CB8AC3E}">
        <p14:creationId xmlns:p14="http://schemas.microsoft.com/office/powerpoint/2010/main" val="235243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Project.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89760" y="1033195"/>
            <a:ext cx="8879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Interview two of your classmates about their daily routines.</a:t>
            </a:r>
            <a:endParaRPr lang="en-US" sz="2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95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175</Words>
  <Application>Microsoft Office PowerPoint</Application>
  <PresentationFormat>Widescreen</PresentationFormat>
  <Paragraphs>29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Britannic Bold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Quỳnh Nguyễn</cp:lastModifiedBy>
  <cp:revision>33</cp:revision>
  <dcterms:created xsi:type="dcterms:W3CDTF">2021-05-09T00:02:47Z</dcterms:created>
  <dcterms:modified xsi:type="dcterms:W3CDTF">2023-09-20T11:26:10Z</dcterms:modified>
</cp:coreProperties>
</file>