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Britannic Bold" panose="020B0903060703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C6"/>
    <a:srgbClr val="6BFF87"/>
    <a:srgbClr val="F5FFF7"/>
    <a:srgbClr val="9AFFAD"/>
    <a:srgbClr val="F8FFF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7EF12-4C6C-4D27-BC23-1254690A34F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22C9-1C64-4CA5-A549-09F3D5D2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24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8601" y="0"/>
            <a:ext cx="12290601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hyperlink" Target="https://www.sachmem.vn/books/19/exercises/5774" TargetMode="External"/><Relationship Id="rId7" Type="http://schemas.openxmlformats.org/officeDocument/2006/relationships/hyperlink" Target="https://www.sachmem.vn/books/19/exercises/5775" TargetMode="External"/><Relationship Id="rId12" Type="http://schemas.openxmlformats.org/officeDocument/2006/relationships/hyperlink" Target="https://www.sachmem.vn/books/19/pages#!?page=13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hyperlink" Target="https://www.sachmem.vn/books/19/exercises/577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s://www.sachmem.vn/books/19/pages#!?page=12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sachmem.vn/books/19/exercises/5776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hyperlink" Target="https://www.sachmem.vn/books/19/exercises/577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22.png"/><Relationship Id="rId3" Type="http://schemas.openxmlformats.org/officeDocument/2006/relationships/hyperlink" Target="https://www.sachmem.vn/books/19/exercises/5774" TargetMode="External"/><Relationship Id="rId21" Type="http://schemas.openxmlformats.org/officeDocument/2006/relationships/image" Target="../media/image17.jpeg"/><Relationship Id="rId7" Type="http://schemas.openxmlformats.org/officeDocument/2006/relationships/hyperlink" Target="https://www.sachmem.vn/books/19/exercises/5775" TargetMode="External"/><Relationship Id="rId12" Type="http://schemas.openxmlformats.org/officeDocument/2006/relationships/hyperlink" Target="https://www.sachmem.vn/books/19/pages#!?page=13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21.png"/><Relationship Id="rId2" Type="http://schemas.openxmlformats.org/officeDocument/2006/relationships/image" Target="../media/image14.png"/><Relationship Id="rId16" Type="http://schemas.openxmlformats.org/officeDocument/2006/relationships/hyperlink" Target="https://www.sachmem.vn/books/19/exercises/5778" TargetMode="Externa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hyperlink" Target="https://www.sachmem.vn/books/19/pages#!?page=12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hyperlink" Target="https://www.sachmem.vn/books/19/exercises/5776" TargetMode="External"/><Relationship Id="rId19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hyperlink" Target="https://www.sachmem.vn/books/19/exercises/5777" TargetMode="External"/><Relationship Id="rId2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hyperlink" Target="https://www.sachmem.vn/books/19/exercises/5774" TargetMode="External"/><Relationship Id="rId7" Type="http://schemas.openxmlformats.org/officeDocument/2006/relationships/hyperlink" Target="https://www.sachmem.vn/books/19/exercises/5775" TargetMode="External"/><Relationship Id="rId12" Type="http://schemas.openxmlformats.org/officeDocument/2006/relationships/hyperlink" Target="https://www.sachmem.vn/books/19/pages#!?page=13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14.png"/><Relationship Id="rId16" Type="http://schemas.openxmlformats.org/officeDocument/2006/relationships/hyperlink" Target="https://www.sachmem.vn/books/19/exercises/577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s://www.sachmem.vn/books/19/pages#!?page=12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sachmem.vn/books/19/exercises/5776" TargetMode="External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hyperlink" Target="https://www.sachmem.vn/books/19/exercises/57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chmem.vn/books/19/exercises/5775" TargetMode="External"/><Relationship Id="rId13" Type="http://schemas.openxmlformats.org/officeDocument/2006/relationships/hyperlink" Target="https://www.sachmem.vn/books/19/pages#!?page=13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hyperlink" Target="https://www.sachmem.vn/books/19/exercises/5778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achmem.vn/books/19/pages#!?page=12" TargetMode="External"/><Relationship Id="rId11" Type="http://schemas.openxmlformats.org/officeDocument/2006/relationships/hyperlink" Target="https://www.sachmem.vn/books/19/exercises/5776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www.sachmem.vn/books/19/exercises/5777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hyperlink" Target="https://www.sachmem.vn/books/19/exercises/5774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chmem.vn/books/19/exercises/5775" TargetMode="External"/><Relationship Id="rId13" Type="http://schemas.openxmlformats.org/officeDocument/2006/relationships/hyperlink" Target="https://www.sachmem.vn/books/19/pages#!?page=13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hyperlink" Target="https://www.sachmem.vn/books/19/exercises/5778" TargetMode="External"/><Relationship Id="rId2" Type="http://schemas.openxmlformats.org/officeDocument/2006/relationships/image" Target="../media/image2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achmem.vn/books/19/pages#!?page=12" TargetMode="External"/><Relationship Id="rId11" Type="http://schemas.openxmlformats.org/officeDocument/2006/relationships/hyperlink" Target="https://www.sachmem.vn/books/19/exercises/5776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www.sachmem.vn/books/19/exercises/5777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hyperlink" Target="https://www.sachmem.vn/books/19/exercises/5774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3591" y="2276539"/>
            <a:ext cx="3103760" cy="3042167"/>
            <a:chOff x="3809175" y="2557196"/>
            <a:chExt cx="3103760" cy="30421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9065" y="2557196"/>
              <a:ext cx="1633870" cy="1743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175" y="3002242"/>
              <a:ext cx="2591025" cy="25971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83820" y="3493046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 Black" panose="020B0A04020102020204" pitchFamily="34" charset="0"/>
              </a:rPr>
              <a:t>Unit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3366" y="1311711"/>
            <a:ext cx="916981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b="1" spc="-30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I always get up early. </a:t>
            </a:r>
          </a:p>
          <a:p>
            <a:pPr algn="ctr">
              <a:spcAft>
                <a:spcPts val="1200"/>
              </a:spcAft>
            </a:pPr>
            <a:r>
              <a:rPr lang="en-US" sz="8000" b="1" spc="-30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How about you?</a:t>
            </a:r>
            <a:endParaRPr lang="en-US" sz="8000" b="1" spc="-3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2757" y="4623685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618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44" y="831951"/>
            <a:ext cx="8614432" cy="5597320"/>
          </a:xfrm>
          <a:prstGeom prst="rect">
            <a:avLst/>
          </a:prstGeom>
        </p:spPr>
      </p:pic>
      <p:pic>
        <p:nvPicPr>
          <p:cNvPr id="1026" name="Picture 2" descr="l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5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2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2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Look, listen and repeat</a:t>
            </a:r>
          </a:p>
        </p:txBody>
      </p:sp>
    </p:spTree>
    <p:extLst>
      <p:ext uri="{BB962C8B-B14F-4D97-AF65-F5344CB8AC3E}">
        <p14:creationId xmlns:p14="http://schemas.microsoft.com/office/powerpoint/2010/main" val="328343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536" y="-625514"/>
            <a:ext cx="1079086" cy="920576"/>
          </a:xfrm>
          <a:prstGeom prst="rect">
            <a:avLst/>
          </a:prstGeom>
        </p:spPr>
      </p:pic>
      <p:pic>
        <p:nvPicPr>
          <p:cNvPr id="1026" name="Picture 2" descr="l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5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2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2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</a:p>
        </p:txBody>
      </p:sp>
      <p:pic>
        <p:nvPicPr>
          <p:cNvPr id="21505" name="Picture 1" descr="https://s.sachmem.vn/public/images/TA5T1SHS/U2-L2-2-1-93f961405e44cb02b20eef70cf9367c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6" y="958168"/>
            <a:ext cx="2055169" cy="14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s.sachmem.vn/public/images/TA5T1SHS/U2-L2-2-2-294148219f21c9aba3668cfbb2f55bd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12" y="863423"/>
            <a:ext cx="2055169" cy="14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https://s.sachmem.vn/public/images/TA5T1SHS/U2-L2-2-3-25ae8baadedbd0eaa53acfa627af46ba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86" y="888752"/>
            <a:ext cx="2055169" cy="14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s.sachmem.vn/public/images/TA5T1SHS/U2-L2-2-4-95f14977ceb54b7078d72f125a674ce3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79" y="804345"/>
            <a:ext cx="2055169" cy="14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20904" y="5164594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8422550" y="5759114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07178" y="5119990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often do you ____?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1113" y="5847178"/>
            <a:ext cx="4188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_____ </a:t>
            </a:r>
            <a:r>
              <a:rPr lang="en-US" sz="28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US" sz="2800" b="1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8582" y="2460967"/>
            <a:ext cx="16385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i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 with </a:t>
            </a:r>
          </a:p>
          <a:p>
            <a:pPr algn="ctr"/>
            <a:r>
              <a:rPr lang="en-US" sz="2400" b="0" i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partner</a:t>
            </a:r>
            <a:r>
              <a:rPr lang="en-US" sz="24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4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day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5384" y="2393910"/>
            <a:ext cx="2392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library 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week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64989" y="2436239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fishing 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month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03762" y="2400392"/>
            <a:ext cx="20681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a bicycle </a:t>
            </a:r>
          </a:p>
          <a:p>
            <a:pPr algn="ctr"/>
            <a:r>
              <a:rPr lang="en-US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school 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 a week</a:t>
            </a:r>
          </a:p>
        </p:txBody>
      </p:sp>
      <p:cxnSp>
        <p:nvCxnSpPr>
          <p:cNvPr id="10" name="Straight Arrow Connector 9"/>
          <p:cNvCxnSpPr>
            <a:stCxn id="43" idx="0"/>
          </p:cNvCxnSpPr>
          <p:nvPr/>
        </p:nvCxnSpPr>
        <p:spPr>
          <a:xfrm flipH="1" flipV="1">
            <a:off x="2255991" y="3577438"/>
            <a:ext cx="3697898" cy="147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3" idx="0"/>
            <a:endCxn id="25" idx="2"/>
          </p:cNvCxnSpPr>
          <p:nvPr/>
        </p:nvCxnSpPr>
        <p:spPr>
          <a:xfrm flipH="1" flipV="1">
            <a:off x="4771385" y="3224907"/>
            <a:ext cx="1182504" cy="182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3" idx="0"/>
            <a:endCxn id="26" idx="2"/>
          </p:cNvCxnSpPr>
          <p:nvPr/>
        </p:nvCxnSpPr>
        <p:spPr>
          <a:xfrm flipV="1">
            <a:off x="5953889" y="3267236"/>
            <a:ext cx="1536381" cy="178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3" idx="0"/>
            <a:endCxn id="27" idx="2"/>
          </p:cNvCxnSpPr>
          <p:nvPr/>
        </p:nvCxnSpPr>
        <p:spPr>
          <a:xfrm flipV="1">
            <a:off x="5953889" y="3600721"/>
            <a:ext cx="4283971" cy="145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30383" y="5802574"/>
            <a:ext cx="4488019" cy="623930"/>
            <a:chOff x="3444258" y="1620931"/>
            <a:chExt cx="4488019" cy="646986"/>
          </a:xfrm>
        </p:grpSpPr>
        <p:sp>
          <p:nvSpPr>
            <p:cNvPr id="40" name="Rounded Rectangle 39"/>
            <p:cNvSpPr/>
            <p:nvPr/>
          </p:nvSpPr>
          <p:spPr>
            <a:xfrm>
              <a:off x="3444258" y="1620931"/>
              <a:ext cx="4181667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5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flipH="1">
            <a:off x="3604521" y="5054273"/>
            <a:ext cx="4523069" cy="646986"/>
            <a:chOff x="1956156" y="767956"/>
            <a:chExt cx="7285132" cy="646986"/>
          </a:xfrm>
        </p:grpSpPr>
        <p:sp>
          <p:nvSpPr>
            <p:cNvPr id="43" name="Rounded Rectangle 42"/>
            <p:cNvSpPr/>
            <p:nvPr/>
          </p:nvSpPr>
          <p:spPr>
            <a:xfrm>
              <a:off x="1956156" y="767956"/>
              <a:ext cx="7002190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87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536" y="-625514"/>
            <a:ext cx="1079086" cy="920576"/>
          </a:xfrm>
          <a:prstGeom prst="rect">
            <a:avLst/>
          </a:prstGeom>
        </p:spPr>
      </p:pic>
      <p:pic>
        <p:nvPicPr>
          <p:cNvPr id="1026" name="Picture 2" descr="l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5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2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2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Let’s talk.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73163" y="1016154"/>
            <a:ext cx="9815373" cy="53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8536" y="-625514"/>
            <a:ext cx="1079086" cy="920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number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83" y="1364621"/>
            <a:ext cx="11238434" cy="379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008" y="45781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6549" y="458111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06184" y="45901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8409" y="45992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7B172015-6832-44D5-A371-8ADA5E78A45E}"/>
              </a:ext>
            </a:extLst>
          </p:cNvPr>
          <p:cNvSpPr/>
          <p:nvPr/>
        </p:nvSpPr>
        <p:spPr>
          <a:xfrm>
            <a:off x="9985580" y="5564576"/>
            <a:ext cx="551543" cy="548640"/>
          </a:xfrm>
          <a:prstGeom prst="star32">
            <a:avLst/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Star: 32 Points 11">
            <a:extLst>
              <a:ext uri="{FF2B5EF4-FFF2-40B4-BE49-F238E27FC236}">
                <a16:creationId xmlns:a16="http://schemas.microsoft.com/office/drawing/2014/main" id="{794F3EFB-7C98-4057-828E-C7FF604B1110}"/>
              </a:ext>
            </a:extLst>
          </p:cNvPr>
          <p:cNvSpPr/>
          <p:nvPr/>
        </p:nvSpPr>
        <p:spPr>
          <a:xfrm>
            <a:off x="9257611" y="5564576"/>
            <a:ext cx="551543" cy="548640"/>
          </a:xfrm>
          <a:prstGeom prst="star32">
            <a:avLst/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2C6BE18E-EE34-49D8-88E5-0A63555B31B9}"/>
              </a:ext>
            </a:extLst>
          </p:cNvPr>
          <p:cNvSpPr/>
          <p:nvPr/>
        </p:nvSpPr>
        <p:spPr>
          <a:xfrm>
            <a:off x="8529642" y="5564576"/>
            <a:ext cx="551543" cy="548640"/>
          </a:xfrm>
          <a:prstGeom prst="star32">
            <a:avLst/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Star: 32 Points 13">
            <a:extLst>
              <a:ext uri="{FF2B5EF4-FFF2-40B4-BE49-F238E27FC236}">
                <a16:creationId xmlns:a16="http://schemas.microsoft.com/office/drawing/2014/main" id="{EDAC86FB-0955-49D4-B13B-3B03B385AA96}"/>
              </a:ext>
            </a:extLst>
          </p:cNvPr>
          <p:cNvSpPr/>
          <p:nvPr/>
        </p:nvSpPr>
        <p:spPr>
          <a:xfrm>
            <a:off x="7801673" y="5564576"/>
            <a:ext cx="551543" cy="548640"/>
          </a:xfrm>
          <a:prstGeom prst="star32">
            <a:avLst/>
          </a:prstGeom>
          <a:solidFill>
            <a:srgbClr val="B9FFC6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08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1 - Unit 2 I always get up early (mp3cut.net) (2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1 - Unit 2 I always get up early (mp3cut.net) (2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5 Tập 1 - Unit 2 I always get up early (mp3cut.net) (2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5 Tập 1 - Unit 2 I always get up early (mp3cut.net) (2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96834"/>
            <a:ext cx="10862123" cy="5670874"/>
          </a:xfrm>
          <a:prstGeom prst="roundRect">
            <a:avLst>
              <a:gd name="adj" fmla="val 9630"/>
            </a:avLst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536" y="-625514"/>
            <a:ext cx="1079086" cy="920576"/>
          </a:xfrm>
          <a:prstGeom prst="rect">
            <a:avLst/>
          </a:prstGeom>
        </p:spPr>
      </p:pic>
      <p:pic>
        <p:nvPicPr>
          <p:cNvPr id="1026" name="Picture 2" descr="loo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6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3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3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Write about your daily routines.</a:t>
            </a:r>
          </a:p>
        </p:txBody>
      </p:sp>
    </p:spTree>
    <p:extLst>
      <p:ext uri="{BB962C8B-B14F-4D97-AF65-F5344CB8AC3E}">
        <p14:creationId xmlns:p14="http://schemas.microsoft.com/office/powerpoint/2010/main" val="115163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03" y="373119"/>
            <a:ext cx="8060145" cy="6080315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536" y="-625514"/>
            <a:ext cx="1079086" cy="920576"/>
          </a:xfrm>
          <a:prstGeom prst="rect">
            <a:avLst/>
          </a:prstGeom>
        </p:spPr>
      </p:pic>
      <p:pic>
        <p:nvPicPr>
          <p:cNvPr id="1026" name="Picture 2" descr="loo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6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3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3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13" y="47910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 Let’s play.</a:t>
            </a:r>
          </a:p>
        </p:txBody>
      </p:sp>
    </p:spTree>
    <p:extLst>
      <p:ext uri="{BB962C8B-B14F-4D97-AF65-F5344CB8AC3E}">
        <p14:creationId xmlns:p14="http://schemas.microsoft.com/office/powerpoint/2010/main" val="375421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91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Britannic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Quỳnh Nguyễn</cp:lastModifiedBy>
  <cp:revision>47</cp:revision>
  <dcterms:created xsi:type="dcterms:W3CDTF">2021-05-09T00:02:47Z</dcterms:created>
  <dcterms:modified xsi:type="dcterms:W3CDTF">2023-09-20T11:25:11Z</dcterms:modified>
</cp:coreProperties>
</file>