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96" r:id="rId4"/>
    <p:sldId id="297" r:id="rId5"/>
    <p:sldId id="298" r:id="rId6"/>
    <p:sldId id="299" r:id="rId7"/>
    <p:sldId id="300" r:id="rId8"/>
    <p:sldId id="301" r:id="rId9"/>
    <p:sldId id="308" r:id="rId10"/>
    <p:sldId id="302" r:id="rId11"/>
    <p:sldId id="303" r:id="rId12"/>
    <p:sldId id="257" r:id="rId13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Britannic Bold" panose="020B0903060703020204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chmem.vn/books/19/pages#!?page=12" TargetMode="External"/><Relationship Id="rId13" Type="http://schemas.openxmlformats.org/officeDocument/2006/relationships/hyperlink" Target="https://www.sachmem.vn/books/19/exercises/5776" TargetMode="Externa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hyperlink" Target="https://www.sachmem.vn/books/19/exercises/5777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hyperlink" Target="https://www.sachmem.vn/books/19/exercises/5774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hyperlink" Target="https://www.sachmem.vn/books/19/pages#!?page=13" TargetMode="External"/><Relationship Id="rId10" Type="http://schemas.openxmlformats.org/officeDocument/2006/relationships/hyperlink" Target="https://www.sachmem.vn/books/19/exercises/5775" TargetMode="External"/><Relationship Id="rId19" Type="http://schemas.openxmlformats.org/officeDocument/2006/relationships/hyperlink" Target="https://www.sachmem.vn/books/19/exercises/5778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hyperlink" Target="https://www.sachmem.vn/books/19/exercises/5778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sachmem.vn/books/19/pages#!?page=12" TargetMode="External"/><Relationship Id="rId12" Type="http://schemas.openxmlformats.org/officeDocument/2006/relationships/hyperlink" Target="https://www.sachmem.vn/books/19/exercises/5776" TargetMode="External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hyperlink" Target="https://www.sachmem.vn/books/19/exercises/5777" TargetMode="Externa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s://www.sachmem.vn/books/19/exercises/5774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hyperlink" Target="https://www.sachmem.vn/books/19/exercises/5775" TargetMode="External"/><Relationship Id="rId14" Type="http://schemas.openxmlformats.org/officeDocument/2006/relationships/hyperlink" Target="https://www.sachmem.vn/books/19/pages#!?page=1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hyperlink" Target="https://www.sachmem.vn/books/19/exercises/57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17"/>
          <p:cNvSpPr/>
          <p:nvPr/>
        </p:nvSpPr>
        <p:spPr>
          <a:xfrm>
            <a:off x="557885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388336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>
            <a:off x="6218787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9049238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17" y="3237457"/>
            <a:ext cx="2265097" cy="155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17" y="4838857"/>
            <a:ext cx="2265097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17" y="1566782"/>
            <a:ext cx="2265097" cy="15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668" y="1566782"/>
            <a:ext cx="2265097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668" y="3237457"/>
            <a:ext cx="2265097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119" y="1566782"/>
            <a:ext cx="2265097" cy="155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119" y="3237457"/>
            <a:ext cx="2265097" cy="155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2570" y="1566782"/>
            <a:ext cx="2265097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2570" y="3237457"/>
            <a:ext cx="2265097" cy="155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2570" y="4838857"/>
            <a:ext cx="2265097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668" y="4838857"/>
            <a:ext cx="2265097" cy="1554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2119" y="4838857"/>
            <a:ext cx="2265097" cy="1554480"/>
          </a:xfrm>
          <a:prstGeom prst="rect">
            <a:avLst/>
          </a:prstGeom>
        </p:spPr>
      </p:pic>
      <p:sp>
        <p:nvSpPr>
          <p:cNvPr id="22" name="Dodecagon 21"/>
          <p:cNvSpPr/>
          <p:nvPr/>
        </p:nvSpPr>
        <p:spPr>
          <a:xfrm>
            <a:off x="557885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3" name="Dodecagon 22"/>
          <p:cNvSpPr/>
          <p:nvPr/>
        </p:nvSpPr>
        <p:spPr>
          <a:xfrm>
            <a:off x="62242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33886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905839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68532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85829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68532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79473" y="264590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96770" y="426108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79473" y="600483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33678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50975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33678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240375" y="267024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1257672" y="428542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240375" y="602918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7001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4298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7001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37942" y="222672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55239" y="384191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37942" y="558566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92147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09444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92147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098844" y="225107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116141" y="386625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098844" y="561000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44439" y="246029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19566" y="404424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364857" y="40551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210149" y="2494294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</p:spTree>
    <p:extLst>
      <p:ext uri="{BB962C8B-B14F-4D97-AF65-F5344CB8AC3E}">
        <p14:creationId xmlns:p14="http://schemas.microsoft.com/office/powerpoint/2010/main" val="25597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242" y="1856805"/>
            <a:ext cx="10237108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Hi. My name is Nam. Every morning, I get up early.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  do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morning exercise, have breakfast and then go to school. After school,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usually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do homework with my classmates. Then I often go to the sports centre and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 play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football. In the evening, I sometimes watch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   TV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  like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watching films after dinner.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3050" y="1000512"/>
            <a:ext cx="94107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	 	do		TV 		like		usually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49203" y="1354338"/>
            <a:ext cx="631430" cy="1223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303026" y="1337075"/>
            <a:ext cx="1247775" cy="1047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80134" y="1337075"/>
            <a:ext cx="668266" cy="13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69076" y="1375607"/>
            <a:ext cx="760269" cy="14671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851086" y="2881744"/>
            <a:ext cx="1280041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66431" y="3560619"/>
            <a:ext cx="1578718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541620" y="5043056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57055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90521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1349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2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225" y="1025912"/>
            <a:ext cx="9067656" cy="5100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8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7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5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5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90674" y="898842"/>
            <a:ext cx="9697862" cy="56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3244" y="860078"/>
            <a:ext cx="7921782" cy="5613149"/>
            <a:chOff x="1835189" y="-428263"/>
            <a:chExt cx="8420830" cy="61516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5189" y="-428263"/>
              <a:ext cx="8420830" cy="34691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5189" y="3040867"/>
              <a:ext cx="8420830" cy="26824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7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4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4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9429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9400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41015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41322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20184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523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9968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100" y="1693935"/>
            <a:ext cx="10326023" cy="34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273</Words>
  <Application>Microsoft Office PowerPoint</Application>
  <PresentationFormat>Widescreen</PresentationFormat>
  <Paragraphs>67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Britannic Bold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Quỳnh Nguyễn</cp:lastModifiedBy>
  <cp:revision>34</cp:revision>
  <dcterms:created xsi:type="dcterms:W3CDTF">2021-05-09T00:02:47Z</dcterms:created>
  <dcterms:modified xsi:type="dcterms:W3CDTF">2023-09-20T11:21:47Z</dcterms:modified>
</cp:coreProperties>
</file>