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6" r:id="rId2"/>
    <p:sldId id="333" r:id="rId3"/>
    <p:sldId id="305" r:id="rId4"/>
    <p:sldId id="306" r:id="rId5"/>
    <p:sldId id="334" r:id="rId6"/>
    <p:sldId id="310" r:id="rId7"/>
    <p:sldId id="311" r:id="rId8"/>
    <p:sldId id="312" r:id="rId9"/>
    <p:sldId id="313" r:id="rId10"/>
  </p:sldIdLst>
  <p:sldSz cx="12192000" cy="6858000"/>
  <p:notesSz cx="6858000" cy="9144000"/>
  <p:embeddedFontLst>
    <p:embeddedFont>
      <p:font typeface=".VnArabia" panose="020B7200000000000000"/>
      <p:regular r:id="rId11"/>
    </p:embeddedFont>
    <p:embeddedFont>
      <p:font typeface=".VnTifani Heavy" panose="020B720000000000000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7"/>
    <a:srgbClr val="FF1919"/>
    <a:srgbClr val="C2E4D3"/>
    <a:srgbClr val="FCFCB3"/>
    <a:srgbClr val="97E4FF"/>
    <a:srgbClr val="3B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53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75006" y="-146971"/>
            <a:ext cx="13318119" cy="802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389279" y="-8192"/>
            <a:ext cx="12991702" cy="7742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279" y="-1681689"/>
            <a:ext cx="12991702" cy="3346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3901" y="-33477"/>
            <a:ext cx="13615908" cy="62489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0769" y="4516682"/>
            <a:ext cx="12674683" cy="41822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1357555">
            <a:off x="609600" y="553465"/>
            <a:ext cx="10972800" cy="5751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60000">
            <a:off x="754437" y="502920"/>
            <a:ext cx="10683128" cy="5852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FFFF66"/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925" y="1443290"/>
            <a:ext cx="1638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latin typeface=".VnArabia" panose="020B7200000000000000" pitchFamily="34" charset="0"/>
              </a:rPr>
              <a:t>Unit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2983" y="2524079"/>
            <a:ext cx="9126035" cy="176171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54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1919"/>
                </a:solidFill>
                <a:effectLst>
                  <a:glow rad="63500">
                    <a:srgbClr val="FFFF66">
                      <a:alpha val="72000"/>
                    </a:srgbClr>
                  </a:glow>
                </a:effectLst>
                <a:latin typeface=".VnTifani Heavy" panose="020B7200000000000000" pitchFamily="34" charset="0"/>
              </a:rPr>
              <a:t>What’s your address?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3725" y="4346408"/>
            <a:ext cx="2143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latin typeface=".VnArabia" panose="020B7200000000000000" pitchFamily="34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370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3" grpId="0"/>
      <p:bldP spid="16" grpId="0"/>
      <p:bldP spid="16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408" y="2828836"/>
            <a:ext cx="942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.VnTifani Heavy" panose="020B7200000000000000" pitchFamily="34" charset="0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19011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8900" y="482681"/>
            <a:ext cx="2661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1. Listen and repeat.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09" y="1837216"/>
            <a:ext cx="9362634" cy="31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0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8900" y="482681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2.Listen and circle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17" y="1032664"/>
            <a:ext cx="9747525" cy="5055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32973" y="1215342"/>
            <a:ext cx="567159" cy="4097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68901" y="1898250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04304" y="3560473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04304" y="5124984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3128" y="2705725"/>
            <a:ext cx="71657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.VnTifani Heavy" panose="020B7200000000000000" pitchFamily="34" charset="0"/>
              </a:rPr>
              <a:t>PRACTISE</a:t>
            </a:r>
          </a:p>
        </p:txBody>
      </p:sp>
    </p:spTree>
    <p:extLst>
      <p:ext uri="{BB962C8B-B14F-4D97-AF65-F5344CB8AC3E}">
        <p14:creationId xmlns:p14="http://schemas.microsoft.com/office/powerpoint/2010/main" val="37503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Tiếng Anh 5  Unit 1  Lesson 3  Chant  1_1080p">
            <a:hlinkClick r:id="" action="ppaction://media"/>
            <a:extLst>
              <a:ext uri="{FF2B5EF4-FFF2-40B4-BE49-F238E27FC236}">
                <a16:creationId xmlns:a16="http://schemas.microsoft.com/office/drawing/2014/main" id="{5F017D3C-6C53-4210-96A2-80E13B57AC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982" y="1178332"/>
            <a:ext cx="8002374" cy="4501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768"/>
          <a:stretch/>
        </p:blipFill>
        <p:spPr>
          <a:xfrm>
            <a:off x="1992993" y="588475"/>
            <a:ext cx="9031996" cy="55769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08900" y="482681"/>
            <a:ext cx="1811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3. Let’s chant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52" y="638294"/>
            <a:ext cx="9151864" cy="5538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5053" y="638294"/>
            <a:ext cx="2489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4. Listen and circle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25" y="1883173"/>
            <a:ext cx="417950" cy="43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975" y="2507862"/>
            <a:ext cx="417950" cy="431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25" y="3128052"/>
            <a:ext cx="417950" cy="431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932074"/>
            <a:ext cx="417950" cy="431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774823"/>
            <a:ext cx="417950" cy="4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402" b="15061"/>
          <a:stretch/>
        </p:blipFill>
        <p:spPr>
          <a:xfrm>
            <a:off x="1052462" y="1252049"/>
            <a:ext cx="5194513" cy="4439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5053" y="638294"/>
            <a:ext cx="3352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5. Write about your friend.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9344" y="1331352"/>
            <a:ext cx="4828375" cy="4442412"/>
          </a:xfrm>
          <a:prstGeom prst="roundRect">
            <a:avLst>
              <a:gd name="adj" fmla="val 3489"/>
            </a:avLst>
          </a:prstGeom>
          <a:solidFill>
            <a:srgbClr val="FFF9E7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20000"/>
              </a:lnSpc>
            </a:pPr>
            <a:r>
              <a:rPr lang="en-US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6098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5053" y="638294"/>
            <a:ext cx="1640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6. Let’s 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72" y="1310424"/>
            <a:ext cx="10214105" cy="460148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25053" y="1638677"/>
            <a:ext cx="549838" cy="4164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2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42</Words>
  <Application>Microsoft Office PowerPoint</Application>
  <PresentationFormat>Widescreen</PresentationFormat>
  <Paragraphs>12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.VnArabia</vt:lpstr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Quỳnh Nguyễn</cp:lastModifiedBy>
  <cp:revision>118</cp:revision>
  <dcterms:created xsi:type="dcterms:W3CDTF">2020-11-24T07:21:13Z</dcterms:created>
  <dcterms:modified xsi:type="dcterms:W3CDTF">2023-09-20T11:09:46Z</dcterms:modified>
</cp:coreProperties>
</file>