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03" r:id="rId1"/>
  </p:sldMasterIdLst>
  <p:notesMasterIdLst>
    <p:notesMasterId r:id="rId9"/>
  </p:notesMasterIdLst>
  <p:sldIdLst>
    <p:sldId id="409" r:id="rId2"/>
    <p:sldId id="800" r:id="rId3"/>
    <p:sldId id="801" r:id="rId4"/>
    <p:sldId id="802" r:id="rId5"/>
    <p:sldId id="754" r:id="rId6"/>
    <p:sldId id="804" r:id="rId7"/>
    <p:sldId id="763" r:id="rId8"/>
  </p:sldIdLst>
  <p:sldSz cx="9144000" cy="6858000" type="screen4x3"/>
  <p:notesSz cx="6858000" cy="9144000"/>
  <p:embeddedFontLst>
    <p:embeddedFont>
      <p:font typeface="Jokerman" panose="04090605060D06020702" pitchFamily="82" charset="0"/>
      <p:regular r:id="rId10"/>
    </p:embeddedFont>
    <p:embeddedFont>
      <p:font typeface="Broadway" panose="04040905080B02020502" pitchFamily="82" charset="0"/>
      <p:regular r:id="rId11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1F7A7"/>
    <a:srgbClr val="FACCFE"/>
    <a:srgbClr val="FFCCCC"/>
    <a:srgbClr val="ED31FB"/>
    <a:srgbClr val="FFCC66"/>
    <a:srgbClr val="FF99FF"/>
    <a:srgbClr val="99FF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2718" autoAdjust="0"/>
  </p:normalViewPr>
  <p:slideViewPr>
    <p:cSldViewPr>
      <p:cViewPr varScale="1">
        <p:scale>
          <a:sx n="68" d="100"/>
          <a:sy n="68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41FB4D-6447-4E5E-BE01-7C3963C63ED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9F720-3E54-4A96-9700-87F44DB531E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0727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6CB46-71CB-466F-984A-5E397D36861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3645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C567B-6305-4F4B-AA54-0AF237BB415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3826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73726-0C5C-4FBD-B9B4-06F25A46F2B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1967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2C86B-165C-4B6A-AF71-DC4FE32C75E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0080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3B935-479D-4BBF-B07F-78295CD823F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9460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107C-3915-43FE-A881-3092E98B757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3093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82A97-CF6E-4014-91F0-571A5C99B16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2371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219CE-C8D4-410F-BB26-F38AC6D8FAF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9562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7E953-7AD4-41D1-BDA2-79EEEF0E931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9592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9E5D5-67D6-4031-AB8E-FAD96032CCA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6829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58ABFB-182E-4F9A-B8B0-5BE2D4C838A5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audio" Target="../media/audio9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7542" y="2364263"/>
            <a:ext cx="6830716" cy="181588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28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  <a:cs typeface="+mn-cs"/>
              </a:rPr>
              <a:t>UNIT 16. WHERE’S THE POST OFFICE?</a:t>
            </a:r>
            <a:endParaRPr lang="vi-VN" sz="28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  <a:cs typeface="+mn-cs"/>
            </a:endParaRPr>
          </a:p>
          <a:p>
            <a:pPr algn="ctr">
              <a:lnSpc>
                <a:spcPct val="200000"/>
              </a:lnSpc>
              <a:defRPr/>
            </a:pPr>
            <a:r>
              <a:rPr lang="vi-VN" sz="28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  <a:cs typeface="+mn-cs"/>
              </a:rPr>
              <a:t>LESSON </a:t>
            </a:r>
            <a:r>
              <a:rPr lang="en-US" sz="28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  <a:cs typeface="+mn-cs"/>
              </a:rPr>
              <a:t>3</a:t>
            </a:r>
            <a:endParaRPr lang="en-US" sz="36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717" y="111780"/>
            <a:ext cx="405912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LISTEN AND </a:t>
            </a: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REPEAT</a:t>
            </a:r>
            <a:endParaRPr lang="en-US" sz="28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roadway" pitchFamily="82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6320" y="865917"/>
            <a:ext cx="5143792" cy="657225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Where’s the post office? ↷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47826" y="1772816"/>
            <a:ext cx="5143792" cy="657225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It’s opposite the stadium. ↷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120650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n-US"/>
              <a:t/>
            </a:r>
            <a:br>
              <a:rPr lang="es-ES" altLang="en-US"/>
            </a:br>
            <a:endParaRPr lang="es-ES" altLang="en-US"/>
          </a:p>
        </p:txBody>
      </p:sp>
      <p:sp>
        <p:nvSpPr>
          <p:cNvPr id="9" name="Rounded Rectangle 8"/>
          <p:cNvSpPr/>
          <p:nvPr/>
        </p:nvSpPr>
        <p:spPr>
          <a:xfrm>
            <a:off x="436320" y="2708920"/>
            <a:ext cx="5143792" cy="657225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FFFF00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Where’s the cinema? ↷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1920" y="3645024"/>
            <a:ext cx="5143792" cy="657225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FFFF00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I</a:t>
            </a:r>
            <a:r>
              <a:rPr lang="en-US" sz="2800" b="1" dirty="0"/>
              <a:t>t’s </a:t>
            </a:r>
            <a:r>
              <a:rPr lang="en-US" sz="2800" b="1" dirty="0"/>
              <a:t>next to the post office. ↷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6320" y="4725144"/>
            <a:ext cx="5143792" cy="657225"/>
          </a:xfrm>
          <a:prstGeom prst="roundRect">
            <a:avLst/>
          </a:prstGeom>
          <a:solidFill>
            <a:srgbClr val="ED31FB"/>
          </a:solidFill>
          <a:ln w="38100">
            <a:solidFill>
              <a:srgbClr val="FFFF00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Where’s the supermarket? ↷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64997" y="5661248"/>
            <a:ext cx="5143792" cy="657225"/>
          </a:xfrm>
          <a:prstGeom prst="roundRect">
            <a:avLst/>
          </a:prstGeom>
          <a:solidFill>
            <a:srgbClr val="ED31FB"/>
          </a:solidFill>
          <a:ln w="38100">
            <a:solidFill>
              <a:srgbClr val="FFFF00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It’s on the corner of the street. ↷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11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3-11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3-12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3-12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3-13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3-13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844" y="111780"/>
            <a:ext cx="393287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LISTEN AND </a:t>
            </a: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CIRCLE</a:t>
            </a:r>
            <a:endParaRPr lang="en-US" sz="28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roadway" pitchFamily="82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3683" y="1374316"/>
            <a:ext cx="4411291" cy="869007"/>
          </a:xfrm>
          <a:prstGeom prst="roundRect">
            <a:avLst/>
          </a:prstGeom>
          <a:solidFill>
            <a:srgbClr val="FFCCCC"/>
          </a:solidFill>
          <a:ln w="38100">
            <a:solidFill>
              <a:srgbClr val="FFFF00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</a:rPr>
              <a:t>1.Where’s the cinema?</a:t>
            </a: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120650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n-US"/>
              <a:t/>
            </a:r>
            <a:br>
              <a:rPr lang="es-ES" altLang="en-US"/>
            </a:br>
            <a:endParaRPr lang="es-ES" altLang="en-US"/>
          </a:p>
        </p:txBody>
      </p:sp>
      <p:sp>
        <p:nvSpPr>
          <p:cNvPr id="9" name="Rounded Rectangle 8"/>
          <p:cNvSpPr/>
          <p:nvPr/>
        </p:nvSpPr>
        <p:spPr>
          <a:xfrm>
            <a:off x="246770" y="3779947"/>
            <a:ext cx="4285118" cy="657225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FFFF00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</a:rPr>
              <a:t>2.Where’s the restaurant?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7372" y="5661248"/>
            <a:ext cx="4407602" cy="657225"/>
          </a:xfrm>
          <a:prstGeom prst="roundRect">
            <a:avLst/>
          </a:prstGeom>
          <a:solidFill>
            <a:srgbClr val="B1F7A7"/>
          </a:solidFill>
          <a:ln w="38100">
            <a:solidFill>
              <a:srgbClr val="FFFF00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</a:rPr>
              <a:t>3. Where’s </a:t>
            </a:r>
            <a:r>
              <a:rPr lang="en-US" sz="2400" b="1" dirty="0">
                <a:solidFill>
                  <a:schemeClr val="tx2"/>
                </a:solidFill>
              </a:rPr>
              <a:t>the park?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594225" y="1123950"/>
            <a:ext cx="4370388" cy="1368425"/>
          </a:xfrm>
          <a:prstGeom prst="roundRect">
            <a:avLst/>
          </a:prstGeom>
          <a:solidFill>
            <a:srgbClr val="FAC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a.It’s</a:t>
            </a:r>
            <a:r>
              <a:rPr lang="en-US" sz="2400" b="1" dirty="0">
                <a:solidFill>
                  <a:schemeClr val="tx1"/>
                </a:solidFill>
              </a:rPr>
              <a:t> opposite the museum.</a:t>
            </a:r>
          </a:p>
          <a:p>
            <a:pPr>
              <a:lnSpc>
                <a:spcPct val="200000"/>
              </a:lnSpc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b.It’s</a:t>
            </a:r>
            <a:r>
              <a:rPr lang="en-US" sz="2400" b="1" dirty="0">
                <a:solidFill>
                  <a:schemeClr val="tx1"/>
                </a:solidFill>
              </a:rPr>
              <a:t> opposite the library.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41838" y="3543300"/>
            <a:ext cx="4368800" cy="11715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en-US" sz="2000" b="1" dirty="0" err="1"/>
              <a:t>a.It’s</a:t>
            </a:r>
            <a:r>
              <a:rPr lang="en-US" sz="2000" b="1" dirty="0"/>
              <a:t> next to the supermarket.</a:t>
            </a:r>
          </a:p>
          <a:p>
            <a:pPr>
              <a:lnSpc>
                <a:spcPct val="200000"/>
              </a:lnSpc>
              <a:defRPr/>
            </a:pPr>
            <a:r>
              <a:rPr lang="en-US" sz="2000" b="1" dirty="0" err="1"/>
              <a:t>b.It’s</a:t>
            </a:r>
            <a:r>
              <a:rPr lang="en-US" sz="2000" b="1" dirty="0"/>
              <a:t> next to the stadium.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94225" y="5305425"/>
            <a:ext cx="4370388" cy="13684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/>
              <a:t>a.</a:t>
            </a:r>
            <a:r>
              <a:rPr lang="en-US" sz="2400" dirty="0" err="1"/>
              <a:t>It’s</a:t>
            </a:r>
            <a:r>
              <a:rPr lang="en-US" sz="2400" dirty="0"/>
              <a:t> on the corner of the street.</a:t>
            </a:r>
          </a:p>
          <a:p>
            <a:pPr>
              <a:defRPr/>
            </a:pPr>
            <a:r>
              <a:rPr lang="en-US" sz="2400" b="1" dirty="0" err="1"/>
              <a:t>b.</a:t>
            </a:r>
            <a:r>
              <a:rPr lang="en-US" sz="2400" dirty="0" err="1"/>
              <a:t>It’s</a:t>
            </a:r>
            <a:r>
              <a:rPr lang="en-US" sz="2400" dirty="0"/>
              <a:t> at the end of the street.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27213"/>
            <a:ext cx="86836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4003675"/>
            <a:ext cx="8683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121275"/>
            <a:ext cx="86836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3-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3-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8807" y="6326487"/>
            <a:ext cx="267804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LET’S CHANT</a:t>
            </a:r>
            <a:endParaRPr lang="en-US" sz="28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roadway" pitchFamily="82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58850"/>
            <a:ext cx="8699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5813425"/>
            <a:ext cx="1993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674189" y="6326487"/>
            <a:ext cx="427608" cy="5003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939" y="118070"/>
            <a:ext cx="491948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READ AND DO THE TASKS</a:t>
            </a:r>
            <a:endParaRPr lang="en-US" sz="28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roadway" pitchFamily="82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1218" y="641290"/>
            <a:ext cx="8792782" cy="2571686"/>
          </a:xfrm>
          <a:prstGeom prst="roundRect">
            <a:avLst/>
          </a:prstGeom>
          <a:solidFill>
            <a:srgbClr val="FFCCCC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Dear Linda,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I’m happy you’re going to visit me. You can take bus 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Number </a:t>
            </a:r>
            <a:r>
              <a:rPr lang="en-US" dirty="0">
                <a:solidFill>
                  <a:schemeClr val="tx1"/>
                </a:solidFill>
              </a:rPr>
              <a:t>12 at West Street and get off at the fifth stop. 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Then </a:t>
            </a:r>
            <a:r>
              <a:rPr lang="en-US" dirty="0">
                <a:solidFill>
                  <a:schemeClr val="tx1"/>
                </a:solidFill>
              </a:rPr>
              <a:t>walk along the street for five minutes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You will see Pear Street at the end of the street. 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Turn </a:t>
            </a:r>
            <a:r>
              <a:rPr lang="en-US" dirty="0">
                <a:solidFill>
                  <a:schemeClr val="tx1"/>
                </a:solidFill>
              </a:rPr>
              <a:t>left and you will see a pharmacy on the left. 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My </a:t>
            </a:r>
            <a:r>
              <a:rPr lang="en-US" dirty="0">
                <a:solidFill>
                  <a:schemeClr val="tx1"/>
                </a:solidFill>
              </a:rPr>
              <a:t>house is opposite the pharmacy. It is behind a green fence.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See you!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Tony</a:t>
            </a:r>
          </a:p>
        </p:txBody>
      </p:sp>
      <p:pic>
        <p:nvPicPr>
          <p:cNvPr id="922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8488"/>
            <a:ext cx="91440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27200" y="3500438"/>
            <a:ext cx="208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Bus stop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14875" y="5995988"/>
            <a:ext cx="208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Pear Street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11638" y="4779963"/>
            <a:ext cx="2089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pharmacy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56438" y="4914900"/>
            <a:ext cx="2087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Tony’s house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942" y="908720"/>
            <a:ext cx="2056796" cy="186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939" y="118070"/>
            <a:ext cx="491948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READ AND DO THE TASKS</a:t>
            </a:r>
            <a:endParaRPr lang="en-US" sz="28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roadway" pitchFamily="82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388" y="3357563"/>
            <a:ext cx="8769350" cy="3384550"/>
          </a:xfrm>
          <a:prstGeom prst="rect">
            <a:avLst/>
          </a:prstGeom>
          <a:noFill/>
          <a:ln w="412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1.What bus should Linda take?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FF0000"/>
                </a:solidFill>
              </a:rPr>
              <a:t>She should take bus Number 12.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2.Where should she get off the bus?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FF0000"/>
                </a:solidFill>
              </a:rPr>
              <a:t>She should get off at the fifth stop.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3.What’s the name of the road at the end of the street?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FF0000"/>
                </a:solidFill>
              </a:rPr>
              <a:t>It’s Pear Street.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4.What’s opposite Tony’s house?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FF0000"/>
                </a:solidFill>
              </a:rPr>
              <a:t>A pharmacy is opposite his house.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5.What </a:t>
            </a:r>
            <a:r>
              <a:rPr lang="en-US" sz="2000" b="1" dirty="0" err="1">
                <a:solidFill>
                  <a:schemeClr val="tx1"/>
                </a:solidFill>
              </a:rPr>
              <a:t>colour</a:t>
            </a:r>
            <a:r>
              <a:rPr lang="en-US" sz="2000" b="1" dirty="0">
                <a:solidFill>
                  <a:schemeClr val="tx1"/>
                </a:solidFill>
              </a:rPr>
              <a:t> is the fence of Tony’s house?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FF0000"/>
                </a:solidFill>
              </a:rPr>
              <a:t>It’s green.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51218" y="641290"/>
            <a:ext cx="8792782" cy="2571686"/>
          </a:xfrm>
          <a:prstGeom prst="roundRect">
            <a:avLst/>
          </a:prstGeom>
          <a:solidFill>
            <a:srgbClr val="FFCCCC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Dear Linda,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I’m happy you’re going to visit me. You can take bus 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Number </a:t>
            </a:r>
            <a:r>
              <a:rPr lang="en-US" dirty="0">
                <a:solidFill>
                  <a:schemeClr val="tx1"/>
                </a:solidFill>
              </a:rPr>
              <a:t>12 at West Street and get off at the fifth stop. 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Then </a:t>
            </a:r>
            <a:r>
              <a:rPr lang="en-US" dirty="0">
                <a:solidFill>
                  <a:schemeClr val="tx1"/>
                </a:solidFill>
              </a:rPr>
              <a:t>walk along the street for five minutes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You will see Pear Street at the end of the street. 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Turn </a:t>
            </a:r>
            <a:r>
              <a:rPr lang="en-US" dirty="0">
                <a:solidFill>
                  <a:schemeClr val="tx1"/>
                </a:solidFill>
              </a:rPr>
              <a:t>left and you will see a pharmacy on the left. 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My </a:t>
            </a:r>
            <a:r>
              <a:rPr lang="en-US" dirty="0">
                <a:solidFill>
                  <a:schemeClr val="tx1"/>
                </a:solidFill>
              </a:rPr>
              <a:t>house is opposite the pharmacy. It is behind a green fence.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See you!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Tony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942" y="908720"/>
            <a:ext cx="2056796" cy="186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7488" y="118070"/>
            <a:ext cx="388439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WRITE DIRECTIONS</a:t>
            </a:r>
            <a:endParaRPr lang="en-US" sz="28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roadway" pitchFamily="82" charset="0"/>
              <a:cs typeface="Arial" charset="0"/>
            </a:endParaRP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641350"/>
            <a:ext cx="38576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0825" y="981075"/>
            <a:ext cx="4752975" cy="2160588"/>
          </a:xfrm>
          <a:prstGeom prst="roundRect">
            <a:avLst/>
          </a:pr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A: Where’s the park?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B: You are here, at Lemon Street. 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Go </a:t>
            </a:r>
          </a:p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650" y="1844675"/>
            <a:ext cx="4248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straight ahead. Turn right at Orange Street. The park is on the corner of Orange Street and Apple Street..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6225" y="3933825"/>
            <a:ext cx="4752975" cy="2159000"/>
          </a:xfrm>
          <a:prstGeom prst="roundRect">
            <a:avLst/>
          </a:pr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A: Where’s the pharmacy?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B: Go </a:t>
            </a:r>
          </a:p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42988" y="4303713"/>
            <a:ext cx="42481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straight ahead. Turn right at Pear Street. The pharmacy is on the corner of Pear Street and Apple Street /straight ahead. Turn right at Pear Street. The pharmacy is opposite the cinema.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1278</Template>
  <TotalTime>3292</TotalTime>
  <Words>251</Words>
  <Application>Microsoft Office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Jokerman</vt:lpstr>
      <vt:lpstr>Wingdings</vt:lpstr>
      <vt:lpstr>Broadway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E5-U16-L3-JESS</dc:title>
  <dc:creator>JESSICA</dc:creator>
  <cp:lastModifiedBy>Ms Lien</cp:lastModifiedBy>
  <cp:revision>281</cp:revision>
  <dcterms:created xsi:type="dcterms:W3CDTF">2012-02-21T22:04:44Z</dcterms:created>
  <dcterms:modified xsi:type="dcterms:W3CDTF">2022-05-31T07:01:32Z</dcterms:modified>
</cp:coreProperties>
</file>