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6"/>
  </p:notesMasterIdLst>
  <p:sldIdLst>
    <p:sldId id="409" r:id="rId2"/>
    <p:sldId id="757" r:id="rId3"/>
    <p:sldId id="679" r:id="rId4"/>
    <p:sldId id="755" r:id="rId5"/>
    <p:sldId id="636" r:id="rId6"/>
    <p:sldId id="650" r:id="rId7"/>
    <p:sldId id="683" r:id="rId8"/>
    <p:sldId id="744" r:id="rId9"/>
    <p:sldId id="794" r:id="rId10"/>
    <p:sldId id="795" r:id="rId11"/>
    <p:sldId id="796" r:id="rId12"/>
    <p:sldId id="797" r:id="rId13"/>
    <p:sldId id="754" r:id="rId14"/>
    <p:sldId id="763" r:id="rId1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Jokerman" panose="04090605060D06020702" pitchFamily="82" charset="0"/>
      <p:regular r:id="rId18"/>
    </p:embeddedFont>
    <p:embeddedFont>
      <p:font typeface="Broadway" panose="04040905080B02020502" pitchFamily="82" charset="0"/>
      <p:regular r:id="rId1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  <a:srgbClr val="B1F7A7"/>
    <a:srgbClr val="FACCFE"/>
    <a:srgbClr val="ED31FB"/>
    <a:srgbClr val="FFCC66"/>
    <a:srgbClr val="FF99FF"/>
    <a:srgbClr val="99FF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2E953B-3FB6-4C9A-81B4-3CC8837AAA5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941F3-6C88-4F2B-A333-BBF3012474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5208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46DDD-05B0-4655-B14C-03CA974F45B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1339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FF99D-1211-43E4-BEEE-5B3F1521A39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29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9CCDF-5B06-47A4-8932-7D2D6F61075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87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0A162-B8B5-43D1-A58E-B23A56F54DC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409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5C139-F5AF-4F8A-895B-D9729D6B4B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517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BF901-814C-4981-B285-E92DBC343B0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10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94170-5E1A-4A3C-BE1F-C7C324A05C5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256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94B40-3F21-4223-8AB7-173D9480B2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0282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553EB-E771-4265-AC17-E43B73EB19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2292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53841-747B-4479-9A27-D4944BE68E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0555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368F58-AE2C-4683-BD45-796995152E9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542" y="2364263"/>
            <a:ext cx="6830716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16. WHERE’S THE POST OFFICE?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</a:t>
            </a:r>
            <a:r>
              <a:rPr lang="en-US" sz="36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5265738"/>
            <a:ext cx="3386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take a coach.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5288" y="4868863"/>
            <a:ext cx="525621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25938" y="873125"/>
            <a:ext cx="1471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Sapa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    </a:t>
            </a:r>
            <a:r>
              <a:rPr lang="en-US" sz="36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5265738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 by plane.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5288" y="4868863"/>
            <a:ext cx="51133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Ho Chi Minh city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950" y="111780"/>
            <a:ext cx="38006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WRITE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3825"/>
            <a:ext cx="39116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84663" y="1700213"/>
          <a:ext cx="4751388" cy="4887912"/>
        </p:xfrm>
        <a:graphic>
          <a:graphicData uri="http://schemas.openxmlformats.org/drawingml/2006/table">
            <a:tbl>
              <a:tblPr/>
              <a:tblGrid>
                <a:gridCol w="237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93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smtClean="0">
                          <a:solidFill>
                            <a:schemeClr val="accent3"/>
                          </a:solidFill>
                          <a:effectLst/>
                        </a:rPr>
                        <a:t>How can they get there?</a:t>
                      </a:r>
                      <a:endParaRPr lang="en-US" sz="3200" b="1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smtClean="0">
                          <a:solidFill>
                            <a:schemeClr val="accent3"/>
                          </a:solidFill>
                          <a:effectLst/>
                        </a:rPr>
                        <a:t>By ...</a:t>
                      </a:r>
                      <a:endParaRPr lang="en-US" sz="3200" b="1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3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1.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Akiko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2.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Tony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3.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Mai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4.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Linda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1" dirty="0"/>
                    </a:p>
                  </a:txBody>
                  <a:tcPr marL="91418" marR="91418" marT="45723" marB="4572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86" name="TextBox 8"/>
          <p:cNvSpPr txBox="1">
            <a:spLocks noChangeArrowheads="1"/>
          </p:cNvSpPr>
          <p:nvPr/>
        </p:nvSpPr>
        <p:spPr bwMode="auto">
          <a:xfrm>
            <a:off x="7019925" y="330517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7030A0"/>
                </a:solidFill>
              </a:rPr>
              <a:t>boat</a:t>
            </a:r>
          </a:p>
        </p:txBody>
      </p:sp>
      <p:sp>
        <p:nvSpPr>
          <p:cNvPr id="15387" name="TextBox 9"/>
          <p:cNvSpPr txBox="1">
            <a:spLocks noChangeArrowheads="1"/>
          </p:cNvSpPr>
          <p:nvPr/>
        </p:nvSpPr>
        <p:spPr bwMode="auto">
          <a:xfrm>
            <a:off x="7019925" y="4165600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7030A0"/>
                </a:solidFill>
              </a:rPr>
              <a:t>taxi</a:t>
            </a:r>
          </a:p>
        </p:txBody>
      </p:sp>
      <p:sp>
        <p:nvSpPr>
          <p:cNvPr id="15388" name="TextBox 10"/>
          <p:cNvSpPr txBox="1">
            <a:spLocks noChangeArrowheads="1"/>
          </p:cNvSpPr>
          <p:nvPr/>
        </p:nvSpPr>
        <p:spPr bwMode="auto">
          <a:xfrm>
            <a:off x="6989763" y="4941888"/>
            <a:ext cx="19446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7030A0"/>
                </a:solidFill>
              </a:rPr>
              <a:t>coach</a:t>
            </a:r>
          </a:p>
        </p:txBody>
      </p:sp>
      <p:sp>
        <p:nvSpPr>
          <p:cNvPr id="15389" name="TextBox 11"/>
          <p:cNvSpPr txBox="1">
            <a:spLocks noChangeArrowheads="1"/>
          </p:cNvSpPr>
          <p:nvPr/>
        </p:nvSpPr>
        <p:spPr bwMode="auto">
          <a:xfrm>
            <a:off x="7007225" y="580072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7030A0"/>
                </a:solidFill>
              </a:rPr>
              <a:t>plane</a:t>
            </a:r>
          </a:p>
        </p:txBody>
      </p:sp>
      <p:sp>
        <p:nvSpPr>
          <p:cNvPr id="15" name="Oval 14"/>
          <p:cNvSpPr/>
          <p:nvPr/>
        </p:nvSpPr>
        <p:spPr>
          <a:xfrm>
            <a:off x="4283968" y="373389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450766" y="373388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660232" y="373390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7926600" y="373390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4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763" y="890588"/>
            <a:ext cx="2195512" cy="5949950"/>
          </a:xfrm>
          <a:prstGeom prst="roundRect">
            <a:avLst/>
          </a:prstGeom>
          <a:solidFill>
            <a:srgbClr val="B1F7A7"/>
          </a:solidFill>
          <a:ln w="412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175" y="118070"/>
            <a:ext cx="560300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Look, 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7611" y="1194530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how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55776" y="756572"/>
            <a:ext cx="6263895" cy="2672428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We’re going to have a school (1)                next weekend.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Where are you going?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We’re going to the (2)  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Is it far from your school?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No, it isn’t.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How are you going to get there?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On (3) 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7610" y="2224028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welcome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5265" y="3100387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foot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3745" y="4059976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have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7608" y="4958168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trip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3746" y="5936497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zoo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03575" y="1047750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trip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751513" y="1700213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zoo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959225" y="292417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foot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3769" y="3582169"/>
            <a:ext cx="6335902" cy="3257840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I’ll go to Ho Chi Minh City tomorrow.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(4)          are you going to get there?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By plane because I don’t have much time.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(5)            a nice trip!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Thanks a lot, Mai.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You’re (6)          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43325" y="4194175"/>
            <a:ext cx="1079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51275" y="5337175"/>
            <a:ext cx="1079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67263" y="6092825"/>
            <a:ext cx="176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Welcome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4165" y="188639"/>
            <a:ext cx="276216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Take a coach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3023" y="692696"/>
            <a:ext cx="24740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Take a boat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937" y="6224884"/>
            <a:ext cx="25266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by plane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7016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4210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16288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202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202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6176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258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7988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vi-VN" altLang="en-US" sz="24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20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Take a coach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Take a boat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Go by plane</a:t>
            </a:r>
          </a:p>
          <a:p>
            <a:pPr eaLnBrk="1" hangingPunct="1">
              <a:lnSpc>
                <a:spcPct val="200000"/>
              </a:lnSpc>
            </a:pPr>
            <a:r>
              <a:rPr lang="vi-VN" altLang="en-US" sz="24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400" b="1"/>
              <a:t>How can I get to </a:t>
            </a:r>
            <a:r>
              <a:rPr lang="en-US" altLang="en-US" sz="2400" b="1">
                <a:solidFill>
                  <a:srgbClr val="FF0000"/>
                </a:solidFill>
              </a:rPr>
              <a:t>the post office</a:t>
            </a:r>
            <a:r>
              <a:rPr lang="en-US" altLang="en-US" sz="2400" b="1"/>
              <a:t>.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</a:pPr>
            <a:r>
              <a:rPr lang="en-US" altLang="en-US" sz="2400" b="1"/>
              <a:t>You can </a:t>
            </a:r>
            <a:r>
              <a:rPr lang="en-US" altLang="en-US" sz="2400" b="1">
                <a:solidFill>
                  <a:srgbClr val="FF0000"/>
                </a:solidFill>
              </a:rPr>
              <a:t>walk for five minutes.</a:t>
            </a:r>
            <a:endParaRPr lang="en-US" altLang="en-US" sz="2400" b="1"/>
          </a:p>
        </p:txBody>
      </p:sp>
      <p:pic>
        <p:nvPicPr>
          <p:cNvPr id="102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076325"/>
            <a:ext cx="2670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49275"/>
            <a:ext cx="25177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5088"/>
            <a:ext cx="267176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40263"/>
            <a:ext cx="2671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</a:t>
            </a:r>
            <a:r>
              <a:rPr lang="en-US" sz="36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5265738"/>
            <a:ext cx="547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walk for five minutes.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5288" y="4868863"/>
            <a:ext cx="712946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the post office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    </a:t>
            </a:r>
            <a:r>
              <a:rPr lang="en-US" sz="36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526573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take a boat.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5288" y="4868863"/>
            <a:ext cx="48974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Phu Quoc Island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3260</TotalTime>
  <Words>161</Words>
  <Application>Microsoft Office PowerPoint</Application>
  <PresentationFormat>On-screen Show (4:3)</PresentationFormat>
  <Paragraphs>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E5-U16-L2-JESS</dc:title>
  <dc:creator>JESSICA</dc:creator>
  <cp:lastModifiedBy>Ms Lien</cp:lastModifiedBy>
  <cp:revision>277</cp:revision>
  <dcterms:created xsi:type="dcterms:W3CDTF">2012-02-21T22:04:44Z</dcterms:created>
  <dcterms:modified xsi:type="dcterms:W3CDTF">2022-05-31T06:59:51Z</dcterms:modified>
</cp:coreProperties>
</file>