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903" r:id="rId1"/>
  </p:sldMasterIdLst>
  <p:notesMasterIdLst>
    <p:notesMasterId r:id="rId17"/>
  </p:notesMasterIdLst>
  <p:sldIdLst>
    <p:sldId id="409" r:id="rId2"/>
    <p:sldId id="757" r:id="rId3"/>
    <p:sldId id="679" r:id="rId4"/>
    <p:sldId id="755" r:id="rId5"/>
    <p:sldId id="756" r:id="rId6"/>
    <p:sldId id="636" r:id="rId7"/>
    <p:sldId id="650" r:id="rId8"/>
    <p:sldId id="683" r:id="rId9"/>
    <p:sldId id="744" r:id="rId10"/>
    <p:sldId id="786" r:id="rId11"/>
    <p:sldId id="787" r:id="rId12"/>
    <p:sldId id="788" r:id="rId13"/>
    <p:sldId id="789" r:id="rId14"/>
    <p:sldId id="754" r:id="rId15"/>
    <p:sldId id="763" r:id="rId16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18"/>
    </p:embeddedFont>
    <p:embeddedFont>
      <p:font typeface="Jokerman" panose="04090605060D06020702" pitchFamily="82" charset="0"/>
      <p:regular r:id="rId19"/>
    </p:embeddedFont>
    <p:embeddedFont>
      <p:font typeface="Broadway" panose="04040905080B02020502" pitchFamily="82" charset="0"/>
      <p:regular r:id="rId20"/>
    </p:embeddedFont>
  </p:embeddedFontLst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66"/>
    <a:srgbClr val="FF99FF"/>
    <a:srgbClr val="99FF66"/>
    <a:srgbClr val="99CCFF"/>
    <a:srgbClr val="CCCCFF"/>
    <a:srgbClr val="0070C0"/>
    <a:srgbClr val="FF99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6912" autoAdjust="0"/>
    <p:restoredTop sz="92718" autoAdjust="0"/>
  </p:normalViewPr>
  <p:slideViewPr>
    <p:cSldViewPr>
      <p:cViewPr varScale="1">
        <p:scale>
          <a:sx n="68" d="100"/>
          <a:sy n="68" d="100"/>
        </p:scale>
        <p:origin x="80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277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1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191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3C799C5-0000-4635-AB6C-9C56F9C0BF2D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91029-DBFB-4887-97B7-867C4FD4910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333339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C69A14-57C7-4631-9384-C08675317861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181144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42D0D5-6483-49FE-89B0-11119A3AFAAC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715698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EB6E20-B6AF-411F-AE84-50206530BB0C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629439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4E1B32-8DD7-404F-A487-DCF8BDEB2290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810941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27C93C-2786-4176-96E2-20E868295D40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104989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7EABC3-4619-454F-BFCA-A3F06A137C68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812596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E05920-C094-4CB8-85CE-17AF67A51E3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886868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72BA8B-A96C-4DB0-A69E-F57B7297FE4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805279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D114A4-FBBA-43B2-B756-25779EAF4B3D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946740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55DA94-D957-4A3A-824B-54464EA8021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688993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4E4A8DD-A63F-4972-A2F5-4D6B8E16D9F0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9.wav"/><Relationship Id="rId7" Type="http://schemas.openxmlformats.org/officeDocument/2006/relationships/image" Target="../media/image14.jpeg"/><Relationship Id="rId12" Type="http://schemas.openxmlformats.org/officeDocument/2006/relationships/image" Target="../media/image19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22.wav"/><Relationship Id="rId11" Type="http://schemas.openxmlformats.org/officeDocument/2006/relationships/image" Target="../media/image18.png"/><Relationship Id="rId5" Type="http://schemas.openxmlformats.org/officeDocument/2006/relationships/audio" Target="../media/audio21.wav"/><Relationship Id="rId10" Type="http://schemas.openxmlformats.org/officeDocument/2006/relationships/image" Target="../media/image17.jpeg"/><Relationship Id="rId4" Type="http://schemas.openxmlformats.org/officeDocument/2006/relationships/audio" Target="../media/audio20.wav"/><Relationship Id="rId9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1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17" Type="http://schemas.openxmlformats.org/officeDocument/2006/relationships/image" Target="../media/image9.png"/><Relationship Id="rId2" Type="http://schemas.openxmlformats.org/officeDocument/2006/relationships/audio" Target="../media/audio1.wav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image" Target="../media/image7.jpeg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audio" Target="../media/audio1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7" Type="http://schemas.openxmlformats.org/officeDocument/2006/relationships/image" Target="../media/image9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jpeg"/><Relationship Id="rId5" Type="http://schemas.openxmlformats.org/officeDocument/2006/relationships/audio" Target="../media/audio17.wav"/><Relationship Id="rId4" Type="http://schemas.openxmlformats.org/officeDocument/2006/relationships/audio" Target="../media/audio16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5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57542" y="2364263"/>
            <a:ext cx="6830716" cy="181588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200000"/>
              </a:lnSpc>
              <a:defRPr/>
            </a:pPr>
            <a:r>
              <a:rPr lang="en-US" sz="28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UNIT 16. WHERE’S THE POST OFFICE?</a:t>
            </a:r>
            <a:endParaRPr lang="vi-VN" sz="2800" b="1" dirty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  <a:cs typeface="+mn-cs"/>
            </a:endParaRPr>
          </a:p>
          <a:p>
            <a:pPr algn="ctr">
              <a:lnSpc>
                <a:spcPct val="200000"/>
              </a:lnSpc>
              <a:defRPr/>
            </a:pPr>
            <a:r>
              <a:rPr lang="vi-VN" sz="28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LESSON 1</a:t>
            </a:r>
            <a:endParaRPr lang="en-US" sz="3600" b="1" dirty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  <a:cs typeface="+mn-cs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042988" y="476250"/>
            <a:ext cx="5927725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</a:rPr>
              <a:t>Where’s                          ? 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835150" y="5265738"/>
            <a:ext cx="48974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opposite the market.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95375" y="4868863"/>
            <a:ext cx="5541963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</a:rPr>
              <a:t>It’s 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1331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550" y="2266950"/>
            <a:ext cx="3937000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07" y="1917700"/>
            <a:ext cx="2540000" cy="25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046413" y="873125"/>
            <a:ext cx="46243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the pharmacy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042988" y="476250"/>
            <a:ext cx="5927725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</a:rPr>
              <a:t>Where’s                        ? 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042988" y="5300663"/>
            <a:ext cx="76327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between the supermarket and the cinema.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50825" y="4868863"/>
            <a:ext cx="8497888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</a:rPr>
              <a:t>It’s 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1434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550" y="2266950"/>
            <a:ext cx="3937000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07" y="1917700"/>
            <a:ext cx="2540000" cy="25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046413" y="873125"/>
            <a:ext cx="46243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the theatre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042988" y="476250"/>
            <a:ext cx="5927725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</a:rPr>
              <a:t>Where’s                        ? 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881188" y="5265738"/>
            <a:ext cx="54022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on the corner of street.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95375" y="4868863"/>
            <a:ext cx="6188075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</a:rPr>
              <a:t>It’s 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1536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63" y="2205038"/>
            <a:ext cx="3459162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07" y="1917700"/>
            <a:ext cx="2540000" cy="25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046413" y="873125"/>
            <a:ext cx="46243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the museum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2620" y="111407"/>
            <a:ext cx="3437480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LISTEN AND TICK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892175"/>
            <a:ext cx="1658938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793750"/>
            <a:ext cx="1603375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982663"/>
            <a:ext cx="1489075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946150"/>
            <a:ext cx="13239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32578" y="2137123"/>
            <a:ext cx="2051720" cy="1003845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/>
              <a:t>Opposite the pharmacy</a:t>
            </a:r>
            <a:endParaRPr lang="en-US" sz="2000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0" y="3429000"/>
            <a:ext cx="2051720" cy="1017517"/>
          </a:xfrm>
          <a:prstGeom prst="roundRect">
            <a:avLst/>
          </a:prstGeom>
          <a:solidFill>
            <a:srgbClr val="FF99F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2"/>
                </a:solidFill>
              </a:rPr>
              <a:t>Between the supermarket and the cinema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0" y="4653136"/>
            <a:ext cx="2051720" cy="966377"/>
          </a:xfrm>
          <a:prstGeom prst="roundRect">
            <a:avLst/>
          </a:prstGeom>
          <a:solidFill>
            <a:srgbClr val="FFCC66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2"/>
                </a:solidFill>
              </a:rPr>
              <a:t>Next to the stadium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2578" y="5805263"/>
            <a:ext cx="2051720" cy="992361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/>
              <a:t>Go along the street and turn left</a:t>
            </a:r>
            <a:endParaRPr lang="en-US" sz="2000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2765425" y="3651250"/>
            <a:ext cx="808038" cy="573088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608513" y="2422525"/>
            <a:ext cx="809625" cy="574675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779713" y="4849813"/>
            <a:ext cx="808037" cy="573087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781300" y="6015038"/>
            <a:ext cx="808038" cy="573087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608513" y="3573463"/>
            <a:ext cx="809625" cy="573087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351588" y="2422525"/>
            <a:ext cx="809625" cy="574675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926388" y="2462213"/>
            <a:ext cx="808037" cy="573087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779713" y="2574925"/>
            <a:ext cx="808037" cy="574675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375400" y="3573463"/>
            <a:ext cx="809625" cy="573087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926388" y="3573463"/>
            <a:ext cx="808037" cy="573087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608513" y="4845050"/>
            <a:ext cx="809625" cy="573088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608513" y="6015038"/>
            <a:ext cx="809625" cy="573087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375400" y="4845050"/>
            <a:ext cx="809625" cy="573088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386513" y="6015038"/>
            <a:ext cx="809625" cy="573087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7908925" y="4849813"/>
            <a:ext cx="808038" cy="573087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7908925" y="6015038"/>
            <a:ext cx="808038" cy="573087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488" y="4852988"/>
            <a:ext cx="628650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88" y="6015038"/>
            <a:ext cx="628650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488" y="2422525"/>
            <a:ext cx="62865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475" y="3573463"/>
            <a:ext cx="628650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635000"/>
            <a:ext cx="1393825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4cab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8175" y="118070"/>
            <a:ext cx="5603009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Look, READ </a:t>
            </a:r>
            <a:r>
              <a:rPr lang="en-US" sz="28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AND COMPLETE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79388" y="942975"/>
            <a:ext cx="2089150" cy="657225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</a:rPr>
              <a:t>between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843213" y="939800"/>
            <a:ext cx="2336800" cy="657225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On the </a:t>
            </a:r>
            <a:r>
              <a:rPr lang="en-US" sz="2400" b="1" dirty="0" err="1">
                <a:solidFill>
                  <a:schemeClr val="tx1"/>
                </a:solidFill>
              </a:rPr>
              <a:t>coner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751513" y="939800"/>
            <a:ext cx="1538287" cy="601663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opposite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493000" y="927100"/>
            <a:ext cx="1428750" cy="665163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Next to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86104" y="2030151"/>
            <a:ext cx="5682040" cy="4639209"/>
          </a:xfrm>
          <a:prstGeom prst="roundRect">
            <a:avLst/>
          </a:prstGeom>
          <a:solidFill>
            <a:srgbClr val="99CCF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ctr">
              <a:lnSpc>
                <a:spcPct val="150000"/>
              </a:lnSpc>
              <a:defRPr/>
            </a:pPr>
            <a:r>
              <a:rPr lang="en-US" sz="2400" dirty="0">
                <a:solidFill>
                  <a:schemeClr val="tx2"/>
                </a:solidFill>
              </a:rPr>
              <a:t>1.The theatre is                    the stadium.</a:t>
            </a:r>
          </a:p>
          <a:p>
            <a:pPr fontAlgn="ctr">
              <a:lnSpc>
                <a:spcPct val="150000"/>
              </a:lnSpc>
              <a:defRPr/>
            </a:pPr>
            <a:r>
              <a:rPr lang="en-US" sz="2400" dirty="0">
                <a:solidFill>
                  <a:schemeClr val="tx2"/>
                </a:solidFill>
              </a:rPr>
              <a:t>2.The cinema is                   the theatre and the supermarket.</a:t>
            </a:r>
          </a:p>
          <a:p>
            <a:pPr fontAlgn="ctr">
              <a:lnSpc>
                <a:spcPct val="150000"/>
              </a:lnSpc>
              <a:defRPr/>
            </a:pPr>
            <a:r>
              <a:rPr lang="en-US" sz="2400" dirty="0">
                <a:solidFill>
                  <a:schemeClr val="tx2"/>
                </a:solidFill>
              </a:rPr>
              <a:t>3.The stadium is                         of the street.</a:t>
            </a:r>
          </a:p>
          <a:p>
            <a:pPr fontAlgn="ctr">
              <a:lnSpc>
                <a:spcPct val="150000"/>
              </a:lnSpc>
              <a:defRPr/>
            </a:pPr>
            <a:r>
              <a:rPr lang="en-US" sz="2400" dirty="0">
                <a:solidFill>
                  <a:schemeClr val="tx2"/>
                </a:solidFill>
              </a:rPr>
              <a:t>4.Bus stop 1 is                 Bus stop 2.</a:t>
            </a:r>
          </a:p>
          <a:p>
            <a:pPr fontAlgn="ctr">
              <a:lnSpc>
                <a:spcPct val="150000"/>
              </a:lnSpc>
              <a:defRPr/>
            </a:pPr>
            <a:r>
              <a:rPr lang="en-US" sz="2400" dirty="0">
                <a:solidFill>
                  <a:schemeClr val="tx2"/>
                </a:solidFill>
              </a:rPr>
              <a:t>5.The post office is              Bus stop 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055938" y="6092825"/>
            <a:ext cx="17002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0000"/>
                </a:solidFill>
              </a:rPr>
              <a:t>next to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700338" y="3376613"/>
            <a:ext cx="1701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0000"/>
                </a:solidFill>
              </a:rPr>
              <a:t>between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2700338" y="2284413"/>
            <a:ext cx="1965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0000"/>
                </a:solidFill>
              </a:rPr>
              <a:t>opposite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2767013" y="4503738"/>
            <a:ext cx="21447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0000"/>
                </a:solidFill>
              </a:rPr>
              <a:t>on the coner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490788" y="5516563"/>
            <a:ext cx="1965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0000"/>
                </a:solidFill>
              </a:rPr>
              <a:t>opposite</a:t>
            </a:r>
          </a:p>
        </p:txBody>
      </p:sp>
      <p:pic>
        <p:nvPicPr>
          <p:cNvPr id="1742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2284413"/>
            <a:ext cx="2924175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765175"/>
            <a:ext cx="1157287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8460433" y="6525344"/>
            <a:ext cx="697636" cy="3326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16744" y="188639"/>
            <a:ext cx="1697003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next to</a:t>
            </a:r>
            <a:endParaRPr lang="en-U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9392" y="6041529"/>
            <a:ext cx="1931939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opposite</a:t>
            </a:r>
            <a:endParaRPr lang="en-U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6224884"/>
            <a:ext cx="3773470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Theatre / between</a:t>
            </a:r>
            <a:endParaRPr lang="en-U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1837" y="332656"/>
            <a:ext cx="1723549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museum</a:t>
            </a:r>
            <a:endParaRPr lang="en-U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1560" y="6242190"/>
            <a:ext cx="5760640" cy="46166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On the corner of street</a:t>
            </a:r>
            <a:endParaRPr lang="en-U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50888"/>
            <a:ext cx="588962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676400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48577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63" y="3213100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386397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365442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338263"/>
            <a:ext cx="54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738" y="2852738"/>
            <a:ext cx="547687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038" y="3371850"/>
            <a:ext cx="547687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430371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5589588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388" y="4344988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238" y="5157788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900" y="617696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a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1-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1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1-1b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L1-1b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L1-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L1-1c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1-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L1-1d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L1-1b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3500438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346551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500438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688" y="3500438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2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2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2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/>
          <p:cNvSpPr txBox="1">
            <a:spLocks noChangeArrowheads="1"/>
          </p:cNvSpPr>
          <p:nvPr/>
        </p:nvSpPr>
        <p:spPr bwMode="auto">
          <a:xfrm>
            <a:off x="250825" y="260350"/>
            <a:ext cx="8624888" cy="618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altLang="en-US" sz="2400" b="1">
                <a:solidFill>
                  <a:srgbClr val="FF0000"/>
                </a:solidFill>
              </a:rPr>
              <a:t>1. Vocabulary</a:t>
            </a:r>
          </a:p>
          <a:p>
            <a:pPr eaLnBrk="1" hangingPunct="1">
              <a:lnSpc>
                <a:spcPct val="150000"/>
              </a:lnSpc>
            </a:pPr>
            <a:r>
              <a:rPr lang="vi-VN" altLang="en-US" sz="2400" b="1"/>
              <a:t>- </a:t>
            </a:r>
            <a:r>
              <a:rPr lang="en-US" altLang="en-US" sz="2400" b="1"/>
              <a:t>bus stop</a:t>
            </a:r>
            <a:endParaRPr lang="vi-VN" altLang="en-US" sz="2400" b="1"/>
          </a:p>
          <a:p>
            <a:pPr eaLnBrk="1" hangingPunct="1">
              <a:lnSpc>
                <a:spcPct val="150000"/>
              </a:lnSpc>
            </a:pPr>
            <a:r>
              <a:rPr lang="vi-VN" altLang="en-US" sz="2400" b="1"/>
              <a:t>- </a:t>
            </a:r>
            <a:r>
              <a:rPr lang="en-US" altLang="en-US" sz="2400" b="1"/>
              <a:t>stadium</a:t>
            </a:r>
            <a:endParaRPr lang="vi-VN" altLang="en-US" sz="2400" b="1"/>
          </a:p>
          <a:p>
            <a:pPr eaLnBrk="1" hangingPunct="1">
              <a:lnSpc>
                <a:spcPct val="150000"/>
              </a:lnSpc>
            </a:pPr>
            <a:r>
              <a:rPr lang="vi-VN" altLang="en-US" sz="2400" b="1"/>
              <a:t>- </a:t>
            </a:r>
            <a:r>
              <a:rPr lang="en-US" altLang="en-US" sz="2400" b="1"/>
              <a:t>market</a:t>
            </a:r>
          </a:p>
          <a:p>
            <a:pPr eaLnBrk="1" hangingPunct="1">
              <a:lnSpc>
                <a:spcPct val="150000"/>
              </a:lnSpc>
            </a:pPr>
            <a:r>
              <a:rPr lang="vi-VN" altLang="en-US" sz="2400" b="1"/>
              <a:t>- </a:t>
            </a:r>
            <a:r>
              <a:rPr lang="en-US" altLang="en-US" sz="2400" b="1"/>
              <a:t>theatre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400" b="1"/>
              <a:t>- museum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400" b="1"/>
              <a:t>- opposite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400" b="1"/>
              <a:t>- the coner</a:t>
            </a:r>
          </a:p>
          <a:p>
            <a:pPr eaLnBrk="1" hangingPunct="1">
              <a:lnSpc>
                <a:spcPct val="150000"/>
              </a:lnSpc>
            </a:pPr>
            <a:r>
              <a:rPr lang="vi-VN" altLang="en-US" sz="2400" b="1">
                <a:solidFill>
                  <a:srgbClr val="FF0000"/>
                </a:solidFill>
              </a:rPr>
              <a:t>2. Model sentence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400" b="1"/>
              <a:t>Where’s the bus stop?</a:t>
            </a:r>
            <a:endParaRPr lang="vi-VN" altLang="en-US" sz="2400" b="1"/>
          </a:p>
          <a:p>
            <a:pPr eaLnBrk="1" hangingPunct="1">
              <a:lnSpc>
                <a:spcPct val="150000"/>
              </a:lnSpc>
            </a:pPr>
            <a:r>
              <a:rPr lang="en-US" altLang="en-US" sz="2400" b="1"/>
              <a:t>It’s </a:t>
            </a:r>
            <a:r>
              <a:rPr lang="en-US" altLang="en-US" sz="2400" b="1">
                <a:solidFill>
                  <a:srgbClr val="FF0000"/>
                </a:solidFill>
              </a:rPr>
              <a:t>next to stadium.</a:t>
            </a:r>
            <a:endParaRPr lang="en-US" altLang="en-US" sz="2400" b="1"/>
          </a:p>
        </p:txBody>
      </p:sp>
      <p:pic>
        <p:nvPicPr>
          <p:cNvPr id="1126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381000"/>
            <a:ext cx="3262313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0" y="3213100"/>
            <a:ext cx="262096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88" y="4630738"/>
            <a:ext cx="2671762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213" y="1700213"/>
            <a:ext cx="2971800" cy="17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042988" y="476250"/>
            <a:ext cx="5927725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</a:rPr>
              <a:t>Where’s                        ? 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835150" y="5265738"/>
            <a:ext cx="46243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next to the stadium.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95375" y="4868863"/>
            <a:ext cx="5541963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</a:rPr>
              <a:t>It’s 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1229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550" y="2205038"/>
            <a:ext cx="393700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07" y="1917700"/>
            <a:ext cx="2540000" cy="25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046413" y="873125"/>
            <a:ext cx="46243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the bus stop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1278</Template>
  <TotalTime>3169</TotalTime>
  <Words>144</Words>
  <Application>Microsoft Office PowerPoint</Application>
  <PresentationFormat>On-screen Show (4:3)</PresentationFormat>
  <Paragraphs>54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Arial Black</vt:lpstr>
      <vt:lpstr>Jokerman</vt:lpstr>
      <vt:lpstr>Broadway</vt:lpstr>
      <vt:lpstr>Diseño predeterminado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E5-U16-L1-JESS</dc:title>
  <dc:creator>JESSICA</dc:creator>
  <cp:lastModifiedBy>Ms Lien</cp:lastModifiedBy>
  <cp:revision>271</cp:revision>
  <dcterms:created xsi:type="dcterms:W3CDTF">2012-02-21T22:04:44Z</dcterms:created>
  <dcterms:modified xsi:type="dcterms:W3CDTF">2022-05-31T06:58:06Z</dcterms:modified>
</cp:coreProperties>
</file>