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8"/>
  </p:notesMasterIdLst>
  <p:sldIdLst>
    <p:sldId id="409" r:id="rId2"/>
    <p:sldId id="800" r:id="rId3"/>
    <p:sldId id="801" r:id="rId4"/>
    <p:sldId id="802" r:id="rId5"/>
    <p:sldId id="803" r:id="rId6"/>
    <p:sldId id="804" r:id="rId7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9"/>
    </p:embeddedFont>
    <p:embeddedFont>
      <p:font typeface="Broadway" panose="04040905080B02020502" pitchFamily="82" charset="0"/>
      <p:regular r:id="rId1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FFCC66"/>
    <a:srgbClr val="99FF66"/>
    <a:srgbClr val="99CCFF"/>
    <a:srgbClr val="CCCCFF"/>
    <a:srgbClr val="0070C0"/>
    <a:srgbClr val="FF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D2F0A-5B49-4B05-8239-A7E56CCC2F85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8467E-2ECD-4D85-BA31-F0EA536AED0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871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FC34-3441-4E88-A8BE-B94D4812402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8456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719D-CBA0-438B-87D6-5AB780D4544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204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FD16-5D29-48B8-8666-B5872BBB67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892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0DC1-CBF0-4EDE-AC1D-ABC05012887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86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71731-9BCB-4668-BE8A-A79A2CD1BAA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297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F080E-CE14-4E03-9B95-D7273155E66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0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B38-4564-4D08-B9D5-769C0896AE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572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1AC87-2BBA-4521-BDEE-B0272F6B255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9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4C6ED-4BD5-46AB-916F-53FB533E2A5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683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92289-FE65-445B-A8EB-77493D23ABE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91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44A9A7-4BB1-4A38-A3D0-D65E86D49C7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484784"/>
            <a:ext cx="635783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UNIT 15. WHAT WOULD YOU LIKE 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TO BE IN THE FUTURE?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LESSON </a:t>
            </a: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3</a:t>
            </a:r>
            <a:endParaRPr lang="en-US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27584" y="4005064"/>
            <a:ext cx="7920880" cy="1254834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</a:rPr>
              <a:t>Why would you like to be a nurse? ↷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55976" y="2420888"/>
            <a:ext cx="4401576" cy="125483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I’d like to be a nurse. ↷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7584" y="731613"/>
            <a:ext cx="7920880" cy="1254834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What would you like to be in the future? ↷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2098" y="74801"/>
            <a:ext cx="4059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REPEAT</a:t>
            </a:r>
          </a:p>
        </p:txBody>
      </p:sp>
      <p:sp>
        <p:nvSpPr>
          <p:cNvPr id="6157" name="Rectangle 1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4365065" y="5610441"/>
            <a:ext cx="4392487" cy="1254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b="1" dirty="0"/>
              <a:t>Because </a:t>
            </a:r>
            <a:r>
              <a:rPr lang="en-US" sz="2400" b="1" dirty="0"/>
              <a:t>I’d like to look after patients. ↷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161" name="Rectangle 29"/>
          <p:cNvSpPr>
            <a:spLocks noChangeArrowheads="1"/>
          </p:cNvSpPr>
          <p:nvPr/>
        </p:nvSpPr>
        <p:spPr bwMode="auto">
          <a:xfrm>
            <a:off x="1206500" y="340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6162" name="Rectangle 30"/>
          <p:cNvSpPr>
            <a:spLocks noChangeArrowheads="1"/>
          </p:cNvSpPr>
          <p:nvPr/>
        </p:nvSpPr>
        <p:spPr bwMode="auto">
          <a:xfrm>
            <a:off x="1206500" y="340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56048" y="2986990"/>
            <a:ext cx="7808440" cy="165618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A: Where would he like to work? </a:t>
            </a:r>
          </a:p>
          <a:p>
            <a:pPr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B: He’d like to work in a school. 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06500" y="692697"/>
            <a:ext cx="7757988" cy="1728192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A: What would he like to be in the future? </a:t>
            </a:r>
          </a:p>
          <a:p>
            <a:pPr>
              <a:lnSpc>
                <a:spcPct val="20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B: He’d like to be a teacher.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584" y="227988"/>
            <a:ext cx="7380312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</a:t>
            </a:r>
            <a:r>
              <a:rPr lang="en-US" sz="20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MARK THE SENTENCE INNOTATION</a:t>
            </a:r>
            <a:endParaRPr lang="en-US" sz="2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7178" name="Rectangle 1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7179" name="Rectangle 29"/>
          <p:cNvSpPr>
            <a:spLocks noChangeArrowheads="1"/>
          </p:cNvSpPr>
          <p:nvPr/>
        </p:nvSpPr>
        <p:spPr bwMode="auto">
          <a:xfrm>
            <a:off x="1206500" y="340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7180" name="Rectangle 30"/>
          <p:cNvSpPr>
            <a:spLocks noChangeArrowheads="1"/>
          </p:cNvSpPr>
          <p:nvPr/>
        </p:nvSpPr>
        <p:spPr bwMode="auto">
          <a:xfrm>
            <a:off x="1206500" y="340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156048" y="5108958"/>
            <a:ext cx="7736432" cy="163240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A: Why would he like to be a teacher? 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B: Because he’d like to teach young children.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466" y="1239308"/>
            <a:ext cx="822125" cy="63497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445" y="3481202"/>
            <a:ext cx="822125" cy="63497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8984" y="5445224"/>
            <a:ext cx="822125" cy="63497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3-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3-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16" y="62719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LET’S CHANT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11572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676456" y="6309320"/>
            <a:ext cx="467544" cy="548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16" y="62719"/>
            <a:ext cx="4282676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READ AND TICK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328" y="2901014"/>
            <a:ext cx="3417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3391" y="2901014"/>
            <a:ext cx="3417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1725" y="3619500"/>
            <a:ext cx="503238" cy="358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1725" y="4300538"/>
            <a:ext cx="503238" cy="3603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53313" y="4941888"/>
            <a:ext cx="504825" cy="358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3313" y="5603875"/>
            <a:ext cx="504825" cy="3603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43788" y="6330950"/>
            <a:ext cx="503237" cy="3603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89913" y="3654425"/>
            <a:ext cx="503237" cy="3603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89913" y="4300538"/>
            <a:ext cx="503237" cy="3603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61338" y="4943475"/>
            <a:ext cx="503237" cy="358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9913" y="5603875"/>
            <a:ext cx="503237" cy="3603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89913" y="6326188"/>
            <a:ext cx="503237" cy="3603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3505200"/>
            <a:ext cx="48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194175"/>
            <a:ext cx="48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4833938"/>
            <a:ext cx="48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5495925"/>
            <a:ext cx="4889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6223000"/>
            <a:ext cx="4889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-113616" y="6176963"/>
            <a:ext cx="661863" cy="6588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78" y="0"/>
            <a:ext cx="665894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WRITE ABOUT YOUR FUTURE JOB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50825" y="458788"/>
            <a:ext cx="84978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/>
              <a:t>My name is 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I’m studying at 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I’d like to be                                           in the future.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I’d like to 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In my free time, I’d like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147640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63" y="1844824"/>
            <a:ext cx="1330882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52" y="3126686"/>
            <a:ext cx="1476408" cy="820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26" y="4322186"/>
            <a:ext cx="1135436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28" y="5601282"/>
            <a:ext cx="1018327" cy="820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67175" y="620713"/>
            <a:ext cx="352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Linda.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52913" y="1989138"/>
            <a:ext cx="471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Nguyen Du Primary School.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52913" y="3181350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an architect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78213" y="44370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design buildings.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41925" y="5619750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to go to the cinema.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3252</TotalTime>
  <Words>100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Jokerman</vt:lpstr>
      <vt:lpstr>Broadway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E5-U15-L3-JESS</dc:title>
  <dc:creator>JESSICA</dc:creator>
  <cp:lastModifiedBy>Ms Lien</cp:lastModifiedBy>
  <cp:revision>279</cp:revision>
  <dcterms:created xsi:type="dcterms:W3CDTF">2012-02-21T22:04:44Z</dcterms:created>
  <dcterms:modified xsi:type="dcterms:W3CDTF">2022-05-31T06:56:19Z</dcterms:modified>
</cp:coreProperties>
</file>