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17"/>
  </p:notesMasterIdLst>
  <p:sldIdLst>
    <p:sldId id="409" r:id="rId2"/>
    <p:sldId id="757" r:id="rId3"/>
    <p:sldId id="679" r:id="rId4"/>
    <p:sldId id="755" r:id="rId5"/>
    <p:sldId id="756" r:id="rId6"/>
    <p:sldId id="636" r:id="rId7"/>
    <p:sldId id="650" r:id="rId8"/>
    <p:sldId id="683" r:id="rId9"/>
    <p:sldId id="795" r:id="rId10"/>
    <p:sldId id="796" r:id="rId11"/>
    <p:sldId id="744" r:id="rId12"/>
    <p:sldId id="797" r:id="rId13"/>
    <p:sldId id="762" r:id="rId14"/>
    <p:sldId id="798" r:id="rId15"/>
    <p:sldId id="763" r:id="rId16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Jokerman" panose="04090605060D06020702" pitchFamily="82" charset="0"/>
      <p:regular r:id="rId19"/>
    </p:embeddedFont>
    <p:embeddedFont>
      <p:font typeface="Broadway" panose="04040905080B02020502" pitchFamily="82" charset="0"/>
      <p:regular r:id="rId20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99FF66"/>
    <a:srgbClr val="99CCFF"/>
    <a:srgbClr val="CCCCFF"/>
    <a:srgbClr val="0070C0"/>
    <a:srgbClr val="FF99FF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92718" autoAdjust="0"/>
  </p:normalViewPr>
  <p:slideViewPr>
    <p:cSldViewPr>
      <p:cViewPr varScale="1">
        <p:scale>
          <a:sx n="68" d="100"/>
          <a:sy n="68" d="100"/>
        </p:scale>
        <p:origin x="8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174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1747D0-C4F1-4729-8F87-FCBAB167AFD8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7949D5-D4F4-4E86-BA71-CEA96FE7F18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4191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0E8C-220D-4FDF-A63E-31957F23E21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13036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5787BB-07D2-4F9A-8DFC-E44A7455586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5924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A4883-A9C6-4864-95AF-830050E8044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3185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DD411-B206-4336-977D-05AC02E21C4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7243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195B1-9ADD-4F8A-9583-E1824CB61A9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0827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33F1A-2359-4621-B0FE-3E5CC872F6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7252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9734C7-941D-49FB-B104-433BAE2D2C0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026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77621-0068-4A63-BB66-45DFC75EA0D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82981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5F04D-9830-4137-A509-03D4577BEE0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6868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1569DD-3154-43AA-A0EE-C7C37FDF3A9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36944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535B0A-5EA2-4FBC-B8A4-16FF5452A04C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7.wav"/><Relationship Id="rId11" Type="http://schemas.openxmlformats.org/officeDocument/2006/relationships/image" Target="../media/image22.png"/><Relationship Id="rId5" Type="http://schemas.openxmlformats.org/officeDocument/2006/relationships/audio" Target="../media/audio16.wav"/><Relationship Id="rId10" Type="http://schemas.openxmlformats.org/officeDocument/2006/relationships/image" Target="../media/image21.jpeg"/><Relationship Id="rId4" Type="http://schemas.openxmlformats.org/officeDocument/2006/relationships/audio" Target="../media/audio15.wav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1484784"/>
            <a:ext cx="6357830" cy="267765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15. WHAT WOULD YOU LIKE 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TO BE IN THE FUTURE?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</a:t>
            </a: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2</a:t>
            </a:r>
            <a:endParaRPr lang="en-US" sz="3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Why would you like </a:t>
            </a:r>
          </a:p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to be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27288" y="1189038"/>
            <a:ext cx="2576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a writer?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9388" y="4868863"/>
            <a:ext cx="8820150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Because I’d </a:t>
            </a:r>
            <a:r>
              <a:rPr lang="en-US" sz="3200" b="1" dirty="0">
                <a:solidFill>
                  <a:schemeClr val="tx1"/>
                </a:solidFill>
              </a:rPr>
              <a:t>like </a:t>
            </a:r>
            <a:r>
              <a:rPr lang="en-US" sz="3200" b="1" dirty="0">
                <a:solidFill>
                  <a:schemeClr val="tx1"/>
                </a:solidFill>
              </a:rPr>
              <a:t>to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22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52625"/>
            <a:ext cx="2392362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24300" y="5297488"/>
            <a:ext cx="543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write stories for children.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Why would you like </a:t>
            </a:r>
          </a:p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to be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27288" y="1189038"/>
            <a:ext cx="2576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a pilot?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27088" y="4868863"/>
            <a:ext cx="6902450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Because I’d </a:t>
            </a:r>
            <a:r>
              <a:rPr lang="en-US" sz="3600" b="1" dirty="0">
                <a:solidFill>
                  <a:schemeClr val="tx1"/>
                </a:solidFill>
              </a:rPr>
              <a:t>like </a:t>
            </a:r>
            <a:r>
              <a:rPr lang="en-US" sz="3600" b="1" dirty="0">
                <a:solidFill>
                  <a:schemeClr val="tx1"/>
                </a:solidFill>
              </a:rPr>
              <a:t>to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952625"/>
            <a:ext cx="3527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06988" y="5299075"/>
            <a:ext cx="2576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fly a plane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Why would you like </a:t>
            </a:r>
          </a:p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to be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27288" y="1189038"/>
            <a:ext cx="3873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an architect?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188" y="4868863"/>
            <a:ext cx="813752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Because I’d </a:t>
            </a:r>
            <a:r>
              <a:rPr lang="en-US" sz="3600" b="1" dirty="0">
                <a:solidFill>
                  <a:schemeClr val="tx1"/>
                </a:solidFill>
              </a:rPr>
              <a:t>like </a:t>
            </a:r>
            <a:r>
              <a:rPr lang="en-US" sz="3600" b="1" dirty="0">
                <a:solidFill>
                  <a:schemeClr val="tx1"/>
                </a:solidFill>
              </a:rPr>
              <a:t>to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27225"/>
            <a:ext cx="2646363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70438" y="52911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design buildings.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2620" y="111407"/>
            <a:ext cx="343748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TICK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72859" y="1268760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46856" y="2369259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72859" y="3681387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3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74613"/>
            <a:ext cx="10572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TextBox 1"/>
          <p:cNvSpPr txBox="1">
            <a:spLocks noChangeArrowheads="1"/>
          </p:cNvSpPr>
          <p:nvPr/>
        </p:nvSpPr>
        <p:spPr bwMode="auto">
          <a:xfrm>
            <a:off x="1692275" y="1128713"/>
            <a:ext cx="7056438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 altLang="en-US" sz="2000"/>
              <a:t>1. Trung would like to be ___________.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000" b="1"/>
              <a:t>a.</a:t>
            </a:r>
            <a:r>
              <a:rPr lang="en-US" altLang="en-US" sz="2000"/>
              <a:t>an engineer            </a:t>
            </a:r>
            <a:r>
              <a:rPr lang="en-US" altLang="en-US" sz="2000" b="1"/>
              <a:t>b.</a:t>
            </a:r>
            <a:r>
              <a:rPr lang="en-US" altLang="en-US" sz="2000"/>
              <a:t>an artist                 </a:t>
            </a:r>
            <a:r>
              <a:rPr lang="en-US" altLang="en-US" sz="2000" b="1"/>
              <a:t>c.</a:t>
            </a:r>
            <a:r>
              <a:rPr lang="en-US" altLang="en-US" sz="2000"/>
              <a:t>an architect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000"/>
              <a:t>2.Mai would like to be ___________.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000" b="1"/>
              <a:t>a.</a:t>
            </a:r>
            <a:r>
              <a:rPr lang="en-US" altLang="en-US" sz="2000"/>
              <a:t>a nurse                   </a:t>
            </a:r>
            <a:r>
              <a:rPr lang="en-US" altLang="en-US" sz="2000" b="1"/>
              <a:t>b.</a:t>
            </a:r>
            <a:r>
              <a:rPr lang="en-US" altLang="en-US" sz="2000"/>
              <a:t>a teacher               </a:t>
            </a:r>
            <a:r>
              <a:rPr lang="en-US" altLang="en-US" sz="2000" b="1"/>
              <a:t>c.</a:t>
            </a:r>
            <a:r>
              <a:rPr lang="en-US" altLang="en-US" sz="2000"/>
              <a:t>a singer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000"/>
              <a:t>3.Tony would like to ___________.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000" b="1"/>
              <a:t>a.</a:t>
            </a:r>
            <a:r>
              <a:rPr lang="en-US" altLang="en-US" sz="2000"/>
              <a:t>drive a car              </a:t>
            </a:r>
            <a:r>
              <a:rPr lang="en-US" altLang="en-US" sz="2000" b="1"/>
              <a:t>b.</a:t>
            </a:r>
            <a:r>
              <a:rPr lang="en-US" altLang="en-US" sz="2000"/>
              <a:t>fly a plane              </a:t>
            </a:r>
            <a:r>
              <a:rPr lang="en-US" altLang="en-US" sz="2000" b="1"/>
              <a:t>c.</a:t>
            </a:r>
            <a:r>
              <a:rPr lang="en-US" altLang="en-US" sz="2000"/>
              <a:t>work in a factory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000"/>
              <a:t>4.Tom would like to ___________.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000" b="1"/>
              <a:t>a.</a:t>
            </a:r>
            <a:r>
              <a:rPr lang="en-US" altLang="en-US" sz="2000"/>
              <a:t>grow vegetables    </a:t>
            </a:r>
            <a:r>
              <a:rPr lang="en-US" altLang="en-US" sz="2000" b="1"/>
              <a:t>b.</a:t>
            </a:r>
            <a:r>
              <a:rPr lang="en-US" altLang="en-US" sz="2000"/>
              <a:t>look after flowers     </a:t>
            </a:r>
            <a:r>
              <a:rPr lang="en-US" altLang="en-US" sz="2000" b="1"/>
              <a:t>c.</a:t>
            </a:r>
            <a:r>
              <a:rPr lang="en-US" altLang="en-US" sz="2000"/>
              <a:t>work on a farm</a:t>
            </a:r>
          </a:p>
          <a:p>
            <a:pPr eaLnBrk="1" hangingPunct="1">
              <a:lnSpc>
                <a:spcPct val="200000"/>
              </a:lnSpc>
            </a:pPr>
            <a:endParaRPr lang="en-US" altLang="en-US"/>
          </a:p>
        </p:txBody>
      </p:sp>
      <p:sp>
        <p:nvSpPr>
          <p:cNvPr id="33" name="Rounded Rectangle 32"/>
          <p:cNvSpPr/>
          <p:nvPr/>
        </p:nvSpPr>
        <p:spPr>
          <a:xfrm>
            <a:off x="272859" y="4939292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1700213"/>
            <a:ext cx="9096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2962275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4076700"/>
            <a:ext cx="909637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5373688"/>
            <a:ext cx="9096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592263"/>
            <a:ext cx="8350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890838"/>
            <a:ext cx="83502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4781550"/>
            <a:ext cx="9556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5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6219825"/>
            <a:ext cx="9556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18070"/>
            <a:ext cx="43540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READ AND COMPLETE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9388" y="908050"/>
            <a:ext cx="1296987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</a:rPr>
              <a:t>do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8175" y="908050"/>
            <a:ext cx="1223963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nurse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48038" y="963613"/>
            <a:ext cx="2185987" cy="6016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Look after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24525" y="963613"/>
            <a:ext cx="1368425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write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27913" y="963613"/>
            <a:ext cx="1522412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hospital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6103" y="2030151"/>
            <a:ext cx="8850393" cy="4639209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A:</a:t>
            </a:r>
            <a:r>
              <a:rPr lang="en-US" sz="2400" dirty="0">
                <a:solidFill>
                  <a:schemeClr val="tx2"/>
                </a:solidFill>
              </a:rPr>
              <a:t> What would you like to be in the future?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B:</a:t>
            </a:r>
            <a:r>
              <a:rPr lang="en-US" sz="2400" dirty="0">
                <a:solidFill>
                  <a:schemeClr val="tx2"/>
                </a:solidFill>
              </a:rPr>
              <a:t> I’d like to be a (1)   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A:</a:t>
            </a:r>
            <a:r>
              <a:rPr lang="en-US" sz="2400" dirty="0">
                <a:solidFill>
                  <a:schemeClr val="tx2"/>
                </a:solidFill>
              </a:rPr>
              <a:t> Why?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B:</a:t>
            </a:r>
            <a:r>
              <a:rPr lang="en-US" sz="2400" dirty="0">
                <a:solidFill>
                  <a:schemeClr val="tx2"/>
                </a:solidFill>
              </a:rPr>
              <a:t> Because I’d like to (2)                       patients.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A:</a:t>
            </a:r>
            <a:r>
              <a:rPr lang="en-US" sz="2400" dirty="0">
                <a:solidFill>
                  <a:schemeClr val="tx2"/>
                </a:solidFill>
              </a:rPr>
              <a:t> Where would you like to work?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B:</a:t>
            </a:r>
            <a:r>
              <a:rPr lang="en-US" sz="2400" dirty="0">
                <a:solidFill>
                  <a:schemeClr val="tx2"/>
                </a:solidFill>
              </a:rPr>
              <a:t> In a (3)                 in the countryside.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A:</a:t>
            </a:r>
            <a:r>
              <a:rPr lang="en-US" sz="2400" dirty="0">
                <a:solidFill>
                  <a:schemeClr val="tx2"/>
                </a:solidFill>
              </a:rPr>
              <a:t> What would you like to (4)       in your free time?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B:</a:t>
            </a:r>
            <a:r>
              <a:rPr lang="en-US" sz="2400" dirty="0">
                <a:solidFill>
                  <a:schemeClr val="tx2"/>
                </a:solidFill>
              </a:rPr>
              <a:t> I’d like to (5)            comic stories.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06588" y="4941888"/>
            <a:ext cx="1700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hospital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641600" y="6081713"/>
            <a:ext cx="979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write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440238" y="5516563"/>
            <a:ext cx="1701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827463" y="3876675"/>
            <a:ext cx="2106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look after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186113" y="2781300"/>
            <a:ext cx="169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nurse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0594" y="188640"/>
            <a:ext cx="240033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Fly a plane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30509" y="332656"/>
            <a:ext cx="417005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Look after patients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89715" y="260648"/>
            <a:ext cx="351256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Design buildings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239808"/>
            <a:ext cx="557947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Write stories for children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974725"/>
            <a:ext cx="5889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7416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0525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36734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59261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62309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52813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149725"/>
            <a:ext cx="5476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3956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353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4353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4067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8624888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altLang="en-US" sz="28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- Look after patients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Write stories for children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Fly plane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Design buildings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Why would you like to be </a:t>
            </a:r>
            <a:r>
              <a:rPr lang="en-US" altLang="en-US" sz="2800" b="1">
                <a:solidFill>
                  <a:srgbClr val="FF0000"/>
                </a:solidFill>
              </a:rPr>
              <a:t>a writer </a:t>
            </a:r>
            <a:r>
              <a:rPr lang="en-US" altLang="en-US" sz="2800" b="1">
                <a:solidFill>
                  <a:schemeClr val="tx2"/>
                </a:solidFill>
              </a:rPr>
              <a:t>?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Because I’d like to </a:t>
            </a:r>
            <a:r>
              <a:rPr lang="en-US" altLang="en-US" sz="2800" b="1">
                <a:solidFill>
                  <a:srgbClr val="FF0000"/>
                </a:solidFill>
              </a:rPr>
              <a:t>write stories for children.</a:t>
            </a:r>
            <a:endParaRPr lang="en-US" altLang="en-US" sz="2800" b="1"/>
          </a:p>
        </p:txBody>
      </p:sp>
      <p:pic>
        <p:nvPicPr>
          <p:cNvPr id="102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620713"/>
            <a:ext cx="17557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692150"/>
            <a:ext cx="1700212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2608263"/>
            <a:ext cx="1522413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155825"/>
            <a:ext cx="1106488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Why would you like </a:t>
            </a:r>
          </a:p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to be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27288" y="1189038"/>
            <a:ext cx="2576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a nurse?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50900" y="4868863"/>
            <a:ext cx="7897813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Because I’d </a:t>
            </a:r>
            <a:r>
              <a:rPr lang="en-US" sz="3200" b="1" dirty="0">
                <a:solidFill>
                  <a:schemeClr val="tx1"/>
                </a:solidFill>
              </a:rPr>
              <a:t>like </a:t>
            </a:r>
            <a:r>
              <a:rPr lang="en-US" sz="3200" b="1" dirty="0">
                <a:solidFill>
                  <a:schemeClr val="tx1"/>
                </a:solidFill>
              </a:rPr>
              <a:t>to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12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011363"/>
            <a:ext cx="352742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43438" y="5297488"/>
            <a:ext cx="410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look after patients.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3209</TotalTime>
  <Words>213</Words>
  <Application>Microsoft Office PowerPoint</Application>
  <PresentationFormat>On-screen Show (4:3)</PresentationFormat>
  <Paragraphs>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Jokerman</vt:lpstr>
      <vt:lpstr>Broadway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E5-U15-L2-JESS</dc:title>
  <dc:creator>JESSICA</dc:creator>
  <cp:lastModifiedBy>Ms Lien</cp:lastModifiedBy>
  <cp:revision>275</cp:revision>
  <dcterms:created xsi:type="dcterms:W3CDTF">2012-02-21T22:04:44Z</dcterms:created>
  <dcterms:modified xsi:type="dcterms:W3CDTF">2022-05-31T06:54:13Z</dcterms:modified>
</cp:coreProperties>
</file>