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20"/>
  </p:notesMasterIdLst>
  <p:sldIdLst>
    <p:sldId id="409" r:id="rId2"/>
    <p:sldId id="785" r:id="rId3"/>
    <p:sldId id="757" r:id="rId4"/>
    <p:sldId id="679" r:id="rId5"/>
    <p:sldId id="755" r:id="rId6"/>
    <p:sldId id="756" r:id="rId7"/>
    <p:sldId id="636" r:id="rId8"/>
    <p:sldId id="650" r:id="rId9"/>
    <p:sldId id="683" r:id="rId10"/>
    <p:sldId id="744" r:id="rId11"/>
    <p:sldId id="786" r:id="rId12"/>
    <p:sldId id="787" r:id="rId13"/>
    <p:sldId id="788" r:id="rId14"/>
    <p:sldId id="762" r:id="rId15"/>
    <p:sldId id="754" r:id="rId16"/>
    <p:sldId id="789" r:id="rId17"/>
    <p:sldId id="790" r:id="rId18"/>
    <p:sldId id="763" r:id="rId19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1"/>
    </p:embeddedFont>
    <p:embeddedFont>
      <p:font typeface="Jokerman" panose="04090605060D06020702" pitchFamily="82" charset="0"/>
      <p:regular r:id="rId22"/>
    </p:embeddedFont>
    <p:embeddedFont>
      <p:font typeface="Broadway" panose="04040905080B02020502" pitchFamily="82" charset="0"/>
      <p:regular r:id="rId23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48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341AFF-C85B-4D4F-9EB6-1F4448BC6031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12234-3496-4C13-955E-956379926AD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4694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37CED-8F77-428B-AB69-42BD00C7650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33281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6B655-DAB2-49DB-8805-DA6D852C775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71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67E06-C483-4E2D-811E-AE0E3F7BA7F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243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C882D-4286-4E13-97DC-B7A26E1B4E0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3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87420-2D20-47D5-BFD2-20E677571D2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7732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EF118-6F87-4EE1-92E0-009E4AB9942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8727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AA7CF-B49B-4134-9AD9-EFFBDCDCB47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04859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DAD77-6907-493A-AE77-27143E2B9C4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0884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F68FC-AC54-4348-A30E-40D92816AA0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3673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76B1AE-89E3-4EAB-8BE6-2E70EA23124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8523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D04FE3-E474-4BFA-9FCF-7FF35AE307F9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audio" Target="../media/audio14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audio" Target="../media/audio13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audio" Target="../media/audio16.wav"/><Relationship Id="rId15" Type="http://schemas.openxmlformats.org/officeDocument/2006/relationships/image" Target="../media/image29.png"/><Relationship Id="rId10" Type="http://schemas.openxmlformats.org/officeDocument/2006/relationships/image" Target="../media/image24.jpeg"/><Relationship Id="rId4" Type="http://schemas.openxmlformats.org/officeDocument/2006/relationships/audio" Target="../media/audio15.wav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9.jpe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1640" y="1484784"/>
            <a:ext cx="6357830" cy="267765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15. WHAT WOULD YOU LIKE 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TO BE IN THE FUTURE?</a:t>
            </a:r>
          </a:p>
          <a:p>
            <a:pPr algn="ctr">
              <a:lnSpc>
                <a:spcPct val="200000"/>
              </a:lnSpc>
              <a:defRPr/>
            </a:pP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1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smtClean="0">
                <a:solidFill>
                  <a:schemeClr val="tx1"/>
                </a:solidFill>
              </a:rPr>
              <a:t>would </a:t>
            </a:r>
            <a:r>
              <a:rPr lang="en-US" sz="3600" b="1" dirty="0">
                <a:solidFill>
                  <a:schemeClr val="tx1"/>
                </a:solidFill>
              </a:rPr>
              <a:t>you like to be in the future?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25900" y="5265738"/>
            <a:ext cx="1409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pilot.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7088" y="4868863"/>
            <a:ext cx="4608512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952625"/>
            <a:ext cx="3527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smtClean="0">
                <a:solidFill>
                  <a:schemeClr val="tx1"/>
                </a:solidFill>
              </a:rPr>
              <a:t>would </a:t>
            </a:r>
            <a:r>
              <a:rPr lang="en-US" sz="3600" b="1" dirty="0">
                <a:solidFill>
                  <a:schemeClr val="tx1"/>
                </a:solidFill>
              </a:rPr>
              <a:t>you like to be in the future?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25900" y="5265738"/>
            <a:ext cx="22018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doctor.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7088" y="4868863"/>
            <a:ext cx="5689600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2205038"/>
            <a:ext cx="14065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892624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smtClean="0">
                <a:solidFill>
                  <a:schemeClr val="tx1"/>
                </a:solidFill>
              </a:rPr>
              <a:t>would </a:t>
            </a:r>
            <a:r>
              <a:rPr lang="en-US" sz="3600" b="1" dirty="0">
                <a:solidFill>
                  <a:schemeClr val="tx1"/>
                </a:solidFill>
              </a:rPr>
              <a:t>you like to be in the future?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00563" y="5265738"/>
            <a:ext cx="22320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architect.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7088" y="4868863"/>
            <a:ext cx="61436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an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2012950"/>
            <a:ext cx="384175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5927725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</a:t>
            </a:r>
            <a:r>
              <a:rPr lang="en-US" sz="3600" b="1" dirty="0" smtClean="0">
                <a:solidFill>
                  <a:schemeClr val="tx1"/>
                </a:solidFill>
              </a:rPr>
              <a:t>would </a:t>
            </a:r>
            <a:r>
              <a:rPr lang="en-US" sz="3600" b="1" dirty="0">
                <a:solidFill>
                  <a:schemeClr val="tx1"/>
                </a:solidFill>
              </a:rPr>
              <a:t>you like to be in the future?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25900" y="5265738"/>
            <a:ext cx="1770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writer.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27088" y="4868863"/>
            <a:ext cx="51847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I’d like to be a 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954213"/>
            <a:ext cx="239395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2620" y="111407"/>
            <a:ext cx="343748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pic>
        <p:nvPicPr>
          <p:cNvPr id="1638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766888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3495675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5295900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1738313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1646238"/>
            <a:ext cx="16748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3432175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3452813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010150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5114925"/>
            <a:ext cx="13398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1622425" y="2814638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87513" y="4627563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49425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154488" y="2895600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073525" y="4476750"/>
            <a:ext cx="588963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125913" y="6099175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399338" y="2813050"/>
            <a:ext cx="590550" cy="431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472363" y="4476750"/>
            <a:ext cx="590550" cy="4333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472363" y="6176963"/>
            <a:ext cx="590550" cy="433387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15568" y="711788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080661" y="780730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7236296" y="801502"/>
            <a:ext cx="1063931" cy="64807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3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3" y="5929313"/>
            <a:ext cx="628650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30500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3" y="6042025"/>
            <a:ext cx="6286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74613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440770"/>
            <a:ext cx="347903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 and write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5450" y="4797425"/>
            <a:ext cx="8523288" cy="16795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</a:rPr>
              <a:t>A: What would you like to be in the future, </a:t>
            </a:r>
            <a:r>
              <a:rPr lang="en-US" sz="2800" b="1" dirty="0" err="1">
                <a:solidFill>
                  <a:schemeClr val="tx1"/>
                </a:solidFill>
              </a:rPr>
              <a:t>Hoa</a:t>
            </a:r>
            <a:r>
              <a:rPr lang="en-US" sz="2800" b="1" dirty="0">
                <a:solidFill>
                  <a:schemeClr val="tx1"/>
                </a:solidFill>
              </a:rPr>
              <a:t>?</a:t>
            </a:r>
          </a:p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B: I’d </a:t>
            </a:r>
          </a:p>
        </p:txBody>
      </p:sp>
      <p:pic>
        <p:nvPicPr>
          <p:cNvPr id="174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196975"/>
            <a:ext cx="68611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072097" y="456883"/>
            <a:ext cx="843780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1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19250" y="5805488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like to be a teacher.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052" y="405902"/>
            <a:ext cx="347903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 and write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375" y="4797425"/>
            <a:ext cx="8964613" cy="16795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</a:rPr>
              <a:t>A: What would </a:t>
            </a:r>
            <a:r>
              <a:rPr lang="en-US" sz="2800" b="1" dirty="0">
                <a:solidFill>
                  <a:schemeClr val="tx1"/>
                </a:solidFill>
              </a:rPr>
              <a:t>she </a:t>
            </a:r>
            <a:r>
              <a:rPr lang="en-US" sz="2800" b="1" dirty="0">
                <a:solidFill>
                  <a:schemeClr val="tx1"/>
                </a:solidFill>
              </a:rPr>
              <a:t>like to be </a:t>
            </a:r>
            <a:r>
              <a:rPr lang="en-US" sz="2800" b="1" dirty="0">
                <a:solidFill>
                  <a:schemeClr val="tx1"/>
                </a:solidFill>
              </a:rPr>
              <a:t>when she grows up?</a:t>
            </a:r>
          </a:p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B: </a:t>
            </a:r>
            <a:r>
              <a:rPr lang="en-US" sz="2800" b="1" dirty="0">
                <a:solidFill>
                  <a:schemeClr val="tx1"/>
                </a:solidFill>
              </a:rPr>
              <a:t>She’d</a:t>
            </a:r>
            <a:r>
              <a:rPr lang="en-US" sz="28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184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217613"/>
            <a:ext cx="68611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139952" y="416659"/>
            <a:ext cx="843780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87575" y="5805488"/>
            <a:ext cx="36004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like to be a doctor.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340464"/>
            <a:ext cx="3479030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Look and write</a:t>
            </a:r>
            <a:endParaRPr lang="en-US" sz="2800" b="1" cap="all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25450" y="4797425"/>
            <a:ext cx="8523288" cy="1679575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</a:rPr>
              <a:t>A: What would </a:t>
            </a:r>
            <a:r>
              <a:rPr lang="en-US" sz="2800" b="1" dirty="0">
                <a:solidFill>
                  <a:schemeClr val="tx1"/>
                </a:solidFill>
              </a:rPr>
              <a:t>Linda and </a:t>
            </a:r>
            <a:r>
              <a:rPr lang="en-US" sz="2800" b="1" dirty="0" err="1">
                <a:solidFill>
                  <a:schemeClr val="tx1"/>
                </a:solidFill>
              </a:rPr>
              <a:t>Trung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like </a:t>
            </a:r>
            <a:r>
              <a:rPr lang="en-US" sz="2800" b="1" dirty="0">
                <a:solidFill>
                  <a:schemeClr val="tx1"/>
                </a:solidFill>
              </a:rPr>
              <a:t>to do when the leave school?</a:t>
            </a:r>
          </a:p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</a:rPr>
              <a:t/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B: </a:t>
            </a:r>
            <a:r>
              <a:rPr lang="en-US" sz="2800" b="1" dirty="0">
                <a:solidFill>
                  <a:schemeClr val="tx1"/>
                </a:solidFill>
              </a:rPr>
              <a:t>They’d</a:t>
            </a:r>
            <a:r>
              <a:rPr lang="en-US" sz="2800" b="1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194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1330325"/>
            <a:ext cx="6861175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108550" y="467640"/>
            <a:ext cx="843780" cy="79208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08225" y="6029325"/>
            <a:ext cx="4784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like to be architects.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35563"/>
            <a:ext cx="4348163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3068638"/>
            <a:ext cx="11572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0729" y="692696"/>
            <a:ext cx="661863" cy="6588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-387350"/>
            <a:ext cx="5418137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1269" y="188640"/>
            <a:ext cx="119898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pilot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2124" y="6041529"/>
            <a:ext cx="162647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doctor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0950" y="188640"/>
            <a:ext cx="217963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architect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5613" y="332656"/>
            <a:ext cx="15359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writer</a:t>
            </a:r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42963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385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9112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9385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60690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5980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3392488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989388"/>
            <a:ext cx="5476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2386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49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1497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862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future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pilot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doctor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architect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writer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What would you like to be in the future?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I’d like to be a </a:t>
            </a:r>
            <a:r>
              <a:rPr lang="en-US" altLang="en-US" sz="2800" b="1">
                <a:solidFill>
                  <a:srgbClr val="FF0000"/>
                </a:solidFill>
              </a:rPr>
              <a:t>writer.</a:t>
            </a:r>
            <a:endParaRPr lang="en-US" altLang="en-US" sz="2800" b="1"/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768350"/>
            <a:ext cx="175577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836613"/>
            <a:ext cx="1700212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4292600"/>
            <a:ext cx="15224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155825"/>
            <a:ext cx="110648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3176</TotalTime>
  <Words>198</Words>
  <Application>Microsoft Office PowerPoint</Application>
  <PresentationFormat>On-screen Show (4:3)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Jokerman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E5-U15-L1-JESS</dc:title>
  <dc:creator>JESSICA</dc:creator>
  <cp:lastModifiedBy>Ms Lien</cp:lastModifiedBy>
  <cp:revision>271</cp:revision>
  <dcterms:created xsi:type="dcterms:W3CDTF">2012-02-21T22:04:44Z</dcterms:created>
  <dcterms:modified xsi:type="dcterms:W3CDTF">2022-05-31T06:47:50Z</dcterms:modified>
</cp:coreProperties>
</file>