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8"/>
  </p:notesMasterIdLst>
  <p:sldIdLst>
    <p:sldId id="809" r:id="rId2"/>
    <p:sldId id="804" r:id="rId3"/>
    <p:sldId id="805" r:id="rId4"/>
    <p:sldId id="806" r:id="rId5"/>
    <p:sldId id="807" r:id="rId6"/>
    <p:sldId id="808" r:id="rId7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9"/>
    </p:embeddedFont>
    <p:embeddedFont>
      <p:font typeface="Broadway" panose="04040905080B02020502" pitchFamily="82" charset="0"/>
      <p:regular r:id="rId1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0070C0"/>
    <a:srgbClr val="FFFF99"/>
    <a:srgbClr val="FF9900"/>
    <a:srgbClr val="FFCC66"/>
    <a:srgbClr val="99CCFF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D6605-FF73-4497-B471-A7BB0D7FD28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18EC9-124C-46A7-9362-767FF11AF0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523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F796B-392C-4274-9477-ABCB1892FBB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3583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9A53F-AB4C-4542-8F62-04FF1E7DF0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844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70F22-19EF-452E-AEE5-3AC201A70B5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4121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5C231-7459-494B-B79F-4BAE86DEB5F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841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68F2-01DB-4676-9489-EB69C088DA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812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1A735-4079-43F7-B0D3-DC243A69F3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575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82C2C-14B6-4559-A850-67F152CBCB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0753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FD56F-475F-45B3-AC77-A5D7EC03FA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736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E6DEB-B41A-483A-B859-F466AF8D3E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439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2D279-B495-480E-9C85-009F17F3598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094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6A2F9-D564-4897-B67B-807B536DB60A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219199"/>
            <a:ext cx="6505306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Jokerman" pitchFamily="82" charset="0"/>
              </a:rPr>
              <a:t>UNIT 14. WHAT HAPPEN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Jokerman" pitchFamily="82" charset="0"/>
              </a:rPr>
              <a:t> IN THE STORY?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Jokerman" pitchFamily="82" charset="0"/>
              </a:rPr>
              <a:t>LESSON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995600"/>
            <a:ext cx="2832100" cy="186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95137" y="4138454"/>
            <a:ext cx="6657036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Next, An </a:t>
            </a:r>
            <a:r>
              <a:rPr lang="en-US" sz="2400" b="1" dirty="0" err="1">
                <a:solidFill>
                  <a:schemeClr val="tx1"/>
                </a:solidFill>
              </a:rPr>
              <a:t>Tiem’s</a:t>
            </a:r>
            <a:r>
              <a:rPr lang="en-US" sz="2400" b="1" dirty="0">
                <a:solidFill>
                  <a:schemeClr val="tx1"/>
                </a:solidFill>
              </a:rPr>
              <a:t> family exchanged the watermelons for food and drink. ↷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4038" y="2818972"/>
            <a:ext cx="6679234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Then one day, An </a:t>
            </a:r>
            <a:r>
              <a:rPr lang="en-US" sz="2800" b="1" dirty="0" err="1">
                <a:solidFill>
                  <a:schemeClr val="tx1"/>
                </a:solidFill>
              </a:rPr>
              <a:t>Tiem</a:t>
            </a:r>
            <a:r>
              <a:rPr lang="en-US" sz="2800" b="1" dirty="0">
                <a:solidFill>
                  <a:schemeClr val="tx1"/>
                </a:solidFill>
              </a:rPr>
              <a:t> found some black seeds and he grew them. ↷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67744" y="1359030"/>
            <a:ext cx="6693970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First, King Hung ordered Mai An </a:t>
            </a:r>
            <a:r>
              <a:rPr lang="en-US" sz="2800" b="1" dirty="0" err="1">
                <a:solidFill>
                  <a:schemeClr val="tx1"/>
                </a:solidFill>
              </a:rPr>
              <a:t>Tiem</a:t>
            </a:r>
            <a:r>
              <a:rPr lang="en-US" sz="2800" b="1" dirty="0">
                <a:solidFill>
                  <a:schemeClr val="tx1"/>
                </a:solidFill>
              </a:rPr>
              <a:t> and his family to live on an island. ↷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467" y="72834"/>
            <a:ext cx="3419873" cy="125483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happened in the story? ↷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2098" y="74801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REPEAT</a:t>
            </a: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2322866" y="5585247"/>
            <a:ext cx="6657036" cy="1254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b="1" dirty="0"/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In the end, King Hung let An </a:t>
            </a:r>
            <a:r>
              <a:rPr lang="en-US" sz="2400" b="1" dirty="0" err="1">
                <a:solidFill>
                  <a:schemeClr val="bg1"/>
                </a:solidFill>
              </a:rPr>
              <a:t>Tiem</a:t>
            </a:r>
            <a:r>
              <a:rPr lang="en-US" sz="2400" b="1" dirty="0">
                <a:solidFill>
                  <a:schemeClr val="bg1"/>
                </a:solidFill>
              </a:rPr>
              <a:t> and his family go back home. ↷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16" name="Rectangle 29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4117" name="Rectangle 30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107" y="119939"/>
            <a:ext cx="39328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CIRCLE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863" y="628650"/>
            <a:ext cx="8412162" cy="6113463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1.First, the poor girl went to the _________.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castle</a:t>
            </a:r>
            <a:r>
              <a:rPr lang="en-US" sz="2400" dirty="0">
                <a:solidFill>
                  <a:schemeClr val="tx1"/>
                </a:solidFill>
              </a:rPr>
              <a:t>               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forest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2.Then she met a/an _________.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young</a:t>
            </a:r>
            <a:r>
              <a:rPr lang="en-US" sz="2400" dirty="0">
                <a:solidFill>
                  <a:schemeClr val="tx1"/>
                </a:solidFill>
              </a:rPr>
              <a:t> man       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old</a:t>
            </a:r>
            <a:r>
              <a:rPr lang="en-US" sz="2400" dirty="0">
                <a:solidFill>
                  <a:schemeClr val="tx1"/>
                </a:solidFill>
              </a:rPr>
              <a:t> man</a:t>
            </a: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3.Next, he gave her three _________.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wishes</a:t>
            </a:r>
            <a:r>
              <a:rPr lang="en-US" sz="2400" dirty="0">
                <a:solidFill>
                  <a:schemeClr val="tx1"/>
                </a:solidFill>
              </a:rPr>
              <a:t>              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apples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4.In the end, she _________.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married</a:t>
            </a:r>
            <a:r>
              <a:rPr lang="en-US" sz="2400" dirty="0">
                <a:solidFill>
                  <a:schemeClr val="tx1"/>
                </a:solidFill>
              </a:rPr>
              <a:t> a prince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became</a:t>
            </a:r>
            <a:r>
              <a:rPr lang="en-US" sz="2400" dirty="0">
                <a:solidFill>
                  <a:schemeClr val="tx1"/>
                </a:solidFill>
              </a:rPr>
              <a:t> a queen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62100"/>
            <a:ext cx="765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718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500563"/>
            <a:ext cx="7635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46775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463675"/>
            <a:ext cx="12811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897188"/>
            <a:ext cx="10271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484688"/>
            <a:ext cx="14620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5734050"/>
            <a:ext cx="7334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708025"/>
            <a:ext cx="11001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69850"/>
            <a:ext cx="11001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229" y="119939"/>
            <a:ext cx="436863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 to the story</a:t>
            </a:r>
          </a:p>
        </p:txBody>
      </p:sp>
      <p:sp>
        <p:nvSpPr>
          <p:cNvPr id="5" name="Oval 4"/>
          <p:cNvSpPr/>
          <p:nvPr/>
        </p:nvSpPr>
        <p:spPr>
          <a:xfrm>
            <a:off x="8748464" y="34859"/>
            <a:ext cx="395536" cy="4418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989" y="0"/>
            <a:ext cx="352051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write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950" y="523875"/>
            <a:ext cx="8928100" cy="22574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Hi, I’m Mai. My hobby is reading folk tales. Folk tales are usually short and interesting. They often give me one surprise after another.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characters are sometimes honest, sometimes greedy,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sometimes wise, sometimes stupid. I like </a:t>
            </a:r>
          </a:p>
          <a:p>
            <a:pPr>
              <a:defRPr/>
            </a:pPr>
            <a:r>
              <a:rPr lang="en-US" i="1" dirty="0">
                <a:solidFill>
                  <a:schemeClr val="tx1"/>
                </a:solidFill>
              </a:rPr>
              <a:t>The Fox and the Crow</a:t>
            </a:r>
            <a:r>
              <a:rPr lang="en-US" dirty="0">
                <a:solidFill>
                  <a:schemeClr val="tx1"/>
                </a:solidFill>
              </a:rPr>
              <a:t> very much. The fox was clever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and the crow was not. The crow lost its delicious meat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and the fox got it. I love folk tales very much b</a:t>
            </a: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ecause</a:t>
            </a:r>
            <a:r>
              <a:rPr lang="en-US" dirty="0">
                <a:solidFill>
                  <a:schemeClr val="tx1"/>
                </a:solidFill>
              </a:rPr>
              <a:t> each of them gives me a lesson in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363" y="3141663"/>
            <a:ext cx="8509000" cy="338296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1.What kinds of stories does Mai like reading?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She likes reading folk tales.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2.What does she think of folk tales?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She thinks they are usually short and interesting.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3.What does she think of the characters in folk tales?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She thinks the characters are sometimes honest, sometimes greedy, sometimes wise, sometimes stupid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4.What does she think of the characters in </a:t>
            </a:r>
            <a:r>
              <a:rPr lang="en-US" i="1" dirty="0">
                <a:solidFill>
                  <a:schemeClr val="tx1"/>
                </a:solidFill>
              </a:rPr>
              <a:t>The Fox and the Crow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She thinks the fox was clever and the crow was not.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5.Why does she love folk tales?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Because each of them gives her a lesson in life.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23982"/>
            <a:ext cx="2081337" cy="181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253" y="400020"/>
            <a:ext cx="674024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WRITE ABOUT the characters in your story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58763" y="1022350"/>
            <a:ext cx="855345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2800"/>
              <a:t>My favourite story is     </a:t>
            </a:r>
          </a:p>
          <a:p>
            <a:pPr>
              <a:lnSpc>
                <a:spcPct val="200000"/>
              </a:lnSpc>
            </a:pPr>
            <a:r>
              <a:rPr lang="en-US" altLang="en-US" sz="2800"/>
              <a:t>                                     </a:t>
            </a:r>
          </a:p>
          <a:p>
            <a:pPr>
              <a:lnSpc>
                <a:spcPct val="200000"/>
              </a:lnSpc>
            </a:pPr>
            <a:r>
              <a:rPr lang="en-US" altLang="en-US" sz="2800"/>
              <a:t>The main characters are  </a:t>
            </a:r>
          </a:p>
          <a:p>
            <a:pPr>
              <a:lnSpc>
                <a:spcPct val="200000"/>
              </a:lnSpc>
            </a:pPr>
            <a:endParaRPr lang="en-US" altLang="en-US" sz="2800"/>
          </a:p>
          <a:p>
            <a:pPr>
              <a:lnSpc>
                <a:spcPct val="200000"/>
              </a:lnSpc>
            </a:pPr>
            <a:r>
              <a:rPr lang="en-US" altLang="en-US" sz="2800"/>
              <a:t>I Iike               because he is  </a:t>
            </a:r>
          </a:p>
          <a:p>
            <a:pPr>
              <a:lnSpc>
                <a:spcPct val="200000"/>
              </a:lnSpc>
            </a:pP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6663" y="1319213"/>
            <a:ext cx="401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The Fox and The Crow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8238" y="4762500"/>
            <a:ext cx="144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the fox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350963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022600"/>
            <a:ext cx="11176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0" y="3022600"/>
            <a:ext cx="401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The Fox and The Crow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13313" y="4762500"/>
            <a:ext cx="3898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very intelligent.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3225</TotalTime>
  <Words>276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Jokerman</vt:lpstr>
      <vt:lpstr>Wingdings</vt:lpstr>
      <vt:lpstr>Broadway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E5-U14-L3-JESS</dc:title>
  <dc:creator>JESSICA</dc:creator>
  <cp:lastModifiedBy>Ms Lien</cp:lastModifiedBy>
  <cp:revision>280</cp:revision>
  <dcterms:created xsi:type="dcterms:W3CDTF">2012-02-21T22:04:44Z</dcterms:created>
  <dcterms:modified xsi:type="dcterms:W3CDTF">2022-05-31T06:45:23Z</dcterms:modified>
</cp:coreProperties>
</file>