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03" r:id="rId1"/>
  </p:sldMasterIdLst>
  <p:notesMasterIdLst>
    <p:notesMasterId r:id="rId8"/>
  </p:notesMasterIdLst>
  <p:sldIdLst>
    <p:sldId id="409" r:id="rId2"/>
    <p:sldId id="804" r:id="rId3"/>
    <p:sldId id="805" r:id="rId4"/>
    <p:sldId id="806" r:id="rId5"/>
    <p:sldId id="807" r:id="rId6"/>
    <p:sldId id="808" r:id="rId7"/>
  </p:sldIdLst>
  <p:sldSz cx="9144000" cy="6858000" type="screen4x3"/>
  <p:notesSz cx="6858000" cy="9144000"/>
  <p:embeddedFontLst>
    <p:embeddedFont>
      <p:font typeface="Jokerman" panose="04090605060D06020702" pitchFamily="82" charset="0"/>
      <p:regular r:id="rId9"/>
    </p:embeddedFont>
    <p:embeddedFont>
      <p:font typeface="Broadway" panose="04040905080B02020502" pitchFamily="82" charset="0"/>
      <p:regular r:id="rId10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9900"/>
    <a:srgbClr val="FFCC66"/>
    <a:srgbClr val="99FF66"/>
    <a:srgbClr val="99CCFF"/>
    <a:srgbClr val="CCCCFF"/>
    <a:srgbClr val="0070C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2718" autoAdjust="0"/>
  </p:normalViewPr>
  <p:slideViewPr>
    <p:cSldViewPr>
      <p:cViewPr varScale="1">
        <p:scale>
          <a:sx n="68" d="100"/>
          <a:sy n="68" d="100"/>
        </p:scale>
        <p:origin x="8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389C95-F0CD-4BAE-AE54-498A584FF71F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BF556-03A0-486E-ADAE-A98A7F56630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533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FD6465-A15A-4745-BA52-E842283C6D8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8999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361588-D07E-4CE4-9118-B7B3EF28B0E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6324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B836C-5848-4743-8A1F-1F85D9A4E59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650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6E060-DFA7-42C4-891F-ED480FA149A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63942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DB87F-E5B6-480B-B571-EB46340D92C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1444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7DA97-16CD-4EE0-A0C3-364B09FB0E2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3462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76BE0-C6B2-4747-A8DC-89296F60C6B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9535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E397D-6953-4868-854B-E11260434DE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6835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FF8BD-ED16-4574-A0DA-9242CABB5BA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1723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C9704-D778-41FD-B13C-97CF616B3F9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9692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BC5866-3398-4C2B-824E-F150B48D352B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audio" Target="../media/audio8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017" y="620688"/>
            <a:ext cx="8983550" cy="181588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sz="2800" b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  <a:cs typeface="+mn-cs"/>
              </a:rPr>
              <a:t>UNIT 13. WHAT </a:t>
            </a:r>
            <a:r>
              <a:rPr lang="en-US" sz="28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  <a:cs typeface="+mn-cs"/>
              </a:rPr>
              <a:t>DO YOU DO IN YOUR  FREE TIME?</a:t>
            </a:r>
            <a:endParaRPr lang="vi-VN" sz="2800" b="1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  <a:cs typeface="+mn-cs"/>
            </a:endParaRPr>
          </a:p>
          <a:p>
            <a:pPr algn="ctr">
              <a:lnSpc>
                <a:spcPct val="200000"/>
              </a:lnSpc>
              <a:defRPr/>
            </a:pPr>
            <a:r>
              <a:rPr lang="vi-VN" sz="28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  <a:cs typeface="+mn-cs"/>
              </a:rPr>
              <a:t>LESSON </a:t>
            </a:r>
            <a:r>
              <a:rPr lang="en-US" sz="2800" b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  <a:cs typeface="+mn-cs"/>
              </a:rPr>
              <a:t>3</a:t>
            </a:r>
            <a:endParaRPr lang="en-US" sz="3600" b="1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456364" y="5551537"/>
            <a:ext cx="5267766" cy="1254834"/>
          </a:xfrm>
          <a:prstGeom prst="round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</a:rPr>
              <a:t>What do they do in their free time? ↷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38827" y="4042298"/>
            <a:ext cx="5285302" cy="1254834"/>
          </a:xfrm>
          <a:prstGeom prst="roundRect">
            <a:avLst/>
          </a:prstGeom>
          <a:solidFill>
            <a:srgbClr val="FF99F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</a:rPr>
              <a:t>What does she do in her free time? ↷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2522" y="2485202"/>
            <a:ext cx="5217592" cy="1254834"/>
          </a:xfrm>
          <a:prstGeom prst="roundRect">
            <a:avLst/>
          </a:prstGeom>
          <a:solidFill>
            <a:srgbClr val="99FF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</a:rPr>
              <a:t>What does he do in his free time? ↷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32047" y="859631"/>
            <a:ext cx="5148066" cy="1254834"/>
          </a:xfrm>
          <a:prstGeom prst="roundRect">
            <a:avLst/>
          </a:prstGeom>
          <a:solidFill>
            <a:srgbClr val="99CCF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</a:rPr>
              <a:t>What do you do in your free time? ↷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5980" y="119939"/>
            <a:ext cx="405912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LISTEN AND REPEAT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80234" y="859631"/>
            <a:ext cx="2888705" cy="1254834"/>
          </a:xfrm>
          <a:prstGeom prst="roundRect">
            <a:avLst/>
          </a:prstGeom>
          <a:solidFill>
            <a:srgbClr val="99CCF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</a:rPr>
              <a:t>I surf the Internet. ↷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83042" y="2512683"/>
            <a:ext cx="2888705" cy="1254834"/>
          </a:xfrm>
          <a:prstGeom prst="roundRect">
            <a:avLst/>
          </a:prstGeom>
          <a:solidFill>
            <a:srgbClr val="99FF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</a:rPr>
              <a:t>He listens to music. ↷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080234" y="4042298"/>
            <a:ext cx="2868504" cy="1254834"/>
          </a:xfrm>
          <a:prstGeom prst="roundRect">
            <a:avLst/>
          </a:prstGeom>
          <a:solidFill>
            <a:srgbClr val="FF99F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800" b="1" dirty="0"/>
              <a:t>She goes shopping. ↷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083041" y="5551537"/>
            <a:ext cx="2888705" cy="1254834"/>
          </a:xfrm>
          <a:prstGeom prst="roundRect">
            <a:avLst/>
          </a:prstGeom>
          <a:solidFill>
            <a:srgbClr val="FF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800" b="1" dirty="0"/>
              <a:t>They go camping. ↷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124" name="Rectangle 1"/>
          <p:cNvSpPr>
            <a:spLocks noChangeArrowheads="1"/>
          </p:cNvSpPr>
          <p:nvPr/>
        </p:nvSpPr>
        <p:spPr bwMode="auto">
          <a:xfrm>
            <a:off x="1206500" y="3543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n-US"/>
              <a:t/>
            </a:r>
            <a:br>
              <a:rPr lang="es-ES" altLang="en-US"/>
            </a:br>
            <a:endParaRPr lang="es-ES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3-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3-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3-1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3-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3-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3-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3-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3-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9107" y="119939"/>
            <a:ext cx="393287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LISTEN AND CIRCLE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3863" y="1223963"/>
            <a:ext cx="8412162" cy="5329237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1. What do you do in your free time? I ___________.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a.</a:t>
            </a:r>
            <a:r>
              <a:rPr lang="en-US" sz="2400" dirty="0" err="1">
                <a:solidFill>
                  <a:schemeClr val="tx1"/>
                </a:solidFill>
              </a:rPr>
              <a:t>clean</a:t>
            </a:r>
            <a:r>
              <a:rPr lang="en-US" sz="2400" dirty="0">
                <a:solidFill>
                  <a:schemeClr val="tx1"/>
                </a:solidFill>
              </a:rPr>
              <a:t> the house                           </a:t>
            </a:r>
            <a:r>
              <a:rPr lang="en-US" sz="2400" b="1" dirty="0" err="1">
                <a:solidFill>
                  <a:schemeClr val="tx1"/>
                </a:solidFill>
              </a:rPr>
              <a:t>b.</a:t>
            </a:r>
            <a:r>
              <a:rPr lang="en-US" sz="2400" dirty="0" err="1">
                <a:solidFill>
                  <a:schemeClr val="tx1"/>
                </a:solidFill>
              </a:rPr>
              <a:t>watch</a:t>
            </a:r>
            <a:r>
              <a:rPr lang="en-US" sz="2400" dirty="0">
                <a:solidFill>
                  <a:schemeClr val="tx1"/>
                </a:solidFill>
              </a:rPr>
              <a:t> cartoons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2.What does she do in her free time? She ___________.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a.</a:t>
            </a:r>
            <a:r>
              <a:rPr lang="en-US" sz="2400" dirty="0" err="1">
                <a:solidFill>
                  <a:schemeClr val="tx1"/>
                </a:solidFill>
              </a:rPr>
              <a:t>goes</a:t>
            </a:r>
            <a:r>
              <a:rPr lang="en-US" sz="2400" dirty="0">
                <a:solidFill>
                  <a:schemeClr val="tx1"/>
                </a:solidFill>
              </a:rPr>
              <a:t> skating                                </a:t>
            </a:r>
            <a:r>
              <a:rPr lang="en-US" sz="2400" b="1" dirty="0" err="1">
                <a:solidFill>
                  <a:schemeClr val="tx1"/>
                </a:solidFill>
              </a:rPr>
              <a:t>b.</a:t>
            </a:r>
            <a:r>
              <a:rPr lang="en-US" sz="2400" dirty="0" err="1">
                <a:solidFill>
                  <a:schemeClr val="tx1"/>
                </a:solidFill>
              </a:rPr>
              <a:t>goes</a:t>
            </a:r>
            <a:r>
              <a:rPr lang="en-US" sz="2400" dirty="0">
                <a:solidFill>
                  <a:schemeClr val="tx1"/>
                </a:solidFill>
              </a:rPr>
              <a:t> fishing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3.What does he do in his free time? He ___________.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a.</a:t>
            </a:r>
            <a:r>
              <a:rPr lang="en-US" sz="2400" dirty="0" err="1">
                <a:solidFill>
                  <a:schemeClr val="tx1"/>
                </a:solidFill>
              </a:rPr>
              <a:t>does</a:t>
            </a:r>
            <a:r>
              <a:rPr lang="en-US" sz="2400" dirty="0">
                <a:solidFill>
                  <a:schemeClr val="tx1"/>
                </a:solidFill>
              </a:rPr>
              <a:t> karate                                 </a:t>
            </a:r>
            <a:r>
              <a:rPr lang="en-US" sz="2400" b="1" dirty="0" err="1">
                <a:solidFill>
                  <a:schemeClr val="tx1"/>
                </a:solidFill>
              </a:rPr>
              <a:t>b.</a:t>
            </a:r>
            <a:r>
              <a:rPr lang="en-US" sz="2400" dirty="0" err="1">
                <a:solidFill>
                  <a:schemeClr val="tx1"/>
                </a:solidFill>
              </a:rPr>
              <a:t>goes</a:t>
            </a:r>
            <a:r>
              <a:rPr lang="en-US" sz="2400" dirty="0">
                <a:solidFill>
                  <a:schemeClr val="tx1"/>
                </a:solidFill>
              </a:rPr>
              <a:t> to the cinema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4.What do they do in their free time? They ___________.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a.</a:t>
            </a:r>
            <a:r>
              <a:rPr lang="en-US" sz="2400" dirty="0" err="1">
                <a:solidFill>
                  <a:schemeClr val="tx1"/>
                </a:solidFill>
              </a:rPr>
              <a:t>work</a:t>
            </a:r>
            <a:r>
              <a:rPr lang="en-US" sz="2400" dirty="0">
                <a:solidFill>
                  <a:schemeClr val="tx1"/>
                </a:solidFill>
              </a:rPr>
              <a:t> in the garden                       </a:t>
            </a:r>
            <a:r>
              <a:rPr lang="en-US" sz="2400" b="1" dirty="0" err="1">
                <a:solidFill>
                  <a:schemeClr val="tx1"/>
                </a:solidFill>
              </a:rPr>
              <a:t>b.</a:t>
            </a:r>
            <a:r>
              <a:rPr lang="en-US" sz="2400" dirty="0" err="1">
                <a:solidFill>
                  <a:schemeClr val="tx1"/>
                </a:solidFill>
              </a:rPr>
              <a:t>go</a:t>
            </a:r>
            <a:r>
              <a:rPr lang="en-US" sz="2400" dirty="0">
                <a:solidFill>
                  <a:schemeClr val="tx1"/>
                </a:solidFill>
              </a:rPr>
              <a:t> shopping</a:t>
            </a:r>
          </a:p>
          <a:p>
            <a:pPr>
              <a:lnSpc>
                <a:spcPct val="150000"/>
              </a:lnSpc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143125"/>
            <a:ext cx="76517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263900"/>
            <a:ext cx="765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365625"/>
            <a:ext cx="76358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5530850"/>
            <a:ext cx="765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21844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3240088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4500563"/>
            <a:ext cx="8128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5532438"/>
            <a:ext cx="60483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460432" y="5949280"/>
            <a:ext cx="517847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3-3ch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60648"/>
            <a:ext cx="438536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READ AND DRAW LINE</a:t>
            </a:r>
          </a:p>
        </p:txBody>
      </p:sp>
      <p:sp>
        <p:nvSpPr>
          <p:cNvPr id="12" name="Oval 11"/>
          <p:cNvSpPr/>
          <p:nvPr/>
        </p:nvSpPr>
        <p:spPr>
          <a:xfrm>
            <a:off x="233363" y="2997200"/>
            <a:ext cx="450850" cy="4318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651250" y="3022600"/>
            <a:ext cx="449263" cy="4318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7065963" y="3024188"/>
            <a:ext cx="449262" cy="4318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4554538" y="6345238"/>
            <a:ext cx="449262" cy="4318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8424863" y="6345238"/>
            <a:ext cx="450850" cy="4318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c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908175" y="4221163"/>
            <a:ext cx="5607050" cy="1584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547813" y="4076700"/>
            <a:ext cx="2552700" cy="22685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003800" y="4221163"/>
            <a:ext cx="2808288" cy="180022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424863" y="104736"/>
            <a:ext cx="661863" cy="6588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413305"/>
            <a:ext cx="555613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WRITE ABOUT YOUR FAMILY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215900" y="773113"/>
            <a:ext cx="8553450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/>
              <a:t>My name is </a:t>
            </a:r>
          </a:p>
          <a:p>
            <a:pPr eaLnBrk="1" hangingPunct="1">
              <a:lnSpc>
                <a:spcPct val="150000"/>
              </a:lnSpc>
            </a:pPr>
            <a:endParaRPr lang="en-US" altLang="en-US" sz="2800"/>
          </a:p>
          <a:p>
            <a:pPr eaLnBrk="1" hangingPunct="1">
              <a:lnSpc>
                <a:spcPct val="150000"/>
              </a:lnSpc>
            </a:pPr>
            <a:r>
              <a:rPr lang="en-US" altLang="en-US" sz="2800"/>
              <a:t>At weekends, I often </a:t>
            </a:r>
          </a:p>
          <a:p>
            <a:pPr eaLnBrk="1" hangingPunct="1">
              <a:lnSpc>
                <a:spcPct val="150000"/>
              </a:lnSpc>
            </a:pPr>
            <a:endParaRPr lang="en-US" altLang="en-US" sz="2800"/>
          </a:p>
          <a:p>
            <a:pPr eaLnBrk="1" hangingPunct="1">
              <a:lnSpc>
                <a:spcPct val="150000"/>
              </a:lnSpc>
            </a:pPr>
            <a:r>
              <a:rPr lang="en-US" altLang="en-US" sz="2800"/>
              <a:t>My father </a:t>
            </a:r>
          </a:p>
          <a:p>
            <a:pPr eaLnBrk="1" hangingPunct="1">
              <a:lnSpc>
                <a:spcPct val="150000"/>
              </a:lnSpc>
            </a:pPr>
            <a:endParaRPr lang="en-US" altLang="en-US" sz="2800"/>
          </a:p>
          <a:p>
            <a:pPr eaLnBrk="1" hangingPunct="1">
              <a:lnSpc>
                <a:spcPct val="150000"/>
              </a:lnSpc>
            </a:pPr>
            <a:r>
              <a:rPr lang="en-US" altLang="en-US" sz="2800"/>
              <a:t>My mother </a:t>
            </a:r>
          </a:p>
          <a:p>
            <a:pPr eaLnBrk="1" hangingPunct="1">
              <a:lnSpc>
                <a:spcPct val="150000"/>
              </a:lnSpc>
            </a:pPr>
            <a:endParaRPr lang="en-US" altLang="en-US" sz="2800"/>
          </a:p>
          <a:p>
            <a:pPr eaLnBrk="1" hangingPunct="1">
              <a:lnSpc>
                <a:spcPct val="150000"/>
              </a:lnSpc>
            </a:pPr>
            <a:r>
              <a:rPr lang="en-US" altLang="en-US" sz="2800"/>
              <a:t>My brother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95613" y="903288"/>
            <a:ext cx="2663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Sarah.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57738" y="2268538"/>
            <a:ext cx="2663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go to the zoo.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35375" y="3573463"/>
            <a:ext cx="4545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usually goes fishing.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92500" y="4724400"/>
            <a:ext cx="489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sometimes goes shopping.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92500" y="6021388"/>
            <a:ext cx="519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always surf the Internet.</a:t>
            </a:r>
          </a:p>
        </p:txBody>
      </p:sp>
      <p:pic>
        <p:nvPicPr>
          <p:cNvPr id="820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881063"/>
            <a:ext cx="750888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722438"/>
            <a:ext cx="108108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2998788"/>
            <a:ext cx="20081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4221163"/>
            <a:ext cx="1233488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5"/>
          <a:stretch>
            <a:fillRect/>
          </a:stretch>
        </p:blipFill>
        <p:spPr bwMode="auto">
          <a:xfrm>
            <a:off x="2378075" y="5794375"/>
            <a:ext cx="89058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1278</Template>
  <TotalTime>3191</TotalTime>
  <Words>177</Words>
  <Application>Microsoft Office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Jokerman</vt:lpstr>
      <vt:lpstr>Broadway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E5-U13-L3-JESS</dc:title>
  <dc:creator>JESSICA</dc:creator>
  <cp:lastModifiedBy>Ms Lien</cp:lastModifiedBy>
  <cp:revision>276</cp:revision>
  <dcterms:created xsi:type="dcterms:W3CDTF">2012-02-21T22:04:44Z</dcterms:created>
  <dcterms:modified xsi:type="dcterms:W3CDTF">2022-05-31T06:38:30Z</dcterms:modified>
</cp:coreProperties>
</file>