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7"/>
  </p:notesMasterIdLst>
  <p:sldIdLst>
    <p:sldId id="409" r:id="rId2"/>
    <p:sldId id="757" r:id="rId3"/>
    <p:sldId id="679" r:id="rId4"/>
    <p:sldId id="755" r:id="rId5"/>
    <p:sldId id="756" r:id="rId6"/>
    <p:sldId id="636" r:id="rId7"/>
    <p:sldId id="683" r:id="rId8"/>
    <p:sldId id="650" r:id="rId9"/>
    <p:sldId id="744" r:id="rId10"/>
    <p:sldId id="764" r:id="rId11"/>
    <p:sldId id="765" r:id="rId12"/>
    <p:sldId id="766" r:id="rId13"/>
    <p:sldId id="762" r:id="rId14"/>
    <p:sldId id="754" r:id="rId15"/>
    <p:sldId id="763" r:id="rId1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Jokerman" panose="04090605060D06020702" pitchFamily="82" charset="0"/>
      <p:regular r:id="rId19"/>
    </p:embeddedFont>
    <p:embeddedFont>
      <p:font typeface="Broadway" panose="04040905080B02020502" pitchFamily="82" charset="0"/>
      <p:regular r:id="rId20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25F0B2-510B-4C4F-9342-96C632BEB595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D41B3-1542-4328-BACC-89E5BA3430D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3098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3BB55-D332-406F-BF68-94BF640C8C4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2090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9319D-2FC3-4C2E-9C58-E39EAEF6913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1989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9C26F-800F-4EFC-B208-6FF0575046A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961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F86A4-8566-411B-8BC5-DBD47196192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060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CC72D-BF79-4A29-8618-404F70A6055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0308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9B396-28BA-45B0-A46B-98A132A14CD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934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ABD1C-F7EB-4126-B781-B991E0B3141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3264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63122-83A1-4022-BF5E-40E26A0DAF7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94764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6D5F4-5397-44F5-96C7-FB24A556FF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7811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FD83A-1151-4963-B094-D37B6991577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6465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1B0511B-F367-4236-AF8A-24298E6DBED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audio" Target="../media/audio15.wav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audio" Target="../media/audio14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audio" Target="../media/audio17.wav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audio" Target="../media/audio16.wav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134" y="620688"/>
            <a:ext cx="8983550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13. WHAT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DO YOU DO IN YOUR  FREE TIME?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 you do in your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5294313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go to the cinema.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537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 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133600"/>
            <a:ext cx="324008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05105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 you do in your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5294313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clean the house.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537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 you do in your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5294313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do karate.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537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 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2071688"/>
            <a:ext cx="25717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pic>
        <p:nvPicPr>
          <p:cNvPr id="1536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00200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328988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129213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571625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436688"/>
            <a:ext cx="16748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3265488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3286125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843463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948238"/>
            <a:ext cx="1339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622425" y="2814638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87513" y="4627563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49425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54488" y="2895600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073525" y="4476750"/>
            <a:ext cx="588963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125913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9338" y="2813050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472363" y="4476750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472363" y="6176963"/>
            <a:ext cx="590550" cy="4333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5568" y="711788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080661" y="780730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236296" y="801502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3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4495800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30500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4357688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74613"/>
            <a:ext cx="557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2969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watch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8175" y="908050"/>
            <a:ext cx="1800225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free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95738" y="963613"/>
            <a:ext cx="15382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songs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twice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6103" y="2030151"/>
            <a:ext cx="8850393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 What do you do in your (1)          time, </a:t>
            </a:r>
            <a:r>
              <a:rPr lang="en-US" sz="2800" dirty="0" err="1">
                <a:solidFill>
                  <a:srgbClr val="002060"/>
                </a:solidFill>
              </a:rPr>
              <a:t>Quan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 I often (2)           sports </a:t>
            </a:r>
            <a:r>
              <a:rPr lang="en-US" sz="2800" dirty="0" err="1">
                <a:solidFill>
                  <a:srgbClr val="002060"/>
                </a:solidFill>
              </a:rPr>
              <a:t>programmes</a:t>
            </a:r>
            <a:r>
              <a:rPr lang="en-US" sz="2800" dirty="0">
                <a:solidFill>
                  <a:srgbClr val="002060"/>
                </a:solidFill>
              </a:rPr>
              <a:t> on TV. What about you, </a:t>
            </a:r>
            <a:r>
              <a:rPr lang="en-US" sz="2800" dirty="0" err="1">
                <a:solidFill>
                  <a:srgbClr val="002060"/>
                </a:solidFill>
              </a:rPr>
              <a:t>Hoa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 I (3)       to the music club with my friends.</a:t>
            </a: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 How often do you go to the music club?</a:t>
            </a: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 (4)            a week.</a:t>
            </a: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 What do you do there?</a:t>
            </a: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 I dance and sing (5)           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63725" y="4765675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Twice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027238" y="3887788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44838" y="3084513"/>
            <a:ext cx="170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watch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33900" y="5589588"/>
            <a:ext cx="1377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songs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724525" y="262255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free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40" y="152494"/>
            <a:ext cx="239110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play</a:t>
            </a: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2411413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461" y="188640"/>
            <a:ext cx="37786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Surf the internet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041529"/>
            <a:ext cx="35436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to the cinema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157" y="188640"/>
            <a:ext cx="346921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Clean the house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332656"/>
            <a:ext cx="218008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Do karate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549275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13509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57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9385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1198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991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8453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863975"/>
            <a:ext cx="5476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989388"/>
            <a:ext cx="5476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surf the Internet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go to the cinema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clean the house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do karate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What do you do in your freetime?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I </a:t>
            </a:r>
            <a:r>
              <a:rPr lang="en-US" altLang="en-US" sz="2800" b="1">
                <a:solidFill>
                  <a:srgbClr val="FF0000"/>
                </a:solidFill>
              </a:rPr>
              <a:t>surf the Internet.</a:t>
            </a:r>
            <a:endParaRPr lang="en-US" altLang="en-US" sz="2800" b="1"/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549275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2492375"/>
            <a:ext cx="171291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4667250"/>
            <a:ext cx="2671762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523875"/>
            <a:ext cx="19145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8477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8477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973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465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 you do in your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5294313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surf the Internet.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537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 </a:t>
            </a: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17700"/>
            <a:ext cx="206216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3121</TotalTime>
  <Words>141</Words>
  <Application>Microsoft Office PowerPoint</Application>
  <PresentationFormat>On-screen Show (4:3)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Jokerman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E5-U13-L1-JESS</dc:title>
  <dc:creator>JESSICA</dc:creator>
  <cp:lastModifiedBy>Ms Lien</cp:lastModifiedBy>
  <cp:revision>270</cp:revision>
  <dcterms:created xsi:type="dcterms:W3CDTF">2012-02-21T22:04:44Z</dcterms:created>
  <dcterms:modified xsi:type="dcterms:W3CDTF">2022-05-31T06:33:28Z</dcterms:modified>
</cp:coreProperties>
</file>