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  <p:sldMasterId id="2147483915" r:id="rId2"/>
    <p:sldMasterId id="2147483917" r:id="rId3"/>
    <p:sldMasterId id="2147483919" r:id="rId4"/>
    <p:sldMasterId id="2147483921" r:id="rId5"/>
    <p:sldMasterId id="2147483923" r:id="rId6"/>
    <p:sldMasterId id="2147483925" r:id="rId7"/>
    <p:sldMasterId id="2147483927" r:id="rId8"/>
    <p:sldMasterId id="2147483929" r:id="rId9"/>
  </p:sldMasterIdLst>
  <p:notesMasterIdLst>
    <p:notesMasterId r:id="rId26"/>
  </p:notesMasterIdLst>
  <p:sldIdLst>
    <p:sldId id="409" r:id="rId10"/>
    <p:sldId id="757" r:id="rId11"/>
    <p:sldId id="679" r:id="rId12"/>
    <p:sldId id="755" r:id="rId13"/>
    <p:sldId id="756" r:id="rId14"/>
    <p:sldId id="758" r:id="rId15"/>
    <p:sldId id="636" r:id="rId16"/>
    <p:sldId id="683" r:id="rId17"/>
    <p:sldId id="759" r:id="rId18"/>
    <p:sldId id="760" r:id="rId19"/>
    <p:sldId id="761" r:id="rId20"/>
    <p:sldId id="762" r:id="rId21"/>
    <p:sldId id="763" r:id="rId22"/>
    <p:sldId id="764" r:id="rId23"/>
    <p:sldId id="765" r:id="rId24"/>
    <p:sldId id="766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Jokerman" panose="04090605060D06020702" pitchFamily="82" charset="0"/>
      <p:regular r:id="rId28"/>
    </p:embeddedFont>
    <p:embeddedFont>
      <p:font typeface="Broadway" panose="04040905080B02020502" pitchFamily="82" charset="0"/>
      <p:regular r:id="rId2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7F47B0-887F-4CD5-AF0C-1DDF0B3308E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2D6A6-C0FC-4BCB-943B-135798C4B3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32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90D18-348C-4AFE-B1B8-25F8A43926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926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90A3F-5993-4BE5-919D-20DCB3719B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95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4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9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0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6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19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13F3-D65D-442E-B4B6-8FE851CFDB8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67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FBBDF-10C4-4DD6-94B9-9C06600AF4E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23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FBBDF-10C4-4DD6-94B9-9C06600AF4E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7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755DA-9F56-40E3-BBEC-F46F548C67F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8408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57F8B-E0CC-43AD-94AA-EE06B01269D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58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47838-0325-4CCA-9F1F-C703EF2363C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7590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C1E18-2CD9-4B4C-A935-ACDF433760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237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3E67B-A82E-4FAD-8C69-6A71345FE97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860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30D9F-895A-4C98-8575-EEE834BCDA3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5564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165B9-DB8B-4441-BC7A-C57584B931F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11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35B71-B99D-4AC8-8FB3-C0780769FC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5776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C2F4B1-4161-4659-B008-C72EA6D2E57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2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2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8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3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2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8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09E20-94A7-418E-B5D3-8FDF2805687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8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audio" Target="../media/audio1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0.wav"/><Relationship Id="rId11" Type="http://schemas.openxmlformats.org/officeDocument/2006/relationships/image" Target="../media/image10.png"/><Relationship Id="rId5" Type="http://schemas.openxmlformats.org/officeDocument/2006/relationships/audio" Target="../media/audio9.wav"/><Relationship Id="rId10" Type="http://schemas.openxmlformats.org/officeDocument/2006/relationships/image" Target="../media/image9.jpeg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69" y="620688"/>
            <a:ext cx="8048998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12. DON’T  RIDE YOUR BIKE TOO FAST!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6500" y="873125"/>
            <a:ext cx="4238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with matches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17663" y="4868863"/>
            <a:ext cx="3025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OK, I won’t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414588"/>
            <a:ext cx="2395538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318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6985000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6500" y="873125"/>
            <a:ext cx="519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 your bike too fast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17663" y="4868863"/>
            <a:ext cx="3025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OK, I won’t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33600"/>
            <a:ext cx="32353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6943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6500" y="873125"/>
            <a:ext cx="4238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climb the tree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17663" y="4868863"/>
            <a:ext cx="3025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OK, I won’t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219325"/>
            <a:ext cx="264953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2699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6624637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6500" y="873125"/>
            <a:ext cx="497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down the stairs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17663" y="4868863"/>
            <a:ext cx="3025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OK, I won’t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41513"/>
            <a:ext cx="3059112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601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TICK</a:t>
            </a: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12875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141663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941888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412875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60488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360488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3141663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98800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98800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941888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97425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805363"/>
            <a:ext cx="1339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339975" y="1125538"/>
            <a:ext cx="0" cy="539908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16463" y="1125538"/>
            <a:ext cx="0" cy="54006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75463" y="1168400"/>
            <a:ext cx="0" cy="54006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622425" y="2814638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87513" y="4627563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49425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960813" y="2924175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92563" y="4724400"/>
            <a:ext cx="588962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25913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92838" y="2838450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91250" y="4608513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69038" y="6092825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353425" y="2797175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353425" y="4484688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496300" y="6135688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5568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099217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389649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90279" y="717705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44958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96741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266858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30847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234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8175" y="908050"/>
            <a:ext cx="1800225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answered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won’t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cooking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room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6897" y="2030151"/>
            <a:ext cx="8361567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day, Peter was bored. He was in his (1)           and his mother was (2)               in the kitchen. She asked loudly “Where are you, Peter?” He (3)                   , “I’m upstairs, Mum.” His mother heard him running down and said “Don’t (4)         down the stairs!” Peter replied “OK, I (5)            do it again, Mum.”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90688" y="2855913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room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489700" y="2878138"/>
            <a:ext cx="170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cooking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19325" y="5445125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08213" y="6092825"/>
            <a:ext cx="1377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won’t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997200" y="4119563"/>
            <a:ext cx="169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answered</a:t>
            </a:r>
          </a:p>
        </p:txBody>
      </p:sp>
    </p:spTree>
    <p:extLst>
      <p:ext uri="{BB962C8B-B14F-4D97-AF65-F5344CB8AC3E}">
        <p14:creationId xmlns:p14="http://schemas.microsoft.com/office/powerpoint/2010/main" val="343623968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218" y="152494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LET’S SING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2411413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1147763"/>
            <a:ext cx="7905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6727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467" y="188640"/>
            <a:ext cx="40425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Play with the knife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403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_with_the_knife_8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865" y="188640"/>
            <a:ext cx="38377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Play with matches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23" y="188640"/>
            <a:ext cx="481227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Ride your bike too fast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157192"/>
            <a:ext cx="309251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Climb the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283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367" y="6108872"/>
            <a:ext cx="424090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Run down the stairs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19662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755650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5385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7620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46926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1134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81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40433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4589463"/>
            <a:ext cx="5476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/>
              <a:t>- </a:t>
            </a:r>
            <a:r>
              <a:rPr lang="en-US" altLang="en-US" sz="2800" b="1" dirty="0"/>
              <a:t>play with the knife</a:t>
            </a:r>
            <a:endParaRPr lang="vi-VN" altLang="en-US" sz="2800" b="1" dirty="0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/>
              <a:t>- </a:t>
            </a:r>
            <a:r>
              <a:rPr lang="en-US" altLang="en-US" sz="2800" b="1" dirty="0"/>
              <a:t>play with matches</a:t>
            </a:r>
            <a:endParaRPr lang="vi-VN" altLang="en-US" sz="2800" b="1" dirty="0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/>
              <a:t>- </a:t>
            </a:r>
            <a:r>
              <a:rPr lang="en-US" altLang="en-US" sz="2800" b="1" dirty="0"/>
              <a:t>ride your bike too fast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/>
              <a:t>- </a:t>
            </a:r>
            <a:r>
              <a:rPr lang="en-US" altLang="en-US" sz="2800" b="1" dirty="0"/>
              <a:t>climb the tree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/>
              <a:t>- run down the stairs</a:t>
            </a:r>
            <a:endParaRPr lang="vi-VN" altLang="en-US" sz="2800" b="1" dirty="0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/>
              <a:t>Don’t </a:t>
            </a:r>
            <a:r>
              <a:rPr lang="en-US" altLang="en-US" sz="2800" b="1" dirty="0">
                <a:solidFill>
                  <a:srgbClr val="FF0000"/>
                </a:solidFill>
              </a:rPr>
              <a:t>ride your bike too fast</a:t>
            </a:r>
            <a:r>
              <a:rPr lang="en-US" altLang="en-US" sz="2800" b="1" dirty="0"/>
              <a:t>.</a:t>
            </a:r>
            <a:endParaRPr lang="vi-VN" altLang="en-US" sz="2800" b="1" dirty="0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/>
              <a:t>OK, I won’t.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765175"/>
            <a:ext cx="17049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579688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4868863"/>
            <a:ext cx="260508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568575"/>
            <a:ext cx="171132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87388"/>
            <a:ext cx="171132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549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222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0052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9465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0800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3197</TotalTime>
  <Words>142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Jokerman</vt:lpstr>
      <vt:lpstr>Broadway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6_Diseño predeterminado</vt:lpstr>
      <vt:lpstr>7_Diseño predeterminado</vt:lpstr>
      <vt:lpstr>8_Diseño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E5-U12-L1-JESS</dc:title>
  <dc:creator>JESSICA</dc:creator>
  <cp:lastModifiedBy>Ms Lien</cp:lastModifiedBy>
  <cp:revision>270</cp:revision>
  <dcterms:created xsi:type="dcterms:W3CDTF">2012-02-21T22:04:44Z</dcterms:created>
  <dcterms:modified xsi:type="dcterms:W3CDTF">2022-05-31T06:27:54Z</dcterms:modified>
</cp:coreProperties>
</file>